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5029200" cy="7772400"/>
  <p:notesSz cx="6858000" cy="9144000"/>
  <p:embeddedFontLst>
    <p:embeddedFont>
      <p:font typeface="IBM Plex Sans Condensed" charset="1" panose="020B0506050203000203"/>
      <p:regular r:id="rId26"/>
    </p:embeddedFont>
    <p:embeddedFont>
      <p:font typeface="IBM Plex Sans" charset="1" panose="020B0503050203000203"/>
      <p:regular r:id="rId27"/>
    </p:embeddedFont>
    <p:embeddedFont>
      <p:font typeface="Open Sans Condensed" charset="1" panose="000000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7.png" Type="http://schemas.openxmlformats.org/officeDocument/2006/relationships/image"/><Relationship Id="rId100" Target="../media/image377.png" Type="http://schemas.openxmlformats.org/officeDocument/2006/relationships/image"/><Relationship Id="rId101" Target="../media/image378.jpeg" Type="http://schemas.openxmlformats.org/officeDocument/2006/relationships/image"/><Relationship Id="rId102" Target="../media/image379.png" Type="http://schemas.openxmlformats.org/officeDocument/2006/relationships/image"/><Relationship Id="rId103" Target="../media/image380.jpeg" Type="http://schemas.openxmlformats.org/officeDocument/2006/relationships/image"/><Relationship Id="rId104" Target="../media/image381.jpeg" Type="http://schemas.openxmlformats.org/officeDocument/2006/relationships/image"/><Relationship Id="rId105" Target="../media/image382.png" Type="http://schemas.openxmlformats.org/officeDocument/2006/relationships/image"/><Relationship Id="rId106" Target="../media/image383.jpeg" Type="http://schemas.openxmlformats.org/officeDocument/2006/relationships/image"/><Relationship Id="rId107" Target="../media/image384.jpeg" Type="http://schemas.openxmlformats.org/officeDocument/2006/relationships/image"/><Relationship Id="rId108" Target="../media/image385.jpeg" Type="http://schemas.openxmlformats.org/officeDocument/2006/relationships/image"/><Relationship Id="rId109" Target="../media/image386.jpeg" Type="http://schemas.openxmlformats.org/officeDocument/2006/relationships/image"/><Relationship Id="rId11" Target="../media/image288.jpeg" Type="http://schemas.openxmlformats.org/officeDocument/2006/relationships/image"/><Relationship Id="rId110" Target="../media/image387.jpeg" Type="http://schemas.openxmlformats.org/officeDocument/2006/relationships/image"/><Relationship Id="rId111" Target="../media/image388.jpeg" Type="http://schemas.openxmlformats.org/officeDocument/2006/relationships/image"/><Relationship Id="rId112" Target="../media/image389.jpeg" Type="http://schemas.openxmlformats.org/officeDocument/2006/relationships/image"/><Relationship Id="rId113" Target="../media/image390.jpeg" Type="http://schemas.openxmlformats.org/officeDocument/2006/relationships/image"/><Relationship Id="rId114" Target="../media/image391.jpeg" Type="http://schemas.openxmlformats.org/officeDocument/2006/relationships/image"/><Relationship Id="rId115" Target="../media/image392.jpeg" Type="http://schemas.openxmlformats.org/officeDocument/2006/relationships/image"/><Relationship Id="rId116" Target="../media/image393.jpeg" Type="http://schemas.openxmlformats.org/officeDocument/2006/relationships/image"/><Relationship Id="rId117" Target="../media/image394.jpeg" Type="http://schemas.openxmlformats.org/officeDocument/2006/relationships/image"/><Relationship Id="rId118" Target="../media/image395.jpeg" Type="http://schemas.openxmlformats.org/officeDocument/2006/relationships/image"/><Relationship Id="rId119" Target="../media/image396.jpeg" Type="http://schemas.openxmlformats.org/officeDocument/2006/relationships/image"/><Relationship Id="rId12" Target="../media/image289.jpeg" Type="http://schemas.openxmlformats.org/officeDocument/2006/relationships/image"/><Relationship Id="rId120" Target="../media/image397.png" Type="http://schemas.openxmlformats.org/officeDocument/2006/relationships/image"/><Relationship Id="rId121" Target="../media/image398.jpeg" Type="http://schemas.openxmlformats.org/officeDocument/2006/relationships/image"/><Relationship Id="rId122" Target="../media/image399.png" Type="http://schemas.openxmlformats.org/officeDocument/2006/relationships/image"/><Relationship Id="rId123" Target="../media/image400.svg" Type="http://schemas.openxmlformats.org/officeDocument/2006/relationships/image"/><Relationship Id="rId124" Target="../media/image401.jpeg" Type="http://schemas.openxmlformats.org/officeDocument/2006/relationships/image"/><Relationship Id="rId125" Target="../media/image402.jpeg" Type="http://schemas.openxmlformats.org/officeDocument/2006/relationships/image"/><Relationship Id="rId126" Target="../media/image403.jpeg" Type="http://schemas.openxmlformats.org/officeDocument/2006/relationships/image"/><Relationship Id="rId127" Target="../media/image404.png" Type="http://schemas.openxmlformats.org/officeDocument/2006/relationships/image"/><Relationship Id="rId128" Target="../media/image405.svg" Type="http://schemas.openxmlformats.org/officeDocument/2006/relationships/image"/><Relationship Id="rId129" Target="../media/image406.png" Type="http://schemas.openxmlformats.org/officeDocument/2006/relationships/image"/><Relationship Id="rId13" Target="../media/image290.jpeg" Type="http://schemas.openxmlformats.org/officeDocument/2006/relationships/image"/><Relationship Id="rId130" Target="../media/image407.png" Type="http://schemas.openxmlformats.org/officeDocument/2006/relationships/image"/><Relationship Id="rId131" Target="../media/image408.png" Type="http://schemas.openxmlformats.org/officeDocument/2006/relationships/image"/><Relationship Id="rId132" Target="../media/image409.jpeg" Type="http://schemas.openxmlformats.org/officeDocument/2006/relationships/image"/><Relationship Id="rId133" Target="../media/image410.jpeg" Type="http://schemas.openxmlformats.org/officeDocument/2006/relationships/image"/><Relationship Id="rId134" Target="../media/image411.png" Type="http://schemas.openxmlformats.org/officeDocument/2006/relationships/image"/><Relationship Id="rId135" Target="../media/image412.svg" Type="http://schemas.openxmlformats.org/officeDocument/2006/relationships/image"/><Relationship Id="rId136" Target="../media/image413.jpeg" Type="http://schemas.openxmlformats.org/officeDocument/2006/relationships/image"/><Relationship Id="rId137" Target="../media/image414.jpeg" Type="http://schemas.openxmlformats.org/officeDocument/2006/relationships/image"/><Relationship Id="rId138" Target="../media/image415.jpeg" Type="http://schemas.openxmlformats.org/officeDocument/2006/relationships/image"/><Relationship Id="rId139" Target="../media/image416.png" Type="http://schemas.openxmlformats.org/officeDocument/2006/relationships/image"/><Relationship Id="rId14" Target="../media/image291.jpeg" Type="http://schemas.openxmlformats.org/officeDocument/2006/relationships/image"/><Relationship Id="rId140" Target="../media/image417.svg" Type="http://schemas.openxmlformats.org/officeDocument/2006/relationships/image"/><Relationship Id="rId141" Target="../media/image418.png" Type="http://schemas.openxmlformats.org/officeDocument/2006/relationships/image"/><Relationship Id="rId142" Target="../media/image419.png" Type="http://schemas.openxmlformats.org/officeDocument/2006/relationships/image"/><Relationship Id="rId143" Target="../media/image420.svg" Type="http://schemas.openxmlformats.org/officeDocument/2006/relationships/image"/><Relationship Id="rId144" Target="../media/image421.png" Type="http://schemas.openxmlformats.org/officeDocument/2006/relationships/image"/><Relationship Id="rId145" Target="../media/image422.png" Type="http://schemas.openxmlformats.org/officeDocument/2006/relationships/image"/><Relationship Id="rId146" Target="../media/image423.jpeg" Type="http://schemas.openxmlformats.org/officeDocument/2006/relationships/image"/><Relationship Id="rId147" Target="../media/image424.png" Type="http://schemas.openxmlformats.org/officeDocument/2006/relationships/image"/><Relationship Id="rId148" Target="../media/image425.svg" Type="http://schemas.openxmlformats.org/officeDocument/2006/relationships/image"/><Relationship Id="rId149" Target="../media/image426.png" Type="http://schemas.openxmlformats.org/officeDocument/2006/relationships/image"/><Relationship Id="rId15" Target="../media/image292.jpeg" Type="http://schemas.openxmlformats.org/officeDocument/2006/relationships/image"/><Relationship Id="rId150" Target="../media/image427.svg" Type="http://schemas.openxmlformats.org/officeDocument/2006/relationships/image"/><Relationship Id="rId151" Target="../media/image428.jpeg" Type="http://schemas.openxmlformats.org/officeDocument/2006/relationships/image"/><Relationship Id="rId152" Target="../media/image429.png" Type="http://schemas.openxmlformats.org/officeDocument/2006/relationships/image"/><Relationship Id="rId153" Target="../media/image430.png" Type="http://schemas.openxmlformats.org/officeDocument/2006/relationships/image"/><Relationship Id="rId154" Target="../media/image431.png" Type="http://schemas.openxmlformats.org/officeDocument/2006/relationships/image"/><Relationship Id="rId155" Target="../media/image432.svg" Type="http://schemas.openxmlformats.org/officeDocument/2006/relationships/image"/><Relationship Id="rId156" Target="../media/image433.png" Type="http://schemas.openxmlformats.org/officeDocument/2006/relationships/image"/><Relationship Id="rId157" Target="../media/image434.png" Type="http://schemas.openxmlformats.org/officeDocument/2006/relationships/image"/><Relationship Id="rId158" Target="../media/image435.png" Type="http://schemas.openxmlformats.org/officeDocument/2006/relationships/image"/><Relationship Id="rId159" Target="../media/image436.png" Type="http://schemas.openxmlformats.org/officeDocument/2006/relationships/image"/><Relationship Id="rId16" Target="../media/image293.jpeg" Type="http://schemas.openxmlformats.org/officeDocument/2006/relationships/image"/><Relationship Id="rId160" Target="../media/image437.png" Type="http://schemas.openxmlformats.org/officeDocument/2006/relationships/image"/><Relationship Id="rId161" Target="../media/image438.jpeg" Type="http://schemas.openxmlformats.org/officeDocument/2006/relationships/image"/><Relationship Id="rId162" Target="../media/image439.png" Type="http://schemas.openxmlformats.org/officeDocument/2006/relationships/image"/><Relationship Id="rId163" Target="../media/image440.jpeg" Type="http://schemas.openxmlformats.org/officeDocument/2006/relationships/image"/><Relationship Id="rId164" Target="../media/image441.png" Type="http://schemas.openxmlformats.org/officeDocument/2006/relationships/image"/><Relationship Id="rId165" Target="../media/image442.svg" Type="http://schemas.openxmlformats.org/officeDocument/2006/relationships/image"/><Relationship Id="rId166" Target="../media/image443.jpeg" Type="http://schemas.openxmlformats.org/officeDocument/2006/relationships/image"/><Relationship Id="rId167" Target="../media/image444.jpeg" Type="http://schemas.openxmlformats.org/officeDocument/2006/relationships/image"/><Relationship Id="rId168" Target="../media/image445.jpeg" Type="http://schemas.openxmlformats.org/officeDocument/2006/relationships/image"/><Relationship Id="rId169" Target="../media/image446.jpeg" Type="http://schemas.openxmlformats.org/officeDocument/2006/relationships/image"/><Relationship Id="rId17" Target="../media/image294.jpeg" Type="http://schemas.openxmlformats.org/officeDocument/2006/relationships/image"/><Relationship Id="rId170" Target="../media/image447.jpeg" Type="http://schemas.openxmlformats.org/officeDocument/2006/relationships/image"/><Relationship Id="rId171" Target="../media/image448.jpeg" Type="http://schemas.openxmlformats.org/officeDocument/2006/relationships/image"/><Relationship Id="rId172" Target="../media/image449.jpeg" Type="http://schemas.openxmlformats.org/officeDocument/2006/relationships/image"/><Relationship Id="rId173" Target="../media/image450.jpeg" Type="http://schemas.openxmlformats.org/officeDocument/2006/relationships/image"/><Relationship Id="rId174" Target="../media/image451.png" Type="http://schemas.openxmlformats.org/officeDocument/2006/relationships/image"/><Relationship Id="rId175" Target="../media/image452.svg" Type="http://schemas.openxmlformats.org/officeDocument/2006/relationships/image"/><Relationship Id="rId176" Target="../media/image453.png" Type="http://schemas.openxmlformats.org/officeDocument/2006/relationships/image"/><Relationship Id="rId18" Target="../media/image295.jpeg" Type="http://schemas.openxmlformats.org/officeDocument/2006/relationships/image"/><Relationship Id="rId19" Target="../media/image296.jpeg" Type="http://schemas.openxmlformats.org/officeDocument/2006/relationships/image"/><Relationship Id="rId2" Target="../media/image279.png" Type="http://schemas.openxmlformats.org/officeDocument/2006/relationships/image"/><Relationship Id="rId20" Target="../media/image297.jpeg" Type="http://schemas.openxmlformats.org/officeDocument/2006/relationships/image"/><Relationship Id="rId21" Target="../media/image298.jpeg" Type="http://schemas.openxmlformats.org/officeDocument/2006/relationships/image"/><Relationship Id="rId22" Target="../media/image299.jpeg" Type="http://schemas.openxmlformats.org/officeDocument/2006/relationships/image"/><Relationship Id="rId23" Target="../media/image300.jpeg" Type="http://schemas.openxmlformats.org/officeDocument/2006/relationships/image"/><Relationship Id="rId24" Target="../media/image301.png" Type="http://schemas.openxmlformats.org/officeDocument/2006/relationships/image"/><Relationship Id="rId25" Target="../media/image302.jpeg" Type="http://schemas.openxmlformats.org/officeDocument/2006/relationships/image"/><Relationship Id="rId26" Target="../media/image303.png" Type="http://schemas.openxmlformats.org/officeDocument/2006/relationships/image"/><Relationship Id="rId27" Target="../media/image304.png" Type="http://schemas.openxmlformats.org/officeDocument/2006/relationships/image"/><Relationship Id="rId28" Target="../media/image305.png" Type="http://schemas.openxmlformats.org/officeDocument/2006/relationships/image"/><Relationship Id="rId29" Target="../media/image306.png" Type="http://schemas.openxmlformats.org/officeDocument/2006/relationships/image"/><Relationship Id="rId3" Target="../media/image280.jpeg" Type="http://schemas.openxmlformats.org/officeDocument/2006/relationships/image"/><Relationship Id="rId30" Target="../media/image307.png" Type="http://schemas.openxmlformats.org/officeDocument/2006/relationships/image"/><Relationship Id="rId31" Target="../media/image308.jpeg" Type="http://schemas.openxmlformats.org/officeDocument/2006/relationships/image"/><Relationship Id="rId32" Target="../media/image309.jpeg" Type="http://schemas.openxmlformats.org/officeDocument/2006/relationships/image"/><Relationship Id="rId33" Target="../media/image310.jpeg" Type="http://schemas.openxmlformats.org/officeDocument/2006/relationships/image"/><Relationship Id="rId34" Target="../media/image311.jpeg" Type="http://schemas.openxmlformats.org/officeDocument/2006/relationships/image"/><Relationship Id="rId35" Target="../media/image312.png" Type="http://schemas.openxmlformats.org/officeDocument/2006/relationships/image"/><Relationship Id="rId36" Target="../media/image313.png" Type="http://schemas.openxmlformats.org/officeDocument/2006/relationships/image"/><Relationship Id="rId37" Target="../media/image314.jpeg" Type="http://schemas.openxmlformats.org/officeDocument/2006/relationships/image"/><Relationship Id="rId38" Target="../media/image315.jpeg" Type="http://schemas.openxmlformats.org/officeDocument/2006/relationships/image"/><Relationship Id="rId39" Target="../media/image316.jpeg" Type="http://schemas.openxmlformats.org/officeDocument/2006/relationships/image"/><Relationship Id="rId4" Target="../media/image281.jpeg" Type="http://schemas.openxmlformats.org/officeDocument/2006/relationships/image"/><Relationship Id="rId40" Target="../media/image317.jpeg" Type="http://schemas.openxmlformats.org/officeDocument/2006/relationships/image"/><Relationship Id="rId41" Target="../media/image318.jpeg" Type="http://schemas.openxmlformats.org/officeDocument/2006/relationships/image"/><Relationship Id="rId42" Target="../media/image319.jpeg" Type="http://schemas.openxmlformats.org/officeDocument/2006/relationships/image"/><Relationship Id="rId43" Target="../media/image320.jpeg" Type="http://schemas.openxmlformats.org/officeDocument/2006/relationships/image"/><Relationship Id="rId44" Target="../media/image321.jpeg" Type="http://schemas.openxmlformats.org/officeDocument/2006/relationships/image"/><Relationship Id="rId45" Target="../media/image322.png" Type="http://schemas.openxmlformats.org/officeDocument/2006/relationships/image"/><Relationship Id="rId46" Target="../media/image323.png" Type="http://schemas.openxmlformats.org/officeDocument/2006/relationships/image"/><Relationship Id="rId47" Target="../media/image324.png" Type="http://schemas.openxmlformats.org/officeDocument/2006/relationships/image"/><Relationship Id="rId48" Target="../media/image325.png" Type="http://schemas.openxmlformats.org/officeDocument/2006/relationships/image"/><Relationship Id="rId49" Target="../media/image326.png" Type="http://schemas.openxmlformats.org/officeDocument/2006/relationships/image"/><Relationship Id="rId5" Target="../media/image282.jpeg" Type="http://schemas.openxmlformats.org/officeDocument/2006/relationships/image"/><Relationship Id="rId50" Target="../media/image327.png" Type="http://schemas.openxmlformats.org/officeDocument/2006/relationships/image"/><Relationship Id="rId51" Target="../media/image328.png" Type="http://schemas.openxmlformats.org/officeDocument/2006/relationships/image"/><Relationship Id="rId52" Target="../media/image329.png" Type="http://schemas.openxmlformats.org/officeDocument/2006/relationships/image"/><Relationship Id="rId53" Target="../media/image330.png" Type="http://schemas.openxmlformats.org/officeDocument/2006/relationships/image"/><Relationship Id="rId54" Target="../media/image331.png" Type="http://schemas.openxmlformats.org/officeDocument/2006/relationships/image"/><Relationship Id="rId55" Target="../media/image332.png" Type="http://schemas.openxmlformats.org/officeDocument/2006/relationships/image"/><Relationship Id="rId56" Target="../media/image333.png" Type="http://schemas.openxmlformats.org/officeDocument/2006/relationships/image"/><Relationship Id="rId57" Target="../media/image334.png" Type="http://schemas.openxmlformats.org/officeDocument/2006/relationships/image"/><Relationship Id="rId58" Target="../media/image335.png" Type="http://schemas.openxmlformats.org/officeDocument/2006/relationships/image"/><Relationship Id="rId59" Target="../media/image336.png" Type="http://schemas.openxmlformats.org/officeDocument/2006/relationships/image"/><Relationship Id="rId6" Target="../media/image283.jpeg" Type="http://schemas.openxmlformats.org/officeDocument/2006/relationships/image"/><Relationship Id="rId60" Target="../media/image337.png" Type="http://schemas.openxmlformats.org/officeDocument/2006/relationships/image"/><Relationship Id="rId61" Target="../media/image338.png" Type="http://schemas.openxmlformats.org/officeDocument/2006/relationships/image"/><Relationship Id="rId62" Target="../media/image339.png" Type="http://schemas.openxmlformats.org/officeDocument/2006/relationships/image"/><Relationship Id="rId63" Target="../media/image340.png" Type="http://schemas.openxmlformats.org/officeDocument/2006/relationships/image"/><Relationship Id="rId64" Target="../media/image341.png" Type="http://schemas.openxmlformats.org/officeDocument/2006/relationships/image"/><Relationship Id="rId65" Target="../media/image342.png" Type="http://schemas.openxmlformats.org/officeDocument/2006/relationships/image"/><Relationship Id="rId66" Target="../media/image343.png" Type="http://schemas.openxmlformats.org/officeDocument/2006/relationships/image"/><Relationship Id="rId67" Target="../media/image344.png" Type="http://schemas.openxmlformats.org/officeDocument/2006/relationships/image"/><Relationship Id="rId68" Target="../media/image345.png" Type="http://schemas.openxmlformats.org/officeDocument/2006/relationships/image"/><Relationship Id="rId69" Target="../media/image346.png" Type="http://schemas.openxmlformats.org/officeDocument/2006/relationships/image"/><Relationship Id="rId7" Target="../media/image284.png" Type="http://schemas.openxmlformats.org/officeDocument/2006/relationships/image"/><Relationship Id="rId70" Target="../media/image347.png" Type="http://schemas.openxmlformats.org/officeDocument/2006/relationships/image"/><Relationship Id="rId71" Target="../media/image348.png" Type="http://schemas.openxmlformats.org/officeDocument/2006/relationships/image"/><Relationship Id="rId72" Target="../media/image349.png" Type="http://schemas.openxmlformats.org/officeDocument/2006/relationships/image"/><Relationship Id="rId73" Target="../media/image350.png" Type="http://schemas.openxmlformats.org/officeDocument/2006/relationships/image"/><Relationship Id="rId74" Target="../media/image351.png" Type="http://schemas.openxmlformats.org/officeDocument/2006/relationships/image"/><Relationship Id="rId75" Target="../media/image352.png" Type="http://schemas.openxmlformats.org/officeDocument/2006/relationships/image"/><Relationship Id="rId76" Target="../media/image353.png" Type="http://schemas.openxmlformats.org/officeDocument/2006/relationships/image"/><Relationship Id="rId77" Target="../media/image354.png" Type="http://schemas.openxmlformats.org/officeDocument/2006/relationships/image"/><Relationship Id="rId78" Target="../media/image355.png" Type="http://schemas.openxmlformats.org/officeDocument/2006/relationships/image"/><Relationship Id="rId79" Target="../media/image356.png" Type="http://schemas.openxmlformats.org/officeDocument/2006/relationships/image"/><Relationship Id="rId8" Target="../media/image285.png" Type="http://schemas.openxmlformats.org/officeDocument/2006/relationships/image"/><Relationship Id="rId80" Target="../media/image357.png" Type="http://schemas.openxmlformats.org/officeDocument/2006/relationships/image"/><Relationship Id="rId81" Target="../media/image358.png" Type="http://schemas.openxmlformats.org/officeDocument/2006/relationships/image"/><Relationship Id="rId82" Target="../media/image359.jpeg" Type="http://schemas.openxmlformats.org/officeDocument/2006/relationships/image"/><Relationship Id="rId83" Target="../media/image360.jpeg" Type="http://schemas.openxmlformats.org/officeDocument/2006/relationships/image"/><Relationship Id="rId84" Target="../media/image361.jpeg" Type="http://schemas.openxmlformats.org/officeDocument/2006/relationships/image"/><Relationship Id="rId85" Target="../media/image362.png" Type="http://schemas.openxmlformats.org/officeDocument/2006/relationships/image"/><Relationship Id="rId86" Target="../media/image363.png" Type="http://schemas.openxmlformats.org/officeDocument/2006/relationships/image"/><Relationship Id="rId87" Target="../media/image364.png" Type="http://schemas.openxmlformats.org/officeDocument/2006/relationships/image"/><Relationship Id="rId88" Target="../media/image365.jpeg" Type="http://schemas.openxmlformats.org/officeDocument/2006/relationships/image"/><Relationship Id="rId89" Target="../media/image366.jpeg" Type="http://schemas.openxmlformats.org/officeDocument/2006/relationships/image"/><Relationship Id="rId9" Target="../media/image286.png" Type="http://schemas.openxmlformats.org/officeDocument/2006/relationships/image"/><Relationship Id="rId90" Target="../media/image367.jpeg" Type="http://schemas.openxmlformats.org/officeDocument/2006/relationships/image"/><Relationship Id="rId91" Target="../media/image368.jpeg" Type="http://schemas.openxmlformats.org/officeDocument/2006/relationships/image"/><Relationship Id="rId92" Target="../media/image369.jpeg" Type="http://schemas.openxmlformats.org/officeDocument/2006/relationships/image"/><Relationship Id="rId93" Target="../media/image370.png" Type="http://schemas.openxmlformats.org/officeDocument/2006/relationships/image"/><Relationship Id="rId94" Target="../media/image371.jpeg" Type="http://schemas.openxmlformats.org/officeDocument/2006/relationships/image"/><Relationship Id="rId95" Target="../media/image372.jpeg" Type="http://schemas.openxmlformats.org/officeDocument/2006/relationships/image"/><Relationship Id="rId96" Target="../media/image373.png" Type="http://schemas.openxmlformats.org/officeDocument/2006/relationships/image"/><Relationship Id="rId97" Target="../media/image374.png" Type="http://schemas.openxmlformats.org/officeDocument/2006/relationships/image"/><Relationship Id="rId98" Target="../media/image375.png" Type="http://schemas.openxmlformats.org/officeDocument/2006/relationships/image"/><Relationship Id="rId99" Target="../media/image37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2.png" Type="http://schemas.openxmlformats.org/officeDocument/2006/relationships/image"/><Relationship Id="rId11" Target="../media/image463.png" Type="http://schemas.openxmlformats.org/officeDocument/2006/relationships/image"/><Relationship Id="rId12" Target="../media/image464.png" Type="http://schemas.openxmlformats.org/officeDocument/2006/relationships/image"/><Relationship Id="rId13" Target="../media/image465.png" Type="http://schemas.openxmlformats.org/officeDocument/2006/relationships/image"/><Relationship Id="rId14" Target="../media/image466.png" Type="http://schemas.openxmlformats.org/officeDocument/2006/relationships/image"/><Relationship Id="rId15" Target="../media/image467.png" Type="http://schemas.openxmlformats.org/officeDocument/2006/relationships/image"/><Relationship Id="rId16" Target="../media/image468.png" Type="http://schemas.openxmlformats.org/officeDocument/2006/relationships/image"/><Relationship Id="rId17" Target="../media/image469.png" Type="http://schemas.openxmlformats.org/officeDocument/2006/relationships/image"/><Relationship Id="rId2" Target="../media/image454.png" Type="http://schemas.openxmlformats.org/officeDocument/2006/relationships/image"/><Relationship Id="rId3" Target="../media/image455.png" Type="http://schemas.openxmlformats.org/officeDocument/2006/relationships/image"/><Relationship Id="rId4" Target="../media/image456.png" Type="http://schemas.openxmlformats.org/officeDocument/2006/relationships/image"/><Relationship Id="rId5" Target="../media/image457.jpeg" Type="http://schemas.openxmlformats.org/officeDocument/2006/relationships/image"/><Relationship Id="rId6" Target="../media/image458.png" Type="http://schemas.openxmlformats.org/officeDocument/2006/relationships/image"/><Relationship Id="rId7" Target="../media/image459.jpeg" Type="http://schemas.openxmlformats.org/officeDocument/2006/relationships/image"/><Relationship Id="rId8" Target="../media/image460.png" Type="http://schemas.openxmlformats.org/officeDocument/2006/relationships/image"/><Relationship Id="rId9" Target="../media/image46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8.png" Type="http://schemas.openxmlformats.org/officeDocument/2006/relationships/image"/><Relationship Id="rId100" Target="../media/image568.png" Type="http://schemas.openxmlformats.org/officeDocument/2006/relationships/image"/><Relationship Id="rId101" Target="../media/image569.jpeg" Type="http://schemas.openxmlformats.org/officeDocument/2006/relationships/image"/><Relationship Id="rId102" Target="../media/image570.png" Type="http://schemas.openxmlformats.org/officeDocument/2006/relationships/image"/><Relationship Id="rId103" Target="../media/image571.jpeg" Type="http://schemas.openxmlformats.org/officeDocument/2006/relationships/image"/><Relationship Id="rId104" Target="../media/image572.jpeg" Type="http://schemas.openxmlformats.org/officeDocument/2006/relationships/image"/><Relationship Id="rId105" Target="../media/image573.png" Type="http://schemas.openxmlformats.org/officeDocument/2006/relationships/image"/><Relationship Id="rId106" Target="../media/image574.png" Type="http://schemas.openxmlformats.org/officeDocument/2006/relationships/image"/><Relationship Id="rId107" Target="../media/image575.png" Type="http://schemas.openxmlformats.org/officeDocument/2006/relationships/image"/><Relationship Id="rId108" Target="../media/image576.jpeg" Type="http://schemas.openxmlformats.org/officeDocument/2006/relationships/image"/><Relationship Id="rId109" Target="../media/image577.png" Type="http://schemas.openxmlformats.org/officeDocument/2006/relationships/image"/><Relationship Id="rId11" Target="../media/image479.png" Type="http://schemas.openxmlformats.org/officeDocument/2006/relationships/image"/><Relationship Id="rId110" Target="../media/image578.jpeg" Type="http://schemas.openxmlformats.org/officeDocument/2006/relationships/image"/><Relationship Id="rId111" Target="../media/image579.png" Type="http://schemas.openxmlformats.org/officeDocument/2006/relationships/image"/><Relationship Id="rId112" Target="../media/image580.jpeg" Type="http://schemas.openxmlformats.org/officeDocument/2006/relationships/image"/><Relationship Id="rId113" Target="../media/image581.jpeg" Type="http://schemas.openxmlformats.org/officeDocument/2006/relationships/image"/><Relationship Id="rId114" Target="../media/image582.jpeg" Type="http://schemas.openxmlformats.org/officeDocument/2006/relationships/image"/><Relationship Id="rId115" Target="../media/image583.jpeg" Type="http://schemas.openxmlformats.org/officeDocument/2006/relationships/image"/><Relationship Id="rId116" Target="../media/image584.jpeg" Type="http://schemas.openxmlformats.org/officeDocument/2006/relationships/image"/><Relationship Id="rId117" Target="../media/image585.jpeg" Type="http://schemas.openxmlformats.org/officeDocument/2006/relationships/image"/><Relationship Id="rId118" Target="../media/image586.jpeg" Type="http://schemas.openxmlformats.org/officeDocument/2006/relationships/image"/><Relationship Id="rId119" Target="../media/image587.jpeg" Type="http://schemas.openxmlformats.org/officeDocument/2006/relationships/image"/><Relationship Id="rId12" Target="../media/image480.jpeg" Type="http://schemas.openxmlformats.org/officeDocument/2006/relationships/image"/><Relationship Id="rId120" Target="../media/image588.jpeg" Type="http://schemas.openxmlformats.org/officeDocument/2006/relationships/image"/><Relationship Id="rId121" Target="../media/image589.jpeg" Type="http://schemas.openxmlformats.org/officeDocument/2006/relationships/image"/><Relationship Id="rId122" Target="../media/image590.jpeg" Type="http://schemas.openxmlformats.org/officeDocument/2006/relationships/image"/><Relationship Id="rId123" Target="../media/image591.jpeg" Type="http://schemas.openxmlformats.org/officeDocument/2006/relationships/image"/><Relationship Id="rId124" Target="../media/image592.jpeg" Type="http://schemas.openxmlformats.org/officeDocument/2006/relationships/image"/><Relationship Id="rId125" Target="../media/image593.jpeg" Type="http://schemas.openxmlformats.org/officeDocument/2006/relationships/image"/><Relationship Id="rId126" Target="../media/image594.jpeg" Type="http://schemas.openxmlformats.org/officeDocument/2006/relationships/image"/><Relationship Id="rId127" Target="../media/image595.jpeg" Type="http://schemas.openxmlformats.org/officeDocument/2006/relationships/image"/><Relationship Id="rId128" Target="../media/image596.jpeg" Type="http://schemas.openxmlformats.org/officeDocument/2006/relationships/image"/><Relationship Id="rId129" Target="../media/image597.jpeg" Type="http://schemas.openxmlformats.org/officeDocument/2006/relationships/image"/><Relationship Id="rId13" Target="../media/image481.png" Type="http://schemas.openxmlformats.org/officeDocument/2006/relationships/image"/><Relationship Id="rId130" Target="../media/image598.jpeg" Type="http://schemas.openxmlformats.org/officeDocument/2006/relationships/image"/><Relationship Id="rId131" Target="../media/image599.jpeg" Type="http://schemas.openxmlformats.org/officeDocument/2006/relationships/image"/><Relationship Id="rId132" Target="../media/image600.jpeg" Type="http://schemas.openxmlformats.org/officeDocument/2006/relationships/image"/><Relationship Id="rId133" Target="../media/image601.jpeg" Type="http://schemas.openxmlformats.org/officeDocument/2006/relationships/image"/><Relationship Id="rId134" Target="../media/image602.jpeg" Type="http://schemas.openxmlformats.org/officeDocument/2006/relationships/image"/><Relationship Id="rId135" Target="../media/image603.jpeg" Type="http://schemas.openxmlformats.org/officeDocument/2006/relationships/image"/><Relationship Id="rId136" Target="../media/image604.jpeg" Type="http://schemas.openxmlformats.org/officeDocument/2006/relationships/image"/><Relationship Id="rId137" Target="../media/image605.jpeg" Type="http://schemas.openxmlformats.org/officeDocument/2006/relationships/image"/><Relationship Id="rId138" Target="../media/image606.jpeg" Type="http://schemas.openxmlformats.org/officeDocument/2006/relationships/image"/><Relationship Id="rId139" Target="../media/image607.jpeg" Type="http://schemas.openxmlformats.org/officeDocument/2006/relationships/image"/><Relationship Id="rId14" Target="../media/image482.jpeg" Type="http://schemas.openxmlformats.org/officeDocument/2006/relationships/image"/><Relationship Id="rId140" Target="../media/image608.jpeg" Type="http://schemas.openxmlformats.org/officeDocument/2006/relationships/image"/><Relationship Id="rId141" Target="../media/image609.jpeg" Type="http://schemas.openxmlformats.org/officeDocument/2006/relationships/image"/><Relationship Id="rId142" Target="../media/image610.jpeg" Type="http://schemas.openxmlformats.org/officeDocument/2006/relationships/image"/><Relationship Id="rId143" Target="../media/image611.jpeg" Type="http://schemas.openxmlformats.org/officeDocument/2006/relationships/image"/><Relationship Id="rId144" Target="../media/image612.jpeg" Type="http://schemas.openxmlformats.org/officeDocument/2006/relationships/image"/><Relationship Id="rId145" Target="../media/image613.jpeg" Type="http://schemas.openxmlformats.org/officeDocument/2006/relationships/image"/><Relationship Id="rId146" Target="../media/image614.jpeg" Type="http://schemas.openxmlformats.org/officeDocument/2006/relationships/image"/><Relationship Id="rId147" Target="../media/image615.jpeg" Type="http://schemas.openxmlformats.org/officeDocument/2006/relationships/image"/><Relationship Id="rId148" Target="../media/image616.jpeg" Type="http://schemas.openxmlformats.org/officeDocument/2006/relationships/image"/><Relationship Id="rId149" Target="../media/image617.jpeg" Type="http://schemas.openxmlformats.org/officeDocument/2006/relationships/image"/><Relationship Id="rId15" Target="../media/image483.png" Type="http://schemas.openxmlformats.org/officeDocument/2006/relationships/image"/><Relationship Id="rId150" Target="../media/image618.jpeg" Type="http://schemas.openxmlformats.org/officeDocument/2006/relationships/image"/><Relationship Id="rId151" Target="../media/image619.jpeg" Type="http://schemas.openxmlformats.org/officeDocument/2006/relationships/image"/><Relationship Id="rId152" Target="../media/image620.jpeg" Type="http://schemas.openxmlformats.org/officeDocument/2006/relationships/image"/><Relationship Id="rId153" Target="../media/image621.jpeg" Type="http://schemas.openxmlformats.org/officeDocument/2006/relationships/image"/><Relationship Id="rId154" Target="../media/image622.jpeg" Type="http://schemas.openxmlformats.org/officeDocument/2006/relationships/image"/><Relationship Id="rId155" Target="../media/image623.jpeg" Type="http://schemas.openxmlformats.org/officeDocument/2006/relationships/image"/><Relationship Id="rId156" Target="../media/image624.jpeg" Type="http://schemas.openxmlformats.org/officeDocument/2006/relationships/image"/><Relationship Id="rId157" Target="../media/image625.png" Type="http://schemas.openxmlformats.org/officeDocument/2006/relationships/image"/><Relationship Id="rId158" Target="../media/image626.jpeg" Type="http://schemas.openxmlformats.org/officeDocument/2006/relationships/image"/><Relationship Id="rId159" Target="../media/image627.jpeg" Type="http://schemas.openxmlformats.org/officeDocument/2006/relationships/image"/><Relationship Id="rId16" Target="../media/image484.png" Type="http://schemas.openxmlformats.org/officeDocument/2006/relationships/image"/><Relationship Id="rId160" Target="../media/image628.jpeg" Type="http://schemas.openxmlformats.org/officeDocument/2006/relationships/image"/><Relationship Id="rId161" Target="../media/image629.jpeg" Type="http://schemas.openxmlformats.org/officeDocument/2006/relationships/image"/><Relationship Id="rId162" Target="../media/image630.jpeg" Type="http://schemas.openxmlformats.org/officeDocument/2006/relationships/image"/><Relationship Id="rId163" Target="../media/image631.jpeg" Type="http://schemas.openxmlformats.org/officeDocument/2006/relationships/image"/><Relationship Id="rId164" Target="../media/image632.jpeg" Type="http://schemas.openxmlformats.org/officeDocument/2006/relationships/image"/><Relationship Id="rId165" Target="../media/image633.jpeg" Type="http://schemas.openxmlformats.org/officeDocument/2006/relationships/image"/><Relationship Id="rId166" Target="../media/image634.jpeg" Type="http://schemas.openxmlformats.org/officeDocument/2006/relationships/image"/><Relationship Id="rId167" Target="../media/image635.jpeg" Type="http://schemas.openxmlformats.org/officeDocument/2006/relationships/image"/><Relationship Id="rId168" Target="../media/image636.jpeg" Type="http://schemas.openxmlformats.org/officeDocument/2006/relationships/image"/><Relationship Id="rId169" Target="../media/image637.jpeg" Type="http://schemas.openxmlformats.org/officeDocument/2006/relationships/image"/><Relationship Id="rId17" Target="../media/image485.jpeg" Type="http://schemas.openxmlformats.org/officeDocument/2006/relationships/image"/><Relationship Id="rId170" Target="../media/image638.png" Type="http://schemas.openxmlformats.org/officeDocument/2006/relationships/image"/><Relationship Id="rId171" Target="../media/image639.jpeg" Type="http://schemas.openxmlformats.org/officeDocument/2006/relationships/image"/><Relationship Id="rId172" Target="../media/image640.png" Type="http://schemas.openxmlformats.org/officeDocument/2006/relationships/image"/><Relationship Id="rId18" Target="../media/image486.png" Type="http://schemas.openxmlformats.org/officeDocument/2006/relationships/image"/><Relationship Id="rId19" Target="../media/image487.png" Type="http://schemas.openxmlformats.org/officeDocument/2006/relationships/image"/><Relationship Id="rId2" Target="../media/image470.png" Type="http://schemas.openxmlformats.org/officeDocument/2006/relationships/image"/><Relationship Id="rId20" Target="../media/image488.png" Type="http://schemas.openxmlformats.org/officeDocument/2006/relationships/image"/><Relationship Id="rId21" Target="../media/image489.png" Type="http://schemas.openxmlformats.org/officeDocument/2006/relationships/image"/><Relationship Id="rId22" Target="../media/image490.png" Type="http://schemas.openxmlformats.org/officeDocument/2006/relationships/image"/><Relationship Id="rId23" Target="../media/image491.jpeg" Type="http://schemas.openxmlformats.org/officeDocument/2006/relationships/image"/><Relationship Id="rId24" Target="../media/image492.jpeg" Type="http://schemas.openxmlformats.org/officeDocument/2006/relationships/image"/><Relationship Id="rId25" Target="../media/image493.png" Type="http://schemas.openxmlformats.org/officeDocument/2006/relationships/image"/><Relationship Id="rId26" Target="../media/image494.png" Type="http://schemas.openxmlformats.org/officeDocument/2006/relationships/image"/><Relationship Id="rId27" Target="../media/image495.jpeg" Type="http://schemas.openxmlformats.org/officeDocument/2006/relationships/image"/><Relationship Id="rId28" Target="../media/image496.png" Type="http://schemas.openxmlformats.org/officeDocument/2006/relationships/image"/><Relationship Id="rId29" Target="../media/image497.jpeg" Type="http://schemas.openxmlformats.org/officeDocument/2006/relationships/image"/><Relationship Id="rId3" Target="../media/image471.jpeg" Type="http://schemas.openxmlformats.org/officeDocument/2006/relationships/image"/><Relationship Id="rId30" Target="../media/image498.jpeg" Type="http://schemas.openxmlformats.org/officeDocument/2006/relationships/image"/><Relationship Id="rId31" Target="../media/image499.jpeg" Type="http://schemas.openxmlformats.org/officeDocument/2006/relationships/image"/><Relationship Id="rId32" Target="../media/image500.jpeg" Type="http://schemas.openxmlformats.org/officeDocument/2006/relationships/image"/><Relationship Id="rId33" Target="../media/image501.jpeg" Type="http://schemas.openxmlformats.org/officeDocument/2006/relationships/image"/><Relationship Id="rId34" Target="../media/image502.jpeg" Type="http://schemas.openxmlformats.org/officeDocument/2006/relationships/image"/><Relationship Id="rId35" Target="../media/image503.jpeg" Type="http://schemas.openxmlformats.org/officeDocument/2006/relationships/image"/><Relationship Id="rId36" Target="../media/image504.jpeg" Type="http://schemas.openxmlformats.org/officeDocument/2006/relationships/image"/><Relationship Id="rId37" Target="../media/image505.jpeg" Type="http://schemas.openxmlformats.org/officeDocument/2006/relationships/image"/><Relationship Id="rId38" Target="../media/image506.jpeg" Type="http://schemas.openxmlformats.org/officeDocument/2006/relationships/image"/><Relationship Id="rId39" Target="../media/image507.jpeg" Type="http://schemas.openxmlformats.org/officeDocument/2006/relationships/image"/><Relationship Id="rId4" Target="../media/image472.jpeg" Type="http://schemas.openxmlformats.org/officeDocument/2006/relationships/image"/><Relationship Id="rId40" Target="../media/image508.jpeg" Type="http://schemas.openxmlformats.org/officeDocument/2006/relationships/image"/><Relationship Id="rId41" Target="../media/image509.jpeg" Type="http://schemas.openxmlformats.org/officeDocument/2006/relationships/image"/><Relationship Id="rId42" Target="../media/image510.jpeg" Type="http://schemas.openxmlformats.org/officeDocument/2006/relationships/image"/><Relationship Id="rId43" Target="../media/image511.jpeg" Type="http://schemas.openxmlformats.org/officeDocument/2006/relationships/image"/><Relationship Id="rId44" Target="../media/image512.jpeg" Type="http://schemas.openxmlformats.org/officeDocument/2006/relationships/image"/><Relationship Id="rId45" Target="../media/image513.jpeg" Type="http://schemas.openxmlformats.org/officeDocument/2006/relationships/image"/><Relationship Id="rId46" Target="../media/image514.jpeg" Type="http://schemas.openxmlformats.org/officeDocument/2006/relationships/image"/><Relationship Id="rId47" Target="../media/image515.jpeg" Type="http://schemas.openxmlformats.org/officeDocument/2006/relationships/image"/><Relationship Id="rId48" Target="../media/image516.jpeg" Type="http://schemas.openxmlformats.org/officeDocument/2006/relationships/image"/><Relationship Id="rId49" Target="../media/image517.jpeg" Type="http://schemas.openxmlformats.org/officeDocument/2006/relationships/image"/><Relationship Id="rId5" Target="../media/image473.png" Type="http://schemas.openxmlformats.org/officeDocument/2006/relationships/image"/><Relationship Id="rId50" Target="../media/image518.jpeg" Type="http://schemas.openxmlformats.org/officeDocument/2006/relationships/image"/><Relationship Id="rId51" Target="../media/image519.jpeg" Type="http://schemas.openxmlformats.org/officeDocument/2006/relationships/image"/><Relationship Id="rId52" Target="../media/image520.jpeg" Type="http://schemas.openxmlformats.org/officeDocument/2006/relationships/image"/><Relationship Id="rId53" Target="../media/image521.jpeg" Type="http://schemas.openxmlformats.org/officeDocument/2006/relationships/image"/><Relationship Id="rId54" Target="../media/image522.jpeg" Type="http://schemas.openxmlformats.org/officeDocument/2006/relationships/image"/><Relationship Id="rId55" Target="../media/image523.jpeg" Type="http://schemas.openxmlformats.org/officeDocument/2006/relationships/image"/><Relationship Id="rId56" Target="../media/image524.jpeg" Type="http://schemas.openxmlformats.org/officeDocument/2006/relationships/image"/><Relationship Id="rId57" Target="../media/image525.jpeg" Type="http://schemas.openxmlformats.org/officeDocument/2006/relationships/image"/><Relationship Id="rId58" Target="../media/image526.jpeg" Type="http://schemas.openxmlformats.org/officeDocument/2006/relationships/image"/><Relationship Id="rId59" Target="../media/image527.jpeg" Type="http://schemas.openxmlformats.org/officeDocument/2006/relationships/image"/><Relationship Id="rId6" Target="../media/image474.jpeg" Type="http://schemas.openxmlformats.org/officeDocument/2006/relationships/image"/><Relationship Id="rId60" Target="../media/image528.jpeg" Type="http://schemas.openxmlformats.org/officeDocument/2006/relationships/image"/><Relationship Id="rId61" Target="../media/image529.jpeg" Type="http://schemas.openxmlformats.org/officeDocument/2006/relationships/image"/><Relationship Id="rId62" Target="../media/image530.jpeg" Type="http://schemas.openxmlformats.org/officeDocument/2006/relationships/image"/><Relationship Id="rId63" Target="../media/image531.jpeg" Type="http://schemas.openxmlformats.org/officeDocument/2006/relationships/image"/><Relationship Id="rId64" Target="../media/image532.jpeg" Type="http://schemas.openxmlformats.org/officeDocument/2006/relationships/image"/><Relationship Id="rId65" Target="../media/image533.jpeg" Type="http://schemas.openxmlformats.org/officeDocument/2006/relationships/image"/><Relationship Id="rId66" Target="../media/image534.jpeg" Type="http://schemas.openxmlformats.org/officeDocument/2006/relationships/image"/><Relationship Id="rId67" Target="../media/image535.jpeg" Type="http://schemas.openxmlformats.org/officeDocument/2006/relationships/image"/><Relationship Id="rId68" Target="../media/image536.jpeg" Type="http://schemas.openxmlformats.org/officeDocument/2006/relationships/image"/><Relationship Id="rId69" Target="../media/image537.png" Type="http://schemas.openxmlformats.org/officeDocument/2006/relationships/image"/><Relationship Id="rId7" Target="../media/image475.png" Type="http://schemas.openxmlformats.org/officeDocument/2006/relationships/image"/><Relationship Id="rId70" Target="../media/image538.jpeg" Type="http://schemas.openxmlformats.org/officeDocument/2006/relationships/image"/><Relationship Id="rId71" Target="../media/image539.jpeg" Type="http://schemas.openxmlformats.org/officeDocument/2006/relationships/image"/><Relationship Id="rId72" Target="../media/image540.jpeg" Type="http://schemas.openxmlformats.org/officeDocument/2006/relationships/image"/><Relationship Id="rId73" Target="../media/image541.jpeg" Type="http://schemas.openxmlformats.org/officeDocument/2006/relationships/image"/><Relationship Id="rId74" Target="../media/image542.jpeg" Type="http://schemas.openxmlformats.org/officeDocument/2006/relationships/image"/><Relationship Id="rId75" Target="../media/image543.jpeg" Type="http://schemas.openxmlformats.org/officeDocument/2006/relationships/image"/><Relationship Id="rId76" Target="../media/image544.jpeg" Type="http://schemas.openxmlformats.org/officeDocument/2006/relationships/image"/><Relationship Id="rId77" Target="../media/image545.jpeg" Type="http://schemas.openxmlformats.org/officeDocument/2006/relationships/image"/><Relationship Id="rId78" Target="../media/image546.jpeg" Type="http://schemas.openxmlformats.org/officeDocument/2006/relationships/image"/><Relationship Id="rId79" Target="../media/image547.jpeg" Type="http://schemas.openxmlformats.org/officeDocument/2006/relationships/image"/><Relationship Id="rId8" Target="../media/image476.png" Type="http://schemas.openxmlformats.org/officeDocument/2006/relationships/image"/><Relationship Id="rId80" Target="../media/image548.jpeg" Type="http://schemas.openxmlformats.org/officeDocument/2006/relationships/image"/><Relationship Id="rId81" Target="../media/image549.jpeg" Type="http://schemas.openxmlformats.org/officeDocument/2006/relationships/image"/><Relationship Id="rId82" Target="../media/image550.jpeg" Type="http://schemas.openxmlformats.org/officeDocument/2006/relationships/image"/><Relationship Id="rId83" Target="../media/image551.png" Type="http://schemas.openxmlformats.org/officeDocument/2006/relationships/image"/><Relationship Id="rId84" Target="../media/image552.png" Type="http://schemas.openxmlformats.org/officeDocument/2006/relationships/image"/><Relationship Id="rId85" Target="../media/image553.jpeg" Type="http://schemas.openxmlformats.org/officeDocument/2006/relationships/image"/><Relationship Id="rId86" Target="../media/image554.png" Type="http://schemas.openxmlformats.org/officeDocument/2006/relationships/image"/><Relationship Id="rId87" Target="../media/image555.jpeg" Type="http://schemas.openxmlformats.org/officeDocument/2006/relationships/image"/><Relationship Id="rId88" Target="../media/image556.png" Type="http://schemas.openxmlformats.org/officeDocument/2006/relationships/image"/><Relationship Id="rId89" Target="../media/image557.png" Type="http://schemas.openxmlformats.org/officeDocument/2006/relationships/image"/><Relationship Id="rId9" Target="../media/image477.png" Type="http://schemas.openxmlformats.org/officeDocument/2006/relationships/image"/><Relationship Id="rId90" Target="../media/image558.png" Type="http://schemas.openxmlformats.org/officeDocument/2006/relationships/image"/><Relationship Id="rId91" Target="../media/image559.png" Type="http://schemas.openxmlformats.org/officeDocument/2006/relationships/image"/><Relationship Id="rId92" Target="../media/image560.png" Type="http://schemas.openxmlformats.org/officeDocument/2006/relationships/image"/><Relationship Id="rId93" Target="../media/image561.png" Type="http://schemas.openxmlformats.org/officeDocument/2006/relationships/image"/><Relationship Id="rId94" Target="../media/image562.png" Type="http://schemas.openxmlformats.org/officeDocument/2006/relationships/image"/><Relationship Id="rId95" Target="../media/image563.jpeg" Type="http://schemas.openxmlformats.org/officeDocument/2006/relationships/image"/><Relationship Id="rId96" Target="../media/image564.png" Type="http://schemas.openxmlformats.org/officeDocument/2006/relationships/image"/><Relationship Id="rId97" Target="../media/image565.png" Type="http://schemas.openxmlformats.org/officeDocument/2006/relationships/image"/><Relationship Id="rId98" Target="../media/image566.png" Type="http://schemas.openxmlformats.org/officeDocument/2006/relationships/image"/><Relationship Id="rId99" Target="../media/image56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1.png" Type="http://schemas.openxmlformats.org/officeDocument/2006/relationships/image"/><Relationship Id="rId3" Target="../media/image64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1.jpeg" Type="http://schemas.openxmlformats.org/officeDocument/2006/relationships/image"/><Relationship Id="rId11" Target="../media/image652.jpeg" Type="http://schemas.openxmlformats.org/officeDocument/2006/relationships/image"/><Relationship Id="rId12" Target="../media/image653.jpeg" Type="http://schemas.openxmlformats.org/officeDocument/2006/relationships/image"/><Relationship Id="rId13" Target="../media/image654.jpeg" Type="http://schemas.openxmlformats.org/officeDocument/2006/relationships/image"/><Relationship Id="rId14" Target="../media/image655.jpeg" Type="http://schemas.openxmlformats.org/officeDocument/2006/relationships/image"/><Relationship Id="rId15" Target="../media/image656.jpeg" Type="http://schemas.openxmlformats.org/officeDocument/2006/relationships/image"/><Relationship Id="rId16" Target="../media/image657.jpeg" Type="http://schemas.openxmlformats.org/officeDocument/2006/relationships/image"/><Relationship Id="rId17" Target="../media/image658.jpeg" Type="http://schemas.openxmlformats.org/officeDocument/2006/relationships/image"/><Relationship Id="rId18" Target="../media/image659.jpeg" Type="http://schemas.openxmlformats.org/officeDocument/2006/relationships/image"/><Relationship Id="rId19" Target="../media/image660.jpeg" Type="http://schemas.openxmlformats.org/officeDocument/2006/relationships/image"/><Relationship Id="rId2" Target="../media/image643.jpeg" Type="http://schemas.openxmlformats.org/officeDocument/2006/relationships/image"/><Relationship Id="rId20" Target="../media/image661.jpeg" Type="http://schemas.openxmlformats.org/officeDocument/2006/relationships/image"/><Relationship Id="rId21" Target="../media/image662.jpeg" Type="http://schemas.openxmlformats.org/officeDocument/2006/relationships/image"/><Relationship Id="rId22" Target="../media/image663.jpeg" Type="http://schemas.openxmlformats.org/officeDocument/2006/relationships/image"/><Relationship Id="rId23" Target="../media/image664.jpeg" Type="http://schemas.openxmlformats.org/officeDocument/2006/relationships/image"/><Relationship Id="rId24" Target="../media/image665.jpeg" Type="http://schemas.openxmlformats.org/officeDocument/2006/relationships/image"/><Relationship Id="rId25" Target="../media/image666.jpeg" Type="http://schemas.openxmlformats.org/officeDocument/2006/relationships/image"/><Relationship Id="rId26" Target="../media/image667.jpeg" Type="http://schemas.openxmlformats.org/officeDocument/2006/relationships/image"/><Relationship Id="rId27" Target="../media/image668.jpeg" Type="http://schemas.openxmlformats.org/officeDocument/2006/relationships/image"/><Relationship Id="rId28" Target="../media/image669.jpeg" Type="http://schemas.openxmlformats.org/officeDocument/2006/relationships/image"/><Relationship Id="rId29" Target="../media/image670.jpeg" Type="http://schemas.openxmlformats.org/officeDocument/2006/relationships/image"/><Relationship Id="rId3" Target="../media/image644.jpeg" Type="http://schemas.openxmlformats.org/officeDocument/2006/relationships/image"/><Relationship Id="rId30" Target="../media/image671.jpeg" Type="http://schemas.openxmlformats.org/officeDocument/2006/relationships/image"/><Relationship Id="rId31" Target="../media/image672.jpeg" Type="http://schemas.openxmlformats.org/officeDocument/2006/relationships/image"/><Relationship Id="rId4" Target="../media/image645.jpeg" Type="http://schemas.openxmlformats.org/officeDocument/2006/relationships/image"/><Relationship Id="rId5" Target="../media/image646.jpeg" Type="http://schemas.openxmlformats.org/officeDocument/2006/relationships/image"/><Relationship Id="rId6" Target="../media/image647.jpeg" Type="http://schemas.openxmlformats.org/officeDocument/2006/relationships/image"/><Relationship Id="rId7" Target="../media/image648.jpeg" Type="http://schemas.openxmlformats.org/officeDocument/2006/relationships/image"/><Relationship Id="rId8" Target="../media/image649.png" Type="http://schemas.openxmlformats.org/officeDocument/2006/relationships/image"/><Relationship Id="rId9" Target="../media/image65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1.jpeg" Type="http://schemas.openxmlformats.org/officeDocument/2006/relationships/image"/><Relationship Id="rId11" Target="../media/image682.png" Type="http://schemas.openxmlformats.org/officeDocument/2006/relationships/image"/><Relationship Id="rId12" Target="../media/image683.svg" Type="http://schemas.openxmlformats.org/officeDocument/2006/relationships/image"/><Relationship Id="rId13" Target="../media/image684.jpeg" Type="http://schemas.openxmlformats.org/officeDocument/2006/relationships/image"/><Relationship Id="rId14" Target="../media/image685.png" Type="http://schemas.openxmlformats.org/officeDocument/2006/relationships/image"/><Relationship Id="rId15" Target="../media/image686.svg" Type="http://schemas.openxmlformats.org/officeDocument/2006/relationships/image"/><Relationship Id="rId16" Target="../media/image687.jpeg" Type="http://schemas.openxmlformats.org/officeDocument/2006/relationships/image"/><Relationship Id="rId17" Target="../media/image688.jpeg" Type="http://schemas.openxmlformats.org/officeDocument/2006/relationships/image"/><Relationship Id="rId18" Target="../media/image689.png" Type="http://schemas.openxmlformats.org/officeDocument/2006/relationships/image"/><Relationship Id="rId19" Target="../media/image690.png" Type="http://schemas.openxmlformats.org/officeDocument/2006/relationships/image"/><Relationship Id="rId2" Target="../media/image673.jpeg" Type="http://schemas.openxmlformats.org/officeDocument/2006/relationships/image"/><Relationship Id="rId20" Target="../media/image691.svg" Type="http://schemas.openxmlformats.org/officeDocument/2006/relationships/image"/><Relationship Id="rId21" Target="../media/image692.jpeg" Type="http://schemas.openxmlformats.org/officeDocument/2006/relationships/image"/><Relationship Id="rId22" Target="../media/image693.jpeg" Type="http://schemas.openxmlformats.org/officeDocument/2006/relationships/image"/><Relationship Id="rId23" Target="../media/image694.jpeg" Type="http://schemas.openxmlformats.org/officeDocument/2006/relationships/image"/><Relationship Id="rId24" Target="../media/image695.png" Type="http://schemas.openxmlformats.org/officeDocument/2006/relationships/image"/><Relationship Id="rId25" Target="../media/image696.svg" Type="http://schemas.openxmlformats.org/officeDocument/2006/relationships/image"/><Relationship Id="rId26" Target="../media/image697.jpeg" Type="http://schemas.openxmlformats.org/officeDocument/2006/relationships/image"/><Relationship Id="rId27" Target="../media/image698.png" Type="http://schemas.openxmlformats.org/officeDocument/2006/relationships/image"/><Relationship Id="rId28" Target="../media/image699.svg" Type="http://schemas.openxmlformats.org/officeDocument/2006/relationships/image"/><Relationship Id="rId29" Target="../media/image700.jpeg" Type="http://schemas.openxmlformats.org/officeDocument/2006/relationships/image"/><Relationship Id="rId3" Target="../media/image674.png" Type="http://schemas.openxmlformats.org/officeDocument/2006/relationships/image"/><Relationship Id="rId30" Target="../media/image701.jpeg" Type="http://schemas.openxmlformats.org/officeDocument/2006/relationships/image"/><Relationship Id="rId31" Target="../media/image702.jpeg" Type="http://schemas.openxmlformats.org/officeDocument/2006/relationships/image"/><Relationship Id="rId32" Target="../media/image703.png" Type="http://schemas.openxmlformats.org/officeDocument/2006/relationships/image"/><Relationship Id="rId33" Target="../media/image704.svg" Type="http://schemas.openxmlformats.org/officeDocument/2006/relationships/image"/><Relationship Id="rId34" Target="../media/image705.jpeg" Type="http://schemas.openxmlformats.org/officeDocument/2006/relationships/image"/><Relationship Id="rId35" Target="../media/image706.png" Type="http://schemas.openxmlformats.org/officeDocument/2006/relationships/image"/><Relationship Id="rId36" Target="../media/image707.svg" Type="http://schemas.openxmlformats.org/officeDocument/2006/relationships/image"/><Relationship Id="rId37" Target="../media/image708.png" Type="http://schemas.openxmlformats.org/officeDocument/2006/relationships/image"/><Relationship Id="rId38" Target="../media/image709.jpeg" Type="http://schemas.openxmlformats.org/officeDocument/2006/relationships/image"/><Relationship Id="rId39" Target="../media/image710.jpeg" Type="http://schemas.openxmlformats.org/officeDocument/2006/relationships/image"/><Relationship Id="rId4" Target="../media/image675.svg" Type="http://schemas.openxmlformats.org/officeDocument/2006/relationships/image"/><Relationship Id="rId40" Target="../media/image711.jpeg" Type="http://schemas.openxmlformats.org/officeDocument/2006/relationships/image"/><Relationship Id="rId41" Target="../media/image712.png" Type="http://schemas.openxmlformats.org/officeDocument/2006/relationships/image"/><Relationship Id="rId42" Target="../media/image713.svg" Type="http://schemas.openxmlformats.org/officeDocument/2006/relationships/image"/><Relationship Id="rId43" Target="../media/image714.jpeg" Type="http://schemas.openxmlformats.org/officeDocument/2006/relationships/image"/><Relationship Id="rId44" Target="../media/image715.png" Type="http://schemas.openxmlformats.org/officeDocument/2006/relationships/image"/><Relationship Id="rId45" Target="../media/image716.svg" Type="http://schemas.openxmlformats.org/officeDocument/2006/relationships/image"/><Relationship Id="rId46" Target="../media/image717.jpeg" Type="http://schemas.openxmlformats.org/officeDocument/2006/relationships/image"/><Relationship Id="rId47" Target="../media/image718.jpeg" Type="http://schemas.openxmlformats.org/officeDocument/2006/relationships/image"/><Relationship Id="rId5" Target="../media/image676.jpeg" Type="http://schemas.openxmlformats.org/officeDocument/2006/relationships/image"/><Relationship Id="rId6" Target="../media/image677.png" Type="http://schemas.openxmlformats.org/officeDocument/2006/relationships/image"/><Relationship Id="rId7" Target="../media/image678.svg" Type="http://schemas.openxmlformats.org/officeDocument/2006/relationships/image"/><Relationship Id="rId8" Target="../media/image679.jpeg" Type="http://schemas.openxmlformats.org/officeDocument/2006/relationships/image"/><Relationship Id="rId9" Target="../media/image68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26.png" Type="http://schemas.openxmlformats.org/officeDocument/2006/relationships/image"/><Relationship Id="rId11" Target="../media/image727.png" Type="http://schemas.openxmlformats.org/officeDocument/2006/relationships/image"/><Relationship Id="rId12" Target="../media/image728.png" Type="http://schemas.openxmlformats.org/officeDocument/2006/relationships/image"/><Relationship Id="rId13" Target="../media/image729.png" Type="http://schemas.openxmlformats.org/officeDocument/2006/relationships/image"/><Relationship Id="rId14" Target="../media/image730.png" Type="http://schemas.openxmlformats.org/officeDocument/2006/relationships/image"/><Relationship Id="rId15" Target="../media/image731.jpeg" Type="http://schemas.openxmlformats.org/officeDocument/2006/relationships/image"/><Relationship Id="rId16" Target="../media/image732.jpeg" Type="http://schemas.openxmlformats.org/officeDocument/2006/relationships/image"/><Relationship Id="rId17" Target="../media/image733.png" Type="http://schemas.openxmlformats.org/officeDocument/2006/relationships/image"/><Relationship Id="rId18" Target="../media/image734.svg" Type="http://schemas.openxmlformats.org/officeDocument/2006/relationships/image"/><Relationship Id="rId19" Target="../media/image735.png" Type="http://schemas.openxmlformats.org/officeDocument/2006/relationships/image"/><Relationship Id="rId2" Target="../media/image719.png" Type="http://schemas.openxmlformats.org/officeDocument/2006/relationships/image"/><Relationship Id="rId20" Target="../media/image736.png" Type="http://schemas.openxmlformats.org/officeDocument/2006/relationships/image"/><Relationship Id="rId21" Target="../media/image737.png" Type="http://schemas.openxmlformats.org/officeDocument/2006/relationships/image"/><Relationship Id="rId22" Target="../media/image738.jpeg" Type="http://schemas.openxmlformats.org/officeDocument/2006/relationships/image"/><Relationship Id="rId23" Target="../media/image739.png" Type="http://schemas.openxmlformats.org/officeDocument/2006/relationships/image"/><Relationship Id="rId24" Target="../media/image740.png" Type="http://schemas.openxmlformats.org/officeDocument/2006/relationships/image"/><Relationship Id="rId25" Target="../media/image741.png" Type="http://schemas.openxmlformats.org/officeDocument/2006/relationships/image"/><Relationship Id="rId26" Target="../media/image742.png" Type="http://schemas.openxmlformats.org/officeDocument/2006/relationships/image"/><Relationship Id="rId27" Target="../media/image743.png" Type="http://schemas.openxmlformats.org/officeDocument/2006/relationships/image"/><Relationship Id="rId28" Target="../media/image744.png" Type="http://schemas.openxmlformats.org/officeDocument/2006/relationships/image"/><Relationship Id="rId29" Target="../media/image745.jpeg" Type="http://schemas.openxmlformats.org/officeDocument/2006/relationships/image"/><Relationship Id="rId3" Target="../media/image720.jpeg" Type="http://schemas.openxmlformats.org/officeDocument/2006/relationships/image"/><Relationship Id="rId30" Target="../media/image746.png" Type="http://schemas.openxmlformats.org/officeDocument/2006/relationships/image"/><Relationship Id="rId31" Target="../media/image747.svg" Type="http://schemas.openxmlformats.org/officeDocument/2006/relationships/image"/><Relationship Id="rId32" Target="../media/image748.png" Type="http://schemas.openxmlformats.org/officeDocument/2006/relationships/image"/><Relationship Id="rId33" Target="../media/image749.jpeg" Type="http://schemas.openxmlformats.org/officeDocument/2006/relationships/image"/><Relationship Id="rId34" Target="../media/image750.png" Type="http://schemas.openxmlformats.org/officeDocument/2006/relationships/image"/><Relationship Id="rId35" Target="../media/image751.png" Type="http://schemas.openxmlformats.org/officeDocument/2006/relationships/image"/><Relationship Id="rId36" Target="../media/image752.png" Type="http://schemas.openxmlformats.org/officeDocument/2006/relationships/image"/><Relationship Id="rId37" Target="../media/image753.png" Type="http://schemas.openxmlformats.org/officeDocument/2006/relationships/image"/><Relationship Id="rId38" Target="../media/image754.svg" Type="http://schemas.openxmlformats.org/officeDocument/2006/relationships/image"/><Relationship Id="rId39" Target="../media/image755.png" Type="http://schemas.openxmlformats.org/officeDocument/2006/relationships/image"/><Relationship Id="rId4" Target="../media/image721.png" Type="http://schemas.openxmlformats.org/officeDocument/2006/relationships/image"/><Relationship Id="rId40" Target="../media/image756.png" Type="http://schemas.openxmlformats.org/officeDocument/2006/relationships/image"/><Relationship Id="rId41" Target="../media/image757.png" Type="http://schemas.openxmlformats.org/officeDocument/2006/relationships/image"/><Relationship Id="rId42" Target="../media/image758.png" Type="http://schemas.openxmlformats.org/officeDocument/2006/relationships/image"/><Relationship Id="rId43" Target="../media/image759.svg" Type="http://schemas.openxmlformats.org/officeDocument/2006/relationships/image"/><Relationship Id="rId44" Target="../media/image760.png" Type="http://schemas.openxmlformats.org/officeDocument/2006/relationships/image"/><Relationship Id="rId45" Target="../media/image761.png" Type="http://schemas.openxmlformats.org/officeDocument/2006/relationships/image"/><Relationship Id="rId46" Target="../media/image762.png" Type="http://schemas.openxmlformats.org/officeDocument/2006/relationships/image"/><Relationship Id="rId47" Target="../media/image189.png" Type="http://schemas.openxmlformats.org/officeDocument/2006/relationships/image"/><Relationship Id="rId48" Target="../media/image763.png" Type="http://schemas.openxmlformats.org/officeDocument/2006/relationships/image"/><Relationship Id="rId49" Target="../media/image764.png" Type="http://schemas.openxmlformats.org/officeDocument/2006/relationships/image"/><Relationship Id="rId5" Target="../media/image722.svg" Type="http://schemas.openxmlformats.org/officeDocument/2006/relationships/image"/><Relationship Id="rId50" Target="../media/image765.png" Type="http://schemas.openxmlformats.org/officeDocument/2006/relationships/image"/><Relationship Id="rId51" Target="../media/image193.png" Type="http://schemas.openxmlformats.org/officeDocument/2006/relationships/image"/><Relationship Id="rId52" Target="../media/image766.png" Type="http://schemas.openxmlformats.org/officeDocument/2006/relationships/image"/><Relationship Id="rId53" Target="../media/image767.jpeg" Type="http://schemas.openxmlformats.org/officeDocument/2006/relationships/image"/><Relationship Id="rId54" Target="../media/image768.jpeg" Type="http://schemas.openxmlformats.org/officeDocument/2006/relationships/image"/><Relationship Id="rId55" Target="../media/image769.jpeg" Type="http://schemas.openxmlformats.org/officeDocument/2006/relationships/image"/><Relationship Id="rId56" Target="../media/image770.png" Type="http://schemas.openxmlformats.org/officeDocument/2006/relationships/image"/><Relationship Id="rId57" Target="../media/image771.png" Type="http://schemas.openxmlformats.org/officeDocument/2006/relationships/image"/><Relationship Id="rId58" Target="../media/image772.png" Type="http://schemas.openxmlformats.org/officeDocument/2006/relationships/image"/><Relationship Id="rId59" Target="../media/image773.png" Type="http://schemas.openxmlformats.org/officeDocument/2006/relationships/image"/><Relationship Id="rId6" Target="../media/image723.png" Type="http://schemas.openxmlformats.org/officeDocument/2006/relationships/image"/><Relationship Id="rId60" Target="../media/image774.svg" Type="http://schemas.openxmlformats.org/officeDocument/2006/relationships/image"/><Relationship Id="rId61" Target="../media/image775.png" Type="http://schemas.openxmlformats.org/officeDocument/2006/relationships/image"/><Relationship Id="rId62" Target="../media/image776.svg" Type="http://schemas.openxmlformats.org/officeDocument/2006/relationships/image"/><Relationship Id="rId63" Target="../media/image777.jpeg" Type="http://schemas.openxmlformats.org/officeDocument/2006/relationships/image"/><Relationship Id="rId64" Target="../media/image778.png" Type="http://schemas.openxmlformats.org/officeDocument/2006/relationships/image"/><Relationship Id="rId65" Target="../media/image779.jpeg" Type="http://schemas.openxmlformats.org/officeDocument/2006/relationships/image"/><Relationship Id="rId66" Target="../media/image780.jpeg" Type="http://schemas.openxmlformats.org/officeDocument/2006/relationships/image"/><Relationship Id="rId67" Target="../media/image781.png" Type="http://schemas.openxmlformats.org/officeDocument/2006/relationships/image"/><Relationship Id="rId68" Target="../media/image782.svg" Type="http://schemas.openxmlformats.org/officeDocument/2006/relationships/image"/><Relationship Id="rId69" Target="../media/image783.jpeg" Type="http://schemas.openxmlformats.org/officeDocument/2006/relationships/image"/><Relationship Id="rId7" Target="../media/image156.png" Type="http://schemas.openxmlformats.org/officeDocument/2006/relationships/image"/><Relationship Id="rId70" Target="../media/image784.png" Type="http://schemas.openxmlformats.org/officeDocument/2006/relationships/image"/><Relationship Id="rId71" Target="../media/image785.svg" Type="http://schemas.openxmlformats.org/officeDocument/2006/relationships/image"/><Relationship Id="rId72" Target="../media/image786.png" Type="http://schemas.openxmlformats.org/officeDocument/2006/relationships/image"/><Relationship Id="rId73" Target="../media/image787.png" Type="http://schemas.openxmlformats.org/officeDocument/2006/relationships/image"/><Relationship Id="rId74" Target="../media/image788.png" Type="http://schemas.openxmlformats.org/officeDocument/2006/relationships/image"/><Relationship Id="rId75" Target="../media/image789.svg" Type="http://schemas.openxmlformats.org/officeDocument/2006/relationships/image"/><Relationship Id="rId76" Target="../media/image790.png" Type="http://schemas.openxmlformats.org/officeDocument/2006/relationships/image"/><Relationship Id="rId77" Target="../media/image791.png" Type="http://schemas.openxmlformats.org/officeDocument/2006/relationships/image"/><Relationship Id="rId78" Target="../media/image792.svg" Type="http://schemas.openxmlformats.org/officeDocument/2006/relationships/image"/><Relationship Id="rId79" Target="../media/image793.jpeg" Type="http://schemas.openxmlformats.org/officeDocument/2006/relationships/image"/><Relationship Id="rId8" Target="../media/image724.png" Type="http://schemas.openxmlformats.org/officeDocument/2006/relationships/image"/><Relationship Id="rId80" Target="../media/image794.jpeg" Type="http://schemas.openxmlformats.org/officeDocument/2006/relationships/image"/><Relationship Id="rId9" Target="../media/image72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5.png" Type="http://schemas.openxmlformats.org/officeDocument/2006/relationships/image"/><Relationship Id="rId3" Target="../media/image79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jpeg" Type="http://schemas.openxmlformats.org/officeDocument/2006/relationships/image"/><Relationship Id="rId11" Target="../media/image13.jpeg" Type="http://schemas.openxmlformats.org/officeDocument/2006/relationships/image"/><Relationship Id="rId12" Target="../media/image14.jpeg" Type="http://schemas.openxmlformats.org/officeDocument/2006/relationships/image"/><Relationship Id="rId13" Target="../media/image15.png" Type="http://schemas.openxmlformats.org/officeDocument/2006/relationships/image"/><Relationship Id="rId14" Target="../media/image16.jpeg" Type="http://schemas.openxmlformats.org/officeDocument/2006/relationships/image"/><Relationship Id="rId15" Target="../media/image17.jpeg" Type="http://schemas.openxmlformats.org/officeDocument/2006/relationships/image"/><Relationship Id="rId16" Target="../media/image18.jpeg" Type="http://schemas.openxmlformats.org/officeDocument/2006/relationships/image"/><Relationship Id="rId17" Target="../media/image19.jpeg" Type="http://schemas.openxmlformats.org/officeDocument/2006/relationships/image"/><Relationship Id="rId18" Target="../media/image20.jpeg" Type="http://schemas.openxmlformats.org/officeDocument/2006/relationships/image"/><Relationship Id="rId19" Target="../media/image21.jpeg" Type="http://schemas.openxmlformats.org/officeDocument/2006/relationships/image"/><Relationship Id="rId2" Target="../media/image4.png" Type="http://schemas.openxmlformats.org/officeDocument/2006/relationships/image"/><Relationship Id="rId20" Target="../media/image22.jpeg" Type="http://schemas.openxmlformats.org/officeDocument/2006/relationships/image"/><Relationship Id="rId21" Target="../media/image23.png" Type="http://schemas.openxmlformats.org/officeDocument/2006/relationships/image"/><Relationship Id="rId22" Target="../media/image24.jpeg" Type="http://schemas.openxmlformats.org/officeDocument/2006/relationships/image"/><Relationship Id="rId23" Target="../media/image25.png" Type="http://schemas.openxmlformats.org/officeDocument/2006/relationships/image"/><Relationship Id="rId24" Target="../media/image26.svg" Type="http://schemas.openxmlformats.org/officeDocument/2006/relationships/image"/><Relationship Id="rId25" Target="../media/image27.png" Type="http://schemas.openxmlformats.org/officeDocument/2006/relationships/image"/><Relationship Id="rId26" Target="../media/image28.svg" Type="http://schemas.openxmlformats.org/officeDocument/2006/relationships/image"/><Relationship Id="rId27" Target="../media/image29.png" Type="http://schemas.openxmlformats.org/officeDocument/2006/relationships/image"/><Relationship Id="rId28" Target="../media/image30.svg" Type="http://schemas.openxmlformats.org/officeDocument/2006/relationships/image"/><Relationship Id="rId29" Target="../media/image31.jpeg" Type="http://schemas.openxmlformats.org/officeDocument/2006/relationships/image"/><Relationship Id="rId3" Target="../media/image5.png" Type="http://schemas.openxmlformats.org/officeDocument/2006/relationships/image"/><Relationship Id="rId30" Target="../media/image32.jpeg" Type="http://schemas.openxmlformats.org/officeDocument/2006/relationships/image"/><Relationship Id="rId31" Target="../media/image33.jpeg" Type="http://schemas.openxmlformats.org/officeDocument/2006/relationships/image"/><Relationship Id="rId32" Target="../media/image34.jpeg" Type="http://schemas.openxmlformats.org/officeDocument/2006/relationships/image"/><Relationship Id="rId33" Target="../media/image35.jpeg" Type="http://schemas.openxmlformats.org/officeDocument/2006/relationships/image"/><Relationship Id="rId34" Target="../media/image36.jpeg" Type="http://schemas.openxmlformats.org/officeDocument/2006/relationships/image"/><Relationship Id="rId35" Target="../media/image37.jpeg" Type="http://schemas.openxmlformats.org/officeDocument/2006/relationships/image"/><Relationship Id="rId36" Target="../media/image38.png" Type="http://schemas.openxmlformats.org/officeDocument/2006/relationships/image"/><Relationship Id="rId37" Target="../media/image39.jpeg" Type="http://schemas.openxmlformats.org/officeDocument/2006/relationships/image"/><Relationship Id="rId38" Target="../media/image40.jpeg" Type="http://schemas.openxmlformats.org/officeDocument/2006/relationships/image"/><Relationship Id="rId39" Target="../media/image41.jpeg" Type="http://schemas.openxmlformats.org/officeDocument/2006/relationships/image"/><Relationship Id="rId4" Target="../media/image6.jpeg" Type="http://schemas.openxmlformats.org/officeDocument/2006/relationships/image"/><Relationship Id="rId40" Target="../media/image42.jpeg" Type="http://schemas.openxmlformats.org/officeDocument/2006/relationships/image"/><Relationship Id="rId41" Target="../media/image43.jpeg" Type="http://schemas.openxmlformats.org/officeDocument/2006/relationships/image"/><Relationship Id="rId42" Target="../media/image44.jpeg" Type="http://schemas.openxmlformats.org/officeDocument/2006/relationships/image"/><Relationship Id="rId43" Target="../media/image45.jpeg" Type="http://schemas.openxmlformats.org/officeDocument/2006/relationships/image"/><Relationship Id="rId44" Target="../media/image46.png" Type="http://schemas.openxmlformats.org/officeDocument/2006/relationships/image"/><Relationship Id="rId45" Target="../media/image47.png" Type="http://schemas.openxmlformats.org/officeDocument/2006/relationships/image"/><Relationship Id="rId46" Target="../media/image48.png" Type="http://schemas.openxmlformats.org/officeDocument/2006/relationships/image"/><Relationship Id="rId47" Target="../media/image49.png" Type="http://schemas.openxmlformats.org/officeDocument/2006/relationships/image"/><Relationship Id="rId48" Target="../media/image50.jpeg" Type="http://schemas.openxmlformats.org/officeDocument/2006/relationships/image"/><Relationship Id="rId49" Target="../media/image51.png" Type="http://schemas.openxmlformats.org/officeDocument/2006/relationships/image"/><Relationship Id="rId5" Target="../media/image7.jpeg" Type="http://schemas.openxmlformats.org/officeDocument/2006/relationships/image"/><Relationship Id="rId50" Target="../media/image52.jpeg" Type="http://schemas.openxmlformats.org/officeDocument/2006/relationships/image"/><Relationship Id="rId51" Target="../media/image53.png" Type="http://schemas.openxmlformats.org/officeDocument/2006/relationships/image"/><Relationship Id="rId52" Target="../media/image54.svg" Type="http://schemas.openxmlformats.org/officeDocument/2006/relationships/image"/><Relationship Id="rId53" Target="../media/image55.png" Type="http://schemas.openxmlformats.org/officeDocument/2006/relationships/image"/><Relationship Id="rId54" Target="../media/image56.svg" Type="http://schemas.openxmlformats.org/officeDocument/2006/relationships/image"/><Relationship Id="rId6" Target="../media/image8.png" Type="http://schemas.openxmlformats.org/officeDocument/2006/relationships/image"/><Relationship Id="rId7" Target="../media/image9.jpeg" Type="http://schemas.openxmlformats.org/officeDocument/2006/relationships/image"/><Relationship Id="rId8" Target="../media/image10.jpeg" Type="http://schemas.openxmlformats.org/officeDocument/2006/relationships/image"/><Relationship Id="rId9" Target="../media/image1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7.jpeg" Type="http://schemas.openxmlformats.org/officeDocument/2006/relationships/image"/><Relationship Id="rId3" Target="../media/image2.png" Type="http://schemas.openxmlformats.org/officeDocument/2006/relationships/image"/><Relationship Id="rId4" Target="../media/image798.svg" Type="http://schemas.openxmlformats.org/officeDocument/2006/relationships/image"/><Relationship Id="rId5" Target="../media/image799.png" Type="http://schemas.openxmlformats.org/officeDocument/2006/relationships/image"/><Relationship Id="rId6" Target="../media/image80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png" Type="http://schemas.openxmlformats.org/officeDocument/2006/relationships/image"/><Relationship Id="rId100" Target="../media/image155.png" Type="http://schemas.openxmlformats.org/officeDocument/2006/relationships/image"/><Relationship Id="rId101" Target="../media/image156.png" Type="http://schemas.openxmlformats.org/officeDocument/2006/relationships/image"/><Relationship Id="rId102" Target="../media/image157.png" Type="http://schemas.openxmlformats.org/officeDocument/2006/relationships/image"/><Relationship Id="rId103" Target="../media/image158.svg" Type="http://schemas.openxmlformats.org/officeDocument/2006/relationships/image"/><Relationship Id="rId104" Target="../media/image159.png" Type="http://schemas.openxmlformats.org/officeDocument/2006/relationships/image"/><Relationship Id="rId105" Target="../media/image160.png" Type="http://schemas.openxmlformats.org/officeDocument/2006/relationships/image"/><Relationship Id="rId106" Target="../media/image161.png" Type="http://schemas.openxmlformats.org/officeDocument/2006/relationships/image"/><Relationship Id="rId107" Target="../media/image162.png" Type="http://schemas.openxmlformats.org/officeDocument/2006/relationships/image"/><Relationship Id="rId108" Target="../media/image163.jpeg" Type="http://schemas.openxmlformats.org/officeDocument/2006/relationships/image"/><Relationship Id="rId109" Target="../media/image164.jpeg" Type="http://schemas.openxmlformats.org/officeDocument/2006/relationships/image"/><Relationship Id="rId11" Target="../media/image66.png" Type="http://schemas.openxmlformats.org/officeDocument/2006/relationships/image"/><Relationship Id="rId110" Target="../media/image165.png" Type="http://schemas.openxmlformats.org/officeDocument/2006/relationships/image"/><Relationship Id="rId111" Target="../media/image166.svg" Type="http://schemas.openxmlformats.org/officeDocument/2006/relationships/image"/><Relationship Id="rId112" Target="../media/image167.png" Type="http://schemas.openxmlformats.org/officeDocument/2006/relationships/image"/><Relationship Id="rId113" Target="../media/image168.png" Type="http://schemas.openxmlformats.org/officeDocument/2006/relationships/image"/><Relationship Id="rId114" Target="../media/image169.jpeg" Type="http://schemas.openxmlformats.org/officeDocument/2006/relationships/image"/><Relationship Id="rId115" Target="../media/image170.png" Type="http://schemas.openxmlformats.org/officeDocument/2006/relationships/image"/><Relationship Id="rId116" Target="../media/image171.png" Type="http://schemas.openxmlformats.org/officeDocument/2006/relationships/image"/><Relationship Id="rId117" Target="../media/image172.png" Type="http://schemas.openxmlformats.org/officeDocument/2006/relationships/image"/><Relationship Id="rId118" Target="../media/image173.jpeg" Type="http://schemas.openxmlformats.org/officeDocument/2006/relationships/image"/><Relationship Id="rId119" Target="../media/image174.png" Type="http://schemas.openxmlformats.org/officeDocument/2006/relationships/image"/><Relationship Id="rId12" Target="../media/image67.svg" Type="http://schemas.openxmlformats.org/officeDocument/2006/relationships/image"/><Relationship Id="rId120" Target="../media/image175.svg" Type="http://schemas.openxmlformats.org/officeDocument/2006/relationships/image"/><Relationship Id="rId121" Target="../media/image176.png" Type="http://schemas.openxmlformats.org/officeDocument/2006/relationships/image"/><Relationship Id="rId122" Target="../media/image177.jpeg" Type="http://schemas.openxmlformats.org/officeDocument/2006/relationships/image"/><Relationship Id="rId123" Target="../media/image178.png" Type="http://schemas.openxmlformats.org/officeDocument/2006/relationships/image"/><Relationship Id="rId124" Target="../media/image179.png" Type="http://schemas.openxmlformats.org/officeDocument/2006/relationships/image"/><Relationship Id="rId125" Target="../media/image180.png" Type="http://schemas.openxmlformats.org/officeDocument/2006/relationships/image"/><Relationship Id="rId126" Target="../media/image181.png" Type="http://schemas.openxmlformats.org/officeDocument/2006/relationships/image"/><Relationship Id="rId127" Target="../media/image182.svg" Type="http://schemas.openxmlformats.org/officeDocument/2006/relationships/image"/><Relationship Id="rId128" Target="../media/image183.png" Type="http://schemas.openxmlformats.org/officeDocument/2006/relationships/image"/><Relationship Id="rId129" Target="../media/image184.png" Type="http://schemas.openxmlformats.org/officeDocument/2006/relationships/image"/><Relationship Id="rId13" Target="../media/image68.png" Type="http://schemas.openxmlformats.org/officeDocument/2006/relationships/image"/><Relationship Id="rId130" Target="../media/image185.png" Type="http://schemas.openxmlformats.org/officeDocument/2006/relationships/image"/><Relationship Id="rId131" Target="../media/image186.png" Type="http://schemas.openxmlformats.org/officeDocument/2006/relationships/image"/><Relationship Id="rId132" Target="../media/image187.png" Type="http://schemas.openxmlformats.org/officeDocument/2006/relationships/image"/><Relationship Id="rId133" Target="../media/image188.png" Type="http://schemas.openxmlformats.org/officeDocument/2006/relationships/image"/><Relationship Id="rId134" Target="../media/image189.png" Type="http://schemas.openxmlformats.org/officeDocument/2006/relationships/image"/><Relationship Id="rId135" Target="../media/image190.png" Type="http://schemas.openxmlformats.org/officeDocument/2006/relationships/image"/><Relationship Id="rId136" Target="../media/image191.png" Type="http://schemas.openxmlformats.org/officeDocument/2006/relationships/image"/><Relationship Id="rId137" Target="../media/image192.png" Type="http://schemas.openxmlformats.org/officeDocument/2006/relationships/image"/><Relationship Id="rId138" Target="../media/image193.png" Type="http://schemas.openxmlformats.org/officeDocument/2006/relationships/image"/><Relationship Id="rId139" Target="../media/image194.png" Type="http://schemas.openxmlformats.org/officeDocument/2006/relationships/image"/><Relationship Id="rId14" Target="../media/image69.png" Type="http://schemas.openxmlformats.org/officeDocument/2006/relationships/image"/><Relationship Id="rId140" Target="../media/image195.jpeg" Type="http://schemas.openxmlformats.org/officeDocument/2006/relationships/image"/><Relationship Id="rId141" Target="../media/image196.jpeg" Type="http://schemas.openxmlformats.org/officeDocument/2006/relationships/image"/><Relationship Id="rId142" Target="../media/image197.jpeg" Type="http://schemas.openxmlformats.org/officeDocument/2006/relationships/image"/><Relationship Id="rId143" Target="../media/image198.png" Type="http://schemas.openxmlformats.org/officeDocument/2006/relationships/image"/><Relationship Id="rId144" Target="../media/image199.png" Type="http://schemas.openxmlformats.org/officeDocument/2006/relationships/image"/><Relationship Id="rId145" Target="../media/image200.png" Type="http://schemas.openxmlformats.org/officeDocument/2006/relationships/image"/><Relationship Id="rId146" Target="../media/image201.png" Type="http://schemas.openxmlformats.org/officeDocument/2006/relationships/image"/><Relationship Id="rId147" Target="../media/image202.svg" Type="http://schemas.openxmlformats.org/officeDocument/2006/relationships/image"/><Relationship Id="rId148" Target="../media/image203.png" Type="http://schemas.openxmlformats.org/officeDocument/2006/relationships/image"/><Relationship Id="rId149" Target="../media/image204.svg" Type="http://schemas.openxmlformats.org/officeDocument/2006/relationships/image"/><Relationship Id="rId15" Target="../media/image70.svg" Type="http://schemas.openxmlformats.org/officeDocument/2006/relationships/image"/><Relationship Id="rId150" Target="../media/image205.jpeg" Type="http://schemas.openxmlformats.org/officeDocument/2006/relationships/image"/><Relationship Id="rId151" Target="../media/image206.png" Type="http://schemas.openxmlformats.org/officeDocument/2006/relationships/image"/><Relationship Id="rId152" Target="../media/image207.png" Type="http://schemas.openxmlformats.org/officeDocument/2006/relationships/image"/><Relationship Id="rId153" Target="../media/image208.jpeg" Type="http://schemas.openxmlformats.org/officeDocument/2006/relationships/image"/><Relationship Id="rId154" Target="../media/image209.png" Type="http://schemas.openxmlformats.org/officeDocument/2006/relationships/image"/><Relationship Id="rId155" Target="../media/image210.png" Type="http://schemas.openxmlformats.org/officeDocument/2006/relationships/image"/><Relationship Id="rId156" Target="../media/image211.svg" Type="http://schemas.openxmlformats.org/officeDocument/2006/relationships/image"/><Relationship Id="rId157" Target="../media/image212.jpeg" Type="http://schemas.openxmlformats.org/officeDocument/2006/relationships/image"/><Relationship Id="rId158" Target="../media/image213.png" Type="http://schemas.openxmlformats.org/officeDocument/2006/relationships/image"/><Relationship Id="rId159" Target="../media/image214.svg" Type="http://schemas.openxmlformats.org/officeDocument/2006/relationships/image"/><Relationship Id="rId16" Target="../media/image71.png" Type="http://schemas.openxmlformats.org/officeDocument/2006/relationships/image"/><Relationship Id="rId160" Target="../media/image215.png" Type="http://schemas.openxmlformats.org/officeDocument/2006/relationships/image"/><Relationship Id="rId161" Target="../media/image216.png" Type="http://schemas.openxmlformats.org/officeDocument/2006/relationships/image"/><Relationship Id="rId162" Target="../media/image217.png" Type="http://schemas.openxmlformats.org/officeDocument/2006/relationships/image"/><Relationship Id="rId163" Target="../media/image218.svg" Type="http://schemas.openxmlformats.org/officeDocument/2006/relationships/image"/><Relationship Id="rId164" Target="../media/image219.png" Type="http://schemas.openxmlformats.org/officeDocument/2006/relationships/image"/><Relationship Id="rId165" Target="../media/image220.png" Type="http://schemas.openxmlformats.org/officeDocument/2006/relationships/image"/><Relationship Id="rId166" Target="../media/image221.svg" Type="http://schemas.openxmlformats.org/officeDocument/2006/relationships/image"/><Relationship Id="rId167" Target="../media/image222.jpeg" Type="http://schemas.openxmlformats.org/officeDocument/2006/relationships/image"/><Relationship Id="rId168" Target="../media/image223.png" Type="http://schemas.openxmlformats.org/officeDocument/2006/relationships/image"/><Relationship Id="rId17" Target="../media/image72.png" Type="http://schemas.openxmlformats.org/officeDocument/2006/relationships/image"/><Relationship Id="rId18" Target="../media/image73.svg" Type="http://schemas.openxmlformats.org/officeDocument/2006/relationships/image"/><Relationship Id="rId19" Target="../media/image74.png" Type="http://schemas.openxmlformats.org/officeDocument/2006/relationships/image"/><Relationship Id="rId2" Target="../media/image57.png" Type="http://schemas.openxmlformats.org/officeDocument/2006/relationships/image"/><Relationship Id="rId20" Target="../media/image75.svg" Type="http://schemas.openxmlformats.org/officeDocument/2006/relationships/image"/><Relationship Id="rId21" Target="../media/image76.png" Type="http://schemas.openxmlformats.org/officeDocument/2006/relationships/image"/><Relationship Id="rId22" Target="../media/image77.svg" Type="http://schemas.openxmlformats.org/officeDocument/2006/relationships/image"/><Relationship Id="rId23" Target="../media/image78.jpeg" Type="http://schemas.openxmlformats.org/officeDocument/2006/relationships/image"/><Relationship Id="rId24" Target="../media/image79.png" Type="http://schemas.openxmlformats.org/officeDocument/2006/relationships/image"/><Relationship Id="rId25" Target="../media/image80.png" Type="http://schemas.openxmlformats.org/officeDocument/2006/relationships/image"/><Relationship Id="rId26" Target="../media/image81.png" Type="http://schemas.openxmlformats.org/officeDocument/2006/relationships/image"/><Relationship Id="rId27" Target="../media/image82.png" Type="http://schemas.openxmlformats.org/officeDocument/2006/relationships/image"/><Relationship Id="rId28" Target="../media/image83.svg" Type="http://schemas.openxmlformats.org/officeDocument/2006/relationships/image"/><Relationship Id="rId29" Target="../media/image84.png" Type="http://schemas.openxmlformats.org/officeDocument/2006/relationships/image"/><Relationship Id="rId3" Target="../media/image58.svg" Type="http://schemas.openxmlformats.org/officeDocument/2006/relationships/image"/><Relationship Id="rId30" Target="../media/image85.jpeg" Type="http://schemas.openxmlformats.org/officeDocument/2006/relationships/image"/><Relationship Id="rId31" Target="../media/image86.png" Type="http://schemas.openxmlformats.org/officeDocument/2006/relationships/image"/><Relationship Id="rId32" Target="../media/image87.png" Type="http://schemas.openxmlformats.org/officeDocument/2006/relationships/image"/><Relationship Id="rId33" Target="../media/image88.png" Type="http://schemas.openxmlformats.org/officeDocument/2006/relationships/image"/><Relationship Id="rId34" Target="../media/image89.jpeg" Type="http://schemas.openxmlformats.org/officeDocument/2006/relationships/image"/><Relationship Id="rId35" Target="../media/image90.png" Type="http://schemas.openxmlformats.org/officeDocument/2006/relationships/image"/><Relationship Id="rId36" Target="../media/image91.png" Type="http://schemas.openxmlformats.org/officeDocument/2006/relationships/image"/><Relationship Id="rId37" Target="../media/image92.png" Type="http://schemas.openxmlformats.org/officeDocument/2006/relationships/image"/><Relationship Id="rId38" Target="../media/image93.svg" Type="http://schemas.openxmlformats.org/officeDocument/2006/relationships/image"/><Relationship Id="rId39" Target="../media/image94.png" Type="http://schemas.openxmlformats.org/officeDocument/2006/relationships/image"/><Relationship Id="rId4" Target="../media/image59.png" Type="http://schemas.openxmlformats.org/officeDocument/2006/relationships/image"/><Relationship Id="rId40" Target="../media/image95.svg" Type="http://schemas.openxmlformats.org/officeDocument/2006/relationships/image"/><Relationship Id="rId41" Target="../media/image96.png" Type="http://schemas.openxmlformats.org/officeDocument/2006/relationships/image"/><Relationship Id="rId42" Target="../media/image97.png" Type="http://schemas.openxmlformats.org/officeDocument/2006/relationships/image"/><Relationship Id="rId43" Target="../media/image98.png" Type="http://schemas.openxmlformats.org/officeDocument/2006/relationships/image"/><Relationship Id="rId44" Target="../media/image99.svg" Type="http://schemas.openxmlformats.org/officeDocument/2006/relationships/image"/><Relationship Id="rId45" Target="../media/image100.png" Type="http://schemas.openxmlformats.org/officeDocument/2006/relationships/image"/><Relationship Id="rId46" Target="../media/image101.svg" Type="http://schemas.openxmlformats.org/officeDocument/2006/relationships/image"/><Relationship Id="rId47" Target="../media/image102.jpeg" Type="http://schemas.openxmlformats.org/officeDocument/2006/relationships/image"/><Relationship Id="rId48" Target="../media/image103.png" Type="http://schemas.openxmlformats.org/officeDocument/2006/relationships/image"/><Relationship Id="rId49" Target="../media/image104.svg" Type="http://schemas.openxmlformats.org/officeDocument/2006/relationships/image"/><Relationship Id="rId5" Target="../media/image60.jpeg" Type="http://schemas.openxmlformats.org/officeDocument/2006/relationships/image"/><Relationship Id="rId50" Target="../media/image105.jpeg" Type="http://schemas.openxmlformats.org/officeDocument/2006/relationships/image"/><Relationship Id="rId51" Target="../media/image106.jpeg" Type="http://schemas.openxmlformats.org/officeDocument/2006/relationships/image"/><Relationship Id="rId52" Target="../media/image107.jpeg" Type="http://schemas.openxmlformats.org/officeDocument/2006/relationships/image"/><Relationship Id="rId53" Target="../media/image108.png" Type="http://schemas.openxmlformats.org/officeDocument/2006/relationships/image"/><Relationship Id="rId54" Target="../media/image109.svg" Type="http://schemas.openxmlformats.org/officeDocument/2006/relationships/image"/><Relationship Id="rId55" Target="../media/image110.png" Type="http://schemas.openxmlformats.org/officeDocument/2006/relationships/image"/><Relationship Id="rId56" Target="../media/image111.jpeg" Type="http://schemas.openxmlformats.org/officeDocument/2006/relationships/image"/><Relationship Id="rId57" Target="../media/image112.png" Type="http://schemas.openxmlformats.org/officeDocument/2006/relationships/image"/><Relationship Id="rId58" Target="../media/image113.jpeg" Type="http://schemas.openxmlformats.org/officeDocument/2006/relationships/image"/><Relationship Id="rId59" Target="../media/image114.jpeg" Type="http://schemas.openxmlformats.org/officeDocument/2006/relationships/image"/><Relationship Id="rId6" Target="../media/image61.jpeg" Type="http://schemas.openxmlformats.org/officeDocument/2006/relationships/image"/><Relationship Id="rId60" Target="../media/image115.png" Type="http://schemas.openxmlformats.org/officeDocument/2006/relationships/image"/><Relationship Id="rId61" Target="../media/image116.svg" Type="http://schemas.openxmlformats.org/officeDocument/2006/relationships/image"/><Relationship Id="rId62" Target="../media/image117.png" Type="http://schemas.openxmlformats.org/officeDocument/2006/relationships/image"/><Relationship Id="rId63" Target="../media/image118.svg" Type="http://schemas.openxmlformats.org/officeDocument/2006/relationships/image"/><Relationship Id="rId64" Target="../media/image119.png" Type="http://schemas.openxmlformats.org/officeDocument/2006/relationships/image"/><Relationship Id="rId65" Target="../media/image120.png" Type="http://schemas.openxmlformats.org/officeDocument/2006/relationships/image"/><Relationship Id="rId66" Target="../media/image121.png" Type="http://schemas.openxmlformats.org/officeDocument/2006/relationships/image"/><Relationship Id="rId67" Target="../media/image122.png" Type="http://schemas.openxmlformats.org/officeDocument/2006/relationships/image"/><Relationship Id="rId68" Target="../media/image123.svg" Type="http://schemas.openxmlformats.org/officeDocument/2006/relationships/image"/><Relationship Id="rId69" Target="../media/image124.jpeg" Type="http://schemas.openxmlformats.org/officeDocument/2006/relationships/image"/><Relationship Id="rId7" Target="../media/image62.jpeg" Type="http://schemas.openxmlformats.org/officeDocument/2006/relationships/image"/><Relationship Id="rId70" Target="../media/image125.png" Type="http://schemas.openxmlformats.org/officeDocument/2006/relationships/image"/><Relationship Id="rId71" Target="../media/image126.svg" Type="http://schemas.openxmlformats.org/officeDocument/2006/relationships/image"/><Relationship Id="rId72" Target="../media/image127.jpeg" Type="http://schemas.openxmlformats.org/officeDocument/2006/relationships/image"/><Relationship Id="rId73" Target="../media/image128.png" Type="http://schemas.openxmlformats.org/officeDocument/2006/relationships/image"/><Relationship Id="rId74" Target="../media/image129.svg" Type="http://schemas.openxmlformats.org/officeDocument/2006/relationships/image"/><Relationship Id="rId75" Target="../media/image130.jpeg" Type="http://schemas.openxmlformats.org/officeDocument/2006/relationships/image"/><Relationship Id="rId76" Target="../media/image131.jpeg" Type="http://schemas.openxmlformats.org/officeDocument/2006/relationships/image"/><Relationship Id="rId77" Target="../media/image132.png" Type="http://schemas.openxmlformats.org/officeDocument/2006/relationships/image"/><Relationship Id="rId78" Target="../media/image133.svg" Type="http://schemas.openxmlformats.org/officeDocument/2006/relationships/image"/><Relationship Id="rId79" Target="../media/image134.jpeg" Type="http://schemas.openxmlformats.org/officeDocument/2006/relationships/image"/><Relationship Id="rId8" Target="../media/image63.png" Type="http://schemas.openxmlformats.org/officeDocument/2006/relationships/image"/><Relationship Id="rId80" Target="../media/image135.png" Type="http://schemas.openxmlformats.org/officeDocument/2006/relationships/image"/><Relationship Id="rId81" Target="../media/image136.svg" Type="http://schemas.openxmlformats.org/officeDocument/2006/relationships/image"/><Relationship Id="rId82" Target="../media/image137.jpeg" Type="http://schemas.openxmlformats.org/officeDocument/2006/relationships/image"/><Relationship Id="rId83" Target="../media/image138.jpeg" Type="http://schemas.openxmlformats.org/officeDocument/2006/relationships/image"/><Relationship Id="rId84" Target="../media/image139.png" Type="http://schemas.openxmlformats.org/officeDocument/2006/relationships/image"/><Relationship Id="rId85" Target="../media/image140.svg" Type="http://schemas.openxmlformats.org/officeDocument/2006/relationships/image"/><Relationship Id="rId86" Target="../media/image141.png" Type="http://schemas.openxmlformats.org/officeDocument/2006/relationships/image"/><Relationship Id="rId87" Target="../media/image142.jpeg" Type="http://schemas.openxmlformats.org/officeDocument/2006/relationships/image"/><Relationship Id="rId88" Target="../media/image143.png" Type="http://schemas.openxmlformats.org/officeDocument/2006/relationships/image"/><Relationship Id="rId89" Target="../media/image144.svg" Type="http://schemas.openxmlformats.org/officeDocument/2006/relationships/image"/><Relationship Id="rId9" Target="../media/image64.svg" Type="http://schemas.openxmlformats.org/officeDocument/2006/relationships/image"/><Relationship Id="rId90" Target="../media/image145.png" Type="http://schemas.openxmlformats.org/officeDocument/2006/relationships/image"/><Relationship Id="rId91" Target="../media/image146.svg" Type="http://schemas.openxmlformats.org/officeDocument/2006/relationships/image"/><Relationship Id="rId92" Target="../media/image147.png" Type="http://schemas.openxmlformats.org/officeDocument/2006/relationships/image"/><Relationship Id="rId93" Target="../media/image148.png" Type="http://schemas.openxmlformats.org/officeDocument/2006/relationships/image"/><Relationship Id="rId94" Target="../media/image149.jpeg" Type="http://schemas.openxmlformats.org/officeDocument/2006/relationships/image"/><Relationship Id="rId95" Target="../media/image150.png" Type="http://schemas.openxmlformats.org/officeDocument/2006/relationships/image"/><Relationship Id="rId96" Target="../media/image151.png" Type="http://schemas.openxmlformats.org/officeDocument/2006/relationships/image"/><Relationship Id="rId97" Target="../media/image152.jpeg" Type="http://schemas.openxmlformats.org/officeDocument/2006/relationships/image"/><Relationship Id="rId98" Target="../media/image153.png" Type="http://schemas.openxmlformats.org/officeDocument/2006/relationships/image"/><Relationship Id="rId99" Target="../media/image15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4.png" Type="http://schemas.openxmlformats.org/officeDocument/2006/relationships/image"/><Relationship Id="rId3" Target="../media/image22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6.jpeg" Type="http://schemas.openxmlformats.org/officeDocument/2006/relationships/image"/><Relationship Id="rId3" Target="../media/image227.jpeg" Type="http://schemas.openxmlformats.org/officeDocument/2006/relationships/image"/><Relationship Id="rId4" Target="../media/image22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8.svg" Type="http://schemas.openxmlformats.org/officeDocument/2006/relationships/image"/><Relationship Id="rId11" Target="../media/image239.png" Type="http://schemas.openxmlformats.org/officeDocument/2006/relationships/image"/><Relationship Id="rId12" Target="../media/image240.jpeg" Type="http://schemas.openxmlformats.org/officeDocument/2006/relationships/image"/><Relationship Id="rId13" Target="../media/image241.jpeg" Type="http://schemas.openxmlformats.org/officeDocument/2006/relationships/image"/><Relationship Id="rId14" Target="../media/image242.png" Type="http://schemas.openxmlformats.org/officeDocument/2006/relationships/image"/><Relationship Id="rId15" Target="../media/image243.jpeg" Type="http://schemas.openxmlformats.org/officeDocument/2006/relationships/image"/><Relationship Id="rId16" Target="../media/image244.png" Type="http://schemas.openxmlformats.org/officeDocument/2006/relationships/image"/><Relationship Id="rId17" Target="../media/image245.png" Type="http://schemas.openxmlformats.org/officeDocument/2006/relationships/image"/><Relationship Id="rId18" Target="../media/image246.png" Type="http://schemas.openxmlformats.org/officeDocument/2006/relationships/image"/><Relationship Id="rId19" Target="../media/image247.jpeg" Type="http://schemas.openxmlformats.org/officeDocument/2006/relationships/image"/><Relationship Id="rId2" Target="../media/image230.jpeg" Type="http://schemas.openxmlformats.org/officeDocument/2006/relationships/image"/><Relationship Id="rId20" Target="../media/image248.png" Type="http://schemas.openxmlformats.org/officeDocument/2006/relationships/image"/><Relationship Id="rId21" Target="../media/image249.jpeg" Type="http://schemas.openxmlformats.org/officeDocument/2006/relationships/image"/><Relationship Id="rId22" Target="../media/image250.png" Type="http://schemas.openxmlformats.org/officeDocument/2006/relationships/image"/><Relationship Id="rId23" Target="../media/image251.png" Type="http://schemas.openxmlformats.org/officeDocument/2006/relationships/image"/><Relationship Id="rId24" Target="../media/image252.png" Type="http://schemas.openxmlformats.org/officeDocument/2006/relationships/image"/><Relationship Id="rId25" Target="../media/image253.png" Type="http://schemas.openxmlformats.org/officeDocument/2006/relationships/image"/><Relationship Id="rId26" Target="../media/image254.jpeg" Type="http://schemas.openxmlformats.org/officeDocument/2006/relationships/image"/><Relationship Id="rId27" Target="../media/image255.png" Type="http://schemas.openxmlformats.org/officeDocument/2006/relationships/image"/><Relationship Id="rId28" Target="../media/image256.jpeg" Type="http://schemas.openxmlformats.org/officeDocument/2006/relationships/image"/><Relationship Id="rId29" Target="../media/image257.png" Type="http://schemas.openxmlformats.org/officeDocument/2006/relationships/image"/><Relationship Id="rId3" Target="../media/image231.jpeg" Type="http://schemas.openxmlformats.org/officeDocument/2006/relationships/image"/><Relationship Id="rId30" Target="../media/image258.png" Type="http://schemas.openxmlformats.org/officeDocument/2006/relationships/image"/><Relationship Id="rId31" Target="../media/image259.png" Type="http://schemas.openxmlformats.org/officeDocument/2006/relationships/image"/><Relationship Id="rId32" Target="../media/image260.jpeg" Type="http://schemas.openxmlformats.org/officeDocument/2006/relationships/image"/><Relationship Id="rId33" Target="../media/image261.png" Type="http://schemas.openxmlformats.org/officeDocument/2006/relationships/image"/><Relationship Id="rId34" Target="../media/image262.png" Type="http://schemas.openxmlformats.org/officeDocument/2006/relationships/image"/><Relationship Id="rId35" Target="../media/image263.svg" Type="http://schemas.openxmlformats.org/officeDocument/2006/relationships/image"/><Relationship Id="rId36" Target="../media/image264.png" Type="http://schemas.openxmlformats.org/officeDocument/2006/relationships/image"/><Relationship Id="rId37" Target="../media/image265.svg" Type="http://schemas.openxmlformats.org/officeDocument/2006/relationships/image"/><Relationship Id="rId38" Target="../media/image266.jpeg" Type="http://schemas.openxmlformats.org/officeDocument/2006/relationships/image"/><Relationship Id="rId39" Target="../media/image267.jpeg" Type="http://schemas.openxmlformats.org/officeDocument/2006/relationships/image"/><Relationship Id="rId4" Target="../media/image232.jpeg" Type="http://schemas.openxmlformats.org/officeDocument/2006/relationships/image"/><Relationship Id="rId40" Target="../media/image268.jpeg" Type="http://schemas.openxmlformats.org/officeDocument/2006/relationships/image"/><Relationship Id="rId41" Target="../media/image269.png" Type="http://schemas.openxmlformats.org/officeDocument/2006/relationships/image"/><Relationship Id="rId42" Target="../media/image270.svg" Type="http://schemas.openxmlformats.org/officeDocument/2006/relationships/image"/><Relationship Id="rId43" Target="../media/image271.png" Type="http://schemas.openxmlformats.org/officeDocument/2006/relationships/image"/><Relationship Id="rId44" Target="../media/image272.svg" Type="http://schemas.openxmlformats.org/officeDocument/2006/relationships/image"/><Relationship Id="rId45" Target="../media/image273.jpeg" Type="http://schemas.openxmlformats.org/officeDocument/2006/relationships/image"/><Relationship Id="rId46" Target="../media/image274.png" Type="http://schemas.openxmlformats.org/officeDocument/2006/relationships/image"/><Relationship Id="rId5" Target="../media/image233.jpeg" Type="http://schemas.openxmlformats.org/officeDocument/2006/relationships/image"/><Relationship Id="rId6" Target="../media/image234.jpeg" Type="http://schemas.openxmlformats.org/officeDocument/2006/relationships/image"/><Relationship Id="rId7" Target="../media/image235.jpeg" Type="http://schemas.openxmlformats.org/officeDocument/2006/relationships/image"/><Relationship Id="rId8" Target="../media/image236.jpeg" Type="http://schemas.openxmlformats.org/officeDocument/2006/relationships/image"/><Relationship Id="rId9" Target="../media/image23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5.png" Type="http://schemas.openxmlformats.org/officeDocument/2006/relationships/image"/><Relationship Id="rId3" Target="../media/image276.png" Type="http://schemas.openxmlformats.org/officeDocument/2006/relationships/image"/><Relationship Id="rId4" Target="../media/image27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792" y="-12735"/>
            <a:ext cx="5056765" cy="7797994"/>
          </a:xfrm>
          <a:custGeom>
            <a:avLst/>
            <a:gdLst/>
            <a:ahLst/>
            <a:cxnLst/>
            <a:rect r="r" b="b" t="t" l="l"/>
            <a:pathLst>
              <a:path h="7797994" w="5056765">
                <a:moveTo>
                  <a:pt x="0" y="0"/>
                </a:moveTo>
                <a:lnTo>
                  <a:pt x="5056765" y="0"/>
                </a:lnTo>
                <a:lnTo>
                  <a:pt x="5056765" y="7797994"/>
                </a:lnTo>
                <a:lnTo>
                  <a:pt x="0" y="7797994"/>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457200" y="0"/>
            <a:ext cx="4114800" cy="283054"/>
            <a:chOff x="0" y="0"/>
            <a:chExt cx="4114800" cy="283058"/>
          </a:xfrm>
        </p:grpSpPr>
        <p:sp>
          <p:nvSpPr>
            <p:cNvPr name="Freeform 4" id="4"/>
            <p:cNvSpPr/>
            <p:nvPr/>
          </p:nvSpPr>
          <p:spPr>
            <a:xfrm flipH="false" flipV="false" rot="0">
              <a:off x="0" y="0"/>
              <a:ext cx="4114800" cy="283083"/>
            </a:xfrm>
            <a:custGeom>
              <a:avLst/>
              <a:gdLst/>
              <a:ahLst/>
              <a:cxnLst/>
              <a:rect r="r" b="b" t="t" l="l"/>
              <a:pathLst>
                <a:path h="283083" w="4114800">
                  <a:moveTo>
                    <a:pt x="0" y="283083"/>
                  </a:moveTo>
                  <a:lnTo>
                    <a:pt x="4114800" y="283083"/>
                  </a:lnTo>
                  <a:lnTo>
                    <a:pt x="4114800" y="0"/>
                  </a:lnTo>
                  <a:lnTo>
                    <a:pt x="0" y="0"/>
                  </a:lnTo>
                  <a:close/>
                </a:path>
              </a:pathLst>
            </a:custGeom>
            <a:solidFill>
              <a:srgbClr val="2CACE2"/>
            </a:solidFill>
          </p:spPr>
        </p:sp>
      </p:grpSp>
      <p:grpSp>
        <p:nvGrpSpPr>
          <p:cNvPr name="Group 5" id="5"/>
          <p:cNvGrpSpPr>
            <a:grpSpLocks noChangeAspect="true"/>
          </p:cNvGrpSpPr>
          <p:nvPr/>
        </p:nvGrpSpPr>
        <p:grpSpPr>
          <a:xfrm rot="0">
            <a:off x="457200" y="5475361"/>
            <a:ext cx="2489454" cy="274663"/>
            <a:chOff x="0" y="0"/>
            <a:chExt cx="2489454" cy="274663"/>
          </a:xfrm>
        </p:grpSpPr>
        <p:sp>
          <p:nvSpPr>
            <p:cNvPr name="Freeform 6" id="6"/>
            <p:cNvSpPr/>
            <p:nvPr/>
          </p:nvSpPr>
          <p:spPr>
            <a:xfrm flipH="false" flipV="false" rot="0">
              <a:off x="0" y="0"/>
              <a:ext cx="2489454" cy="274701"/>
            </a:xfrm>
            <a:custGeom>
              <a:avLst/>
              <a:gdLst/>
              <a:ahLst/>
              <a:cxnLst/>
              <a:rect r="r" b="b" t="t" l="l"/>
              <a:pathLst>
                <a:path h="274701" w="2489454">
                  <a:moveTo>
                    <a:pt x="65151" y="0"/>
                  </a:moveTo>
                  <a:lnTo>
                    <a:pt x="0" y="101473"/>
                  </a:lnTo>
                  <a:lnTo>
                    <a:pt x="0" y="114935"/>
                  </a:lnTo>
                  <a:lnTo>
                    <a:pt x="73914" y="0"/>
                  </a:lnTo>
                  <a:close/>
                  <a:moveTo>
                    <a:pt x="149606" y="0"/>
                  </a:moveTo>
                  <a:lnTo>
                    <a:pt x="0" y="232791"/>
                  </a:lnTo>
                  <a:lnTo>
                    <a:pt x="0" y="246380"/>
                  </a:lnTo>
                  <a:lnTo>
                    <a:pt x="158369" y="0"/>
                  </a:lnTo>
                  <a:close/>
                  <a:moveTo>
                    <a:pt x="234061" y="0"/>
                  </a:moveTo>
                  <a:lnTo>
                    <a:pt x="57658" y="274701"/>
                  </a:lnTo>
                  <a:lnTo>
                    <a:pt x="66294" y="274701"/>
                  </a:lnTo>
                  <a:lnTo>
                    <a:pt x="242824" y="0"/>
                  </a:lnTo>
                  <a:close/>
                  <a:moveTo>
                    <a:pt x="318516" y="0"/>
                  </a:moveTo>
                  <a:lnTo>
                    <a:pt x="142113" y="274701"/>
                  </a:lnTo>
                  <a:lnTo>
                    <a:pt x="150749" y="274701"/>
                  </a:lnTo>
                  <a:lnTo>
                    <a:pt x="327279" y="0"/>
                  </a:lnTo>
                  <a:close/>
                  <a:moveTo>
                    <a:pt x="402971" y="0"/>
                  </a:moveTo>
                  <a:lnTo>
                    <a:pt x="226568" y="274701"/>
                  </a:lnTo>
                  <a:lnTo>
                    <a:pt x="235204" y="274701"/>
                  </a:lnTo>
                  <a:lnTo>
                    <a:pt x="411734" y="0"/>
                  </a:lnTo>
                  <a:close/>
                  <a:moveTo>
                    <a:pt x="487426" y="0"/>
                  </a:moveTo>
                  <a:lnTo>
                    <a:pt x="311023" y="274701"/>
                  </a:lnTo>
                  <a:lnTo>
                    <a:pt x="319659" y="274701"/>
                  </a:lnTo>
                  <a:lnTo>
                    <a:pt x="496189" y="0"/>
                  </a:lnTo>
                  <a:close/>
                  <a:moveTo>
                    <a:pt x="571881" y="0"/>
                  </a:moveTo>
                  <a:lnTo>
                    <a:pt x="395478" y="274701"/>
                  </a:lnTo>
                  <a:lnTo>
                    <a:pt x="404114" y="274701"/>
                  </a:lnTo>
                  <a:lnTo>
                    <a:pt x="580644" y="0"/>
                  </a:lnTo>
                  <a:close/>
                  <a:moveTo>
                    <a:pt x="656336" y="0"/>
                  </a:moveTo>
                  <a:lnTo>
                    <a:pt x="479933" y="274701"/>
                  </a:lnTo>
                  <a:lnTo>
                    <a:pt x="488569" y="274701"/>
                  </a:lnTo>
                  <a:lnTo>
                    <a:pt x="665099" y="0"/>
                  </a:lnTo>
                  <a:close/>
                  <a:moveTo>
                    <a:pt x="740791" y="0"/>
                  </a:moveTo>
                  <a:lnTo>
                    <a:pt x="564388" y="274701"/>
                  </a:lnTo>
                  <a:lnTo>
                    <a:pt x="573024" y="274701"/>
                  </a:lnTo>
                  <a:lnTo>
                    <a:pt x="749554" y="0"/>
                  </a:lnTo>
                  <a:close/>
                  <a:moveTo>
                    <a:pt x="825246" y="0"/>
                  </a:moveTo>
                  <a:lnTo>
                    <a:pt x="648843" y="274701"/>
                  </a:lnTo>
                  <a:lnTo>
                    <a:pt x="657479" y="274701"/>
                  </a:lnTo>
                  <a:lnTo>
                    <a:pt x="834009" y="0"/>
                  </a:lnTo>
                  <a:close/>
                  <a:moveTo>
                    <a:pt x="909701" y="0"/>
                  </a:moveTo>
                  <a:lnTo>
                    <a:pt x="733298" y="274701"/>
                  </a:lnTo>
                  <a:lnTo>
                    <a:pt x="741934" y="274701"/>
                  </a:lnTo>
                  <a:lnTo>
                    <a:pt x="918464" y="0"/>
                  </a:lnTo>
                  <a:close/>
                  <a:moveTo>
                    <a:pt x="994156" y="0"/>
                  </a:moveTo>
                  <a:lnTo>
                    <a:pt x="817753" y="274701"/>
                  </a:lnTo>
                  <a:lnTo>
                    <a:pt x="826389" y="274701"/>
                  </a:lnTo>
                  <a:lnTo>
                    <a:pt x="1002919" y="0"/>
                  </a:lnTo>
                  <a:close/>
                  <a:moveTo>
                    <a:pt x="1078611" y="0"/>
                  </a:moveTo>
                  <a:lnTo>
                    <a:pt x="902208" y="274701"/>
                  </a:lnTo>
                  <a:lnTo>
                    <a:pt x="910844" y="274701"/>
                  </a:lnTo>
                  <a:lnTo>
                    <a:pt x="1087374" y="0"/>
                  </a:lnTo>
                  <a:close/>
                  <a:moveTo>
                    <a:pt x="1163066" y="0"/>
                  </a:moveTo>
                  <a:lnTo>
                    <a:pt x="986790" y="274701"/>
                  </a:lnTo>
                  <a:lnTo>
                    <a:pt x="995426" y="274701"/>
                  </a:lnTo>
                  <a:lnTo>
                    <a:pt x="1171829" y="0"/>
                  </a:lnTo>
                  <a:close/>
                  <a:moveTo>
                    <a:pt x="1247521" y="0"/>
                  </a:moveTo>
                  <a:lnTo>
                    <a:pt x="1071245" y="274701"/>
                  </a:lnTo>
                  <a:lnTo>
                    <a:pt x="1079881" y="274701"/>
                  </a:lnTo>
                  <a:lnTo>
                    <a:pt x="1256411" y="0"/>
                  </a:lnTo>
                  <a:close/>
                  <a:moveTo>
                    <a:pt x="1331976" y="0"/>
                  </a:moveTo>
                  <a:lnTo>
                    <a:pt x="1155700" y="274701"/>
                  </a:lnTo>
                  <a:lnTo>
                    <a:pt x="1164336" y="274701"/>
                  </a:lnTo>
                  <a:lnTo>
                    <a:pt x="1340866" y="0"/>
                  </a:lnTo>
                  <a:close/>
                  <a:moveTo>
                    <a:pt x="1416431" y="0"/>
                  </a:moveTo>
                  <a:lnTo>
                    <a:pt x="1240155" y="274701"/>
                  </a:lnTo>
                  <a:lnTo>
                    <a:pt x="1248791" y="274701"/>
                  </a:lnTo>
                  <a:lnTo>
                    <a:pt x="1425321" y="0"/>
                  </a:lnTo>
                  <a:close/>
                  <a:moveTo>
                    <a:pt x="1500886" y="0"/>
                  </a:moveTo>
                  <a:lnTo>
                    <a:pt x="1324610" y="274701"/>
                  </a:lnTo>
                  <a:lnTo>
                    <a:pt x="1333246" y="274701"/>
                  </a:lnTo>
                  <a:lnTo>
                    <a:pt x="1509776" y="0"/>
                  </a:lnTo>
                  <a:close/>
                  <a:moveTo>
                    <a:pt x="1585341" y="0"/>
                  </a:moveTo>
                  <a:lnTo>
                    <a:pt x="1408811" y="274701"/>
                  </a:lnTo>
                  <a:lnTo>
                    <a:pt x="1417447" y="274701"/>
                  </a:lnTo>
                  <a:lnTo>
                    <a:pt x="1594231" y="0"/>
                  </a:lnTo>
                  <a:close/>
                  <a:moveTo>
                    <a:pt x="1669796" y="0"/>
                  </a:moveTo>
                  <a:lnTo>
                    <a:pt x="1493520" y="274701"/>
                  </a:lnTo>
                  <a:lnTo>
                    <a:pt x="1502156" y="274701"/>
                  </a:lnTo>
                  <a:lnTo>
                    <a:pt x="1678686" y="0"/>
                  </a:lnTo>
                  <a:close/>
                  <a:moveTo>
                    <a:pt x="1754251" y="0"/>
                  </a:moveTo>
                  <a:lnTo>
                    <a:pt x="1577721" y="274701"/>
                  </a:lnTo>
                  <a:lnTo>
                    <a:pt x="1586357" y="274701"/>
                  </a:lnTo>
                  <a:lnTo>
                    <a:pt x="1763141" y="0"/>
                  </a:lnTo>
                  <a:close/>
                  <a:moveTo>
                    <a:pt x="1838706" y="0"/>
                  </a:moveTo>
                  <a:lnTo>
                    <a:pt x="1662430" y="274701"/>
                  </a:lnTo>
                  <a:lnTo>
                    <a:pt x="1671066" y="274701"/>
                  </a:lnTo>
                  <a:lnTo>
                    <a:pt x="1847596" y="0"/>
                  </a:lnTo>
                  <a:close/>
                  <a:moveTo>
                    <a:pt x="1923161" y="0"/>
                  </a:moveTo>
                  <a:lnTo>
                    <a:pt x="1746631" y="274701"/>
                  </a:lnTo>
                  <a:lnTo>
                    <a:pt x="1755267" y="274701"/>
                  </a:lnTo>
                  <a:lnTo>
                    <a:pt x="1932051" y="0"/>
                  </a:lnTo>
                  <a:close/>
                  <a:moveTo>
                    <a:pt x="2007616" y="0"/>
                  </a:moveTo>
                  <a:lnTo>
                    <a:pt x="1831340" y="274701"/>
                  </a:lnTo>
                  <a:lnTo>
                    <a:pt x="1839976" y="274701"/>
                  </a:lnTo>
                  <a:lnTo>
                    <a:pt x="2016506" y="0"/>
                  </a:lnTo>
                  <a:close/>
                  <a:moveTo>
                    <a:pt x="2092071" y="0"/>
                  </a:moveTo>
                  <a:lnTo>
                    <a:pt x="1915541" y="274701"/>
                  </a:lnTo>
                  <a:lnTo>
                    <a:pt x="1924177" y="274701"/>
                  </a:lnTo>
                  <a:lnTo>
                    <a:pt x="2100961" y="0"/>
                  </a:lnTo>
                  <a:close/>
                  <a:moveTo>
                    <a:pt x="2176526" y="0"/>
                  </a:moveTo>
                  <a:lnTo>
                    <a:pt x="2000250" y="274701"/>
                  </a:lnTo>
                  <a:lnTo>
                    <a:pt x="2008886" y="274701"/>
                  </a:lnTo>
                  <a:lnTo>
                    <a:pt x="2185416" y="0"/>
                  </a:lnTo>
                  <a:close/>
                  <a:moveTo>
                    <a:pt x="2260981" y="0"/>
                  </a:moveTo>
                  <a:lnTo>
                    <a:pt x="2084451" y="274701"/>
                  </a:lnTo>
                  <a:lnTo>
                    <a:pt x="2093087" y="274701"/>
                  </a:lnTo>
                  <a:lnTo>
                    <a:pt x="2269998" y="0"/>
                  </a:lnTo>
                  <a:close/>
                  <a:moveTo>
                    <a:pt x="2345436" y="0"/>
                  </a:moveTo>
                  <a:lnTo>
                    <a:pt x="2168906" y="274701"/>
                  </a:lnTo>
                  <a:lnTo>
                    <a:pt x="2177542" y="274701"/>
                  </a:lnTo>
                  <a:lnTo>
                    <a:pt x="2354453" y="0"/>
                  </a:lnTo>
                  <a:close/>
                  <a:moveTo>
                    <a:pt x="2429890" y="0"/>
                  </a:moveTo>
                  <a:lnTo>
                    <a:pt x="2253361" y="274701"/>
                  </a:lnTo>
                  <a:lnTo>
                    <a:pt x="2261996" y="274701"/>
                  </a:lnTo>
                  <a:lnTo>
                    <a:pt x="2438908" y="0"/>
                  </a:lnTo>
                  <a:close/>
                  <a:moveTo>
                    <a:pt x="2489199" y="39243"/>
                  </a:moveTo>
                  <a:lnTo>
                    <a:pt x="2338197" y="274701"/>
                  </a:lnTo>
                  <a:lnTo>
                    <a:pt x="2346833" y="274701"/>
                  </a:lnTo>
                  <a:lnTo>
                    <a:pt x="2489454" y="52705"/>
                  </a:lnTo>
                  <a:lnTo>
                    <a:pt x="2489454" y="39243"/>
                  </a:lnTo>
                  <a:close/>
                  <a:moveTo>
                    <a:pt x="2489199" y="170688"/>
                  </a:moveTo>
                  <a:lnTo>
                    <a:pt x="2422397" y="274701"/>
                  </a:lnTo>
                  <a:lnTo>
                    <a:pt x="2431033" y="274701"/>
                  </a:lnTo>
                  <a:lnTo>
                    <a:pt x="2489199" y="184150"/>
                  </a:lnTo>
                  <a:lnTo>
                    <a:pt x="2489199" y="170688"/>
                  </a:lnTo>
                  <a:close/>
                </a:path>
              </a:pathLst>
            </a:custGeom>
            <a:solidFill>
              <a:srgbClr val="FFFFFF"/>
            </a:solidFill>
          </p:spPr>
        </p:sp>
      </p:grpSp>
      <p:sp>
        <p:nvSpPr>
          <p:cNvPr name="Freeform 7" id="7"/>
          <p:cNvSpPr/>
          <p:nvPr/>
        </p:nvSpPr>
        <p:spPr>
          <a:xfrm flipH="false" flipV="false" rot="0">
            <a:off x="393706" y="393697"/>
            <a:ext cx="2221144" cy="499786"/>
          </a:xfrm>
          <a:custGeom>
            <a:avLst/>
            <a:gdLst/>
            <a:ahLst/>
            <a:cxnLst/>
            <a:rect r="r" b="b" t="t" l="l"/>
            <a:pathLst>
              <a:path h="499786" w="2221144">
                <a:moveTo>
                  <a:pt x="0" y="0"/>
                </a:moveTo>
                <a:lnTo>
                  <a:pt x="2221145" y="0"/>
                </a:lnTo>
                <a:lnTo>
                  <a:pt x="2221145" y="499786"/>
                </a:lnTo>
                <a:lnTo>
                  <a:pt x="0" y="4997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457200" y="2878760"/>
            <a:ext cx="2571912" cy="2478386"/>
          </a:xfrm>
          <a:prstGeom prst="rect">
            <a:avLst/>
          </a:prstGeom>
        </p:spPr>
        <p:txBody>
          <a:bodyPr anchor="t" rtlCol="false" tIns="0" lIns="0" bIns="0" rIns="0">
            <a:spAutoFit/>
          </a:bodyPr>
          <a:lstStyle/>
          <a:p>
            <a:pPr algn="just">
              <a:lnSpc>
                <a:spcPts val="1177"/>
              </a:lnSpc>
            </a:pPr>
            <a:r>
              <a:rPr lang="en-US" sz="1631" spc="37">
                <a:solidFill>
                  <a:srgbClr val="FFFFFF"/>
                </a:solidFill>
                <a:latin typeface="IBM Plex Sans Condensed"/>
                <a:ea typeface="IBM Plex Sans Condensed"/>
                <a:cs typeface="IBM Plex Sans Condensed"/>
                <a:sym typeface="IBM Plex Sans Condensed"/>
              </a:rPr>
              <a:t>OWNER’S MANUAL</a:t>
            </a:r>
          </a:p>
          <a:p>
            <a:pPr algn="just">
              <a:lnSpc>
                <a:spcPts val="3742"/>
              </a:lnSpc>
            </a:pPr>
            <a:r>
              <a:rPr lang="en-US" sz="5184" spc="15">
                <a:solidFill>
                  <a:srgbClr val="FFFFFF"/>
                </a:solidFill>
                <a:latin typeface="IBM Plex Sans"/>
                <a:ea typeface="IBM Plex Sans"/>
                <a:cs typeface="IBM Plex Sans"/>
                <a:sym typeface="IBM Plex Sans"/>
              </a:rPr>
              <a:t>CLE AN</a:t>
            </a:r>
          </a:p>
          <a:p>
            <a:pPr algn="just">
              <a:lnSpc>
                <a:spcPts val="4478"/>
              </a:lnSpc>
            </a:pPr>
            <a:r>
              <a:rPr lang="en-US" sz="5184" spc="15">
                <a:solidFill>
                  <a:srgbClr val="FFFFFF"/>
                </a:solidFill>
                <a:latin typeface="IBM Plex Sans"/>
                <a:ea typeface="IBM Plex Sans"/>
                <a:cs typeface="IBM Plex Sans"/>
                <a:sym typeface="IBM Plex Sans"/>
              </a:rPr>
              <a:t>Q UIE T LIGHT STRONG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342910"/>
            <a:ext cx="6353" cy="250022"/>
            <a:chOff x="0" y="0"/>
            <a:chExt cx="6350" cy="250025"/>
          </a:xfrm>
        </p:grpSpPr>
        <p:sp>
          <p:nvSpPr>
            <p:cNvPr name="Freeform 3" id="3"/>
            <p:cNvSpPr/>
            <p:nvPr/>
          </p:nvSpPr>
          <p:spPr>
            <a:xfrm flipH="false" flipV="false" rot="0">
              <a:off x="0" y="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grpSp>
      <p:sp>
        <p:nvSpPr>
          <p:cNvPr name="Freeform 4" id="4"/>
          <p:cNvSpPr/>
          <p:nvPr/>
        </p:nvSpPr>
        <p:spPr>
          <a:xfrm flipH="false" flipV="false" rot="0">
            <a:off x="762000" y="5981700"/>
            <a:ext cx="3505200" cy="1269997"/>
          </a:xfrm>
          <a:custGeom>
            <a:avLst/>
            <a:gdLst/>
            <a:ahLst/>
            <a:cxnLst/>
            <a:rect r="r" b="b" t="t" l="l"/>
            <a:pathLst>
              <a:path h="1269997" w="3505200">
                <a:moveTo>
                  <a:pt x="0" y="0"/>
                </a:moveTo>
                <a:lnTo>
                  <a:pt x="3505200" y="0"/>
                </a:lnTo>
                <a:lnTo>
                  <a:pt x="3505200" y="1269997"/>
                </a:lnTo>
                <a:lnTo>
                  <a:pt x="0" y="1269997"/>
                </a:lnTo>
                <a:lnTo>
                  <a:pt x="0" y="0"/>
                </a:lnTo>
                <a:close/>
              </a:path>
            </a:pathLst>
          </a:custGeom>
          <a:blipFill>
            <a:blip r:embed="rId2"/>
            <a:stretch>
              <a:fillRect l="0" t="0" r="0" b="0"/>
            </a:stretch>
          </a:blipFill>
        </p:spPr>
      </p:sp>
      <p:grpSp>
        <p:nvGrpSpPr>
          <p:cNvPr name="Group 5" id="5"/>
          <p:cNvGrpSpPr>
            <a:grpSpLocks noChangeAspect="true"/>
          </p:cNvGrpSpPr>
          <p:nvPr/>
        </p:nvGrpSpPr>
        <p:grpSpPr>
          <a:xfrm rot="0">
            <a:off x="457200" y="0"/>
            <a:ext cx="4114800" cy="204026"/>
            <a:chOff x="0" y="0"/>
            <a:chExt cx="4114800" cy="204026"/>
          </a:xfrm>
        </p:grpSpPr>
        <p:sp>
          <p:nvSpPr>
            <p:cNvPr name="Freeform 6" id="6"/>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7" id="7"/>
          <p:cNvGrpSpPr>
            <a:grpSpLocks noChangeAspect="true"/>
          </p:cNvGrpSpPr>
          <p:nvPr/>
        </p:nvGrpSpPr>
        <p:grpSpPr>
          <a:xfrm rot="0">
            <a:off x="388087" y="3245082"/>
            <a:ext cx="4253579" cy="2005603"/>
            <a:chOff x="0" y="0"/>
            <a:chExt cx="4253586" cy="2005609"/>
          </a:xfrm>
        </p:grpSpPr>
        <p:sp>
          <p:nvSpPr>
            <p:cNvPr name="Freeform 8" id="8"/>
            <p:cNvSpPr/>
            <p:nvPr/>
          </p:nvSpPr>
          <p:spPr>
            <a:xfrm flipH="false" flipV="false" rot="0">
              <a:off x="69342" y="69342"/>
              <a:ext cx="4114800" cy="298704"/>
            </a:xfrm>
            <a:custGeom>
              <a:avLst/>
              <a:gdLst/>
              <a:ahLst/>
              <a:cxnLst/>
              <a:rect r="r" b="b" t="t" l="l"/>
              <a:pathLst>
                <a:path h="298704" w="4114800">
                  <a:moveTo>
                    <a:pt x="0" y="0"/>
                  </a:moveTo>
                  <a:lnTo>
                    <a:pt x="4114800" y="0"/>
                  </a:lnTo>
                  <a:lnTo>
                    <a:pt x="4114800" y="298704"/>
                  </a:lnTo>
                  <a:lnTo>
                    <a:pt x="0" y="298704"/>
                  </a:lnTo>
                  <a:close/>
                </a:path>
              </a:pathLst>
            </a:custGeom>
            <a:solidFill>
              <a:srgbClr val="434343"/>
            </a:solidFill>
          </p:spPr>
        </p:sp>
        <p:sp>
          <p:nvSpPr>
            <p:cNvPr name="Freeform 9" id="9"/>
            <p:cNvSpPr/>
            <p:nvPr/>
          </p:nvSpPr>
          <p:spPr>
            <a:xfrm flipH="false" flipV="false" rot="0">
              <a:off x="69342" y="368046"/>
              <a:ext cx="4114800" cy="230886"/>
            </a:xfrm>
            <a:custGeom>
              <a:avLst/>
              <a:gdLst/>
              <a:ahLst/>
              <a:cxnLst/>
              <a:rect r="r" b="b" t="t" l="l"/>
              <a:pathLst>
                <a:path h="230886" w="4114800">
                  <a:moveTo>
                    <a:pt x="0" y="0"/>
                  </a:moveTo>
                  <a:lnTo>
                    <a:pt x="1257300" y="0"/>
                  </a:lnTo>
                  <a:lnTo>
                    <a:pt x="1257300" y="230886"/>
                  </a:lnTo>
                  <a:lnTo>
                    <a:pt x="0" y="230886"/>
                  </a:lnTo>
                  <a:close/>
                  <a:moveTo>
                    <a:pt x="1257300" y="0"/>
                  </a:moveTo>
                  <a:lnTo>
                    <a:pt x="2686050" y="0"/>
                  </a:lnTo>
                  <a:lnTo>
                    <a:pt x="2686050" y="230886"/>
                  </a:lnTo>
                  <a:lnTo>
                    <a:pt x="1257300" y="230886"/>
                  </a:lnTo>
                  <a:close/>
                  <a:moveTo>
                    <a:pt x="2686050" y="0"/>
                  </a:moveTo>
                  <a:lnTo>
                    <a:pt x="4114800" y="0"/>
                  </a:lnTo>
                  <a:lnTo>
                    <a:pt x="4114800" y="230886"/>
                  </a:lnTo>
                  <a:lnTo>
                    <a:pt x="2686050" y="230886"/>
                  </a:lnTo>
                  <a:close/>
                </a:path>
              </a:pathLst>
            </a:custGeom>
            <a:solidFill>
              <a:srgbClr val="2AACE3"/>
            </a:solidFill>
          </p:spPr>
        </p:sp>
        <p:sp>
          <p:nvSpPr>
            <p:cNvPr name="Freeform 10" id="10"/>
            <p:cNvSpPr/>
            <p:nvPr/>
          </p:nvSpPr>
          <p:spPr>
            <a:xfrm flipH="false" flipV="false" rot="0">
              <a:off x="69342" y="598932"/>
              <a:ext cx="4114800" cy="1337183"/>
            </a:xfrm>
            <a:custGeom>
              <a:avLst/>
              <a:gdLst/>
              <a:ahLst/>
              <a:cxnLst/>
              <a:rect r="r" b="b" t="t" l="l"/>
              <a:pathLst>
                <a:path h="1337183" w="4114800">
                  <a:moveTo>
                    <a:pt x="0" y="0"/>
                  </a:moveTo>
                  <a:lnTo>
                    <a:pt x="1257300" y="0"/>
                  </a:lnTo>
                  <a:lnTo>
                    <a:pt x="1257300" y="230759"/>
                  </a:lnTo>
                  <a:lnTo>
                    <a:pt x="0" y="230759"/>
                  </a:lnTo>
                  <a:close/>
                  <a:moveTo>
                    <a:pt x="1257300" y="0"/>
                  </a:moveTo>
                  <a:lnTo>
                    <a:pt x="2686050" y="0"/>
                  </a:lnTo>
                  <a:lnTo>
                    <a:pt x="2686050" y="230759"/>
                  </a:lnTo>
                  <a:lnTo>
                    <a:pt x="1257300" y="230759"/>
                  </a:lnTo>
                  <a:close/>
                  <a:moveTo>
                    <a:pt x="2686050" y="0"/>
                  </a:moveTo>
                  <a:lnTo>
                    <a:pt x="4114800" y="0"/>
                  </a:lnTo>
                  <a:lnTo>
                    <a:pt x="4114800" y="230759"/>
                  </a:lnTo>
                  <a:lnTo>
                    <a:pt x="2686050" y="230759"/>
                  </a:lnTo>
                  <a:close/>
                  <a:moveTo>
                    <a:pt x="0" y="230759"/>
                  </a:moveTo>
                  <a:lnTo>
                    <a:pt x="1257300" y="230759"/>
                  </a:lnTo>
                  <a:lnTo>
                    <a:pt x="1257300" y="461645"/>
                  </a:lnTo>
                  <a:lnTo>
                    <a:pt x="0" y="461645"/>
                  </a:lnTo>
                  <a:close/>
                  <a:moveTo>
                    <a:pt x="1257300" y="230759"/>
                  </a:moveTo>
                  <a:lnTo>
                    <a:pt x="4114800" y="230759"/>
                  </a:lnTo>
                  <a:lnTo>
                    <a:pt x="4114800" y="461645"/>
                  </a:lnTo>
                  <a:lnTo>
                    <a:pt x="1257300" y="461645"/>
                  </a:lnTo>
                  <a:close/>
                  <a:moveTo>
                    <a:pt x="0" y="461645"/>
                  </a:moveTo>
                  <a:lnTo>
                    <a:pt x="1257300" y="461645"/>
                  </a:lnTo>
                  <a:lnTo>
                    <a:pt x="1257300" y="692531"/>
                  </a:lnTo>
                  <a:lnTo>
                    <a:pt x="0" y="692531"/>
                  </a:lnTo>
                  <a:close/>
                  <a:moveTo>
                    <a:pt x="1257300" y="461645"/>
                  </a:moveTo>
                  <a:lnTo>
                    <a:pt x="4114800" y="461645"/>
                  </a:lnTo>
                  <a:lnTo>
                    <a:pt x="4114800" y="692531"/>
                  </a:lnTo>
                  <a:lnTo>
                    <a:pt x="1257300" y="692531"/>
                  </a:lnTo>
                  <a:close/>
                  <a:moveTo>
                    <a:pt x="0" y="692404"/>
                  </a:moveTo>
                  <a:lnTo>
                    <a:pt x="4114800" y="692404"/>
                  </a:lnTo>
                  <a:lnTo>
                    <a:pt x="4114800" y="1004697"/>
                  </a:lnTo>
                  <a:lnTo>
                    <a:pt x="0" y="1004697"/>
                  </a:lnTo>
                  <a:close/>
                  <a:moveTo>
                    <a:pt x="0" y="1004697"/>
                  </a:moveTo>
                  <a:lnTo>
                    <a:pt x="4114800" y="1004697"/>
                  </a:lnTo>
                  <a:lnTo>
                    <a:pt x="4114800" y="1337183"/>
                  </a:lnTo>
                  <a:lnTo>
                    <a:pt x="0" y="1337183"/>
                  </a:lnTo>
                  <a:close/>
                </a:path>
              </a:pathLst>
            </a:custGeom>
            <a:solidFill>
              <a:srgbClr val="DCDDDE"/>
            </a:solidFill>
          </p:spPr>
        </p:sp>
        <p:sp>
          <p:nvSpPr>
            <p:cNvPr name="Freeform 11" id="11"/>
            <p:cNvSpPr/>
            <p:nvPr/>
          </p:nvSpPr>
          <p:spPr>
            <a:xfrm flipH="false" flipV="false" rot="0">
              <a:off x="63500" y="63500"/>
              <a:ext cx="1263142" cy="11811"/>
            </a:xfrm>
            <a:custGeom>
              <a:avLst/>
              <a:gdLst/>
              <a:ahLst/>
              <a:cxnLst/>
              <a:rect r="r" b="b" t="t" l="l"/>
              <a:pathLst>
                <a:path h="11811" w="1263142">
                  <a:moveTo>
                    <a:pt x="0" y="0"/>
                  </a:moveTo>
                  <a:lnTo>
                    <a:pt x="1263142" y="0"/>
                  </a:lnTo>
                  <a:lnTo>
                    <a:pt x="1263142" y="11811"/>
                  </a:lnTo>
                  <a:lnTo>
                    <a:pt x="0" y="11811"/>
                  </a:lnTo>
                  <a:close/>
                </a:path>
              </a:pathLst>
            </a:custGeom>
            <a:solidFill>
              <a:srgbClr val="FFFFFF"/>
            </a:solidFill>
          </p:spPr>
        </p:sp>
        <p:sp>
          <p:nvSpPr>
            <p:cNvPr name="Freeform 12" id="12"/>
            <p:cNvSpPr/>
            <p:nvPr/>
          </p:nvSpPr>
          <p:spPr>
            <a:xfrm flipH="false" flipV="false" rot="0">
              <a:off x="63500" y="75311"/>
              <a:ext cx="11811" cy="286893"/>
            </a:xfrm>
            <a:custGeom>
              <a:avLst/>
              <a:gdLst/>
              <a:ahLst/>
              <a:cxnLst/>
              <a:rect r="r" b="b" t="t" l="l"/>
              <a:pathLst>
                <a:path h="286893" w="11811">
                  <a:moveTo>
                    <a:pt x="0" y="286893"/>
                  </a:moveTo>
                  <a:lnTo>
                    <a:pt x="0" y="0"/>
                  </a:lnTo>
                  <a:lnTo>
                    <a:pt x="11811" y="0"/>
                  </a:lnTo>
                  <a:lnTo>
                    <a:pt x="11811" y="286893"/>
                  </a:lnTo>
                  <a:close/>
                </a:path>
              </a:pathLst>
            </a:custGeom>
            <a:solidFill>
              <a:srgbClr val="FFFFFF"/>
            </a:solidFill>
          </p:spPr>
        </p:sp>
        <p:sp>
          <p:nvSpPr>
            <p:cNvPr name="Freeform 13" id="13"/>
            <p:cNvSpPr/>
            <p:nvPr/>
          </p:nvSpPr>
          <p:spPr>
            <a:xfrm flipH="false" flipV="false" rot="0">
              <a:off x="1326642" y="63500"/>
              <a:ext cx="1428750" cy="11811"/>
            </a:xfrm>
            <a:custGeom>
              <a:avLst/>
              <a:gdLst/>
              <a:ahLst/>
              <a:cxnLst/>
              <a:rect r="r" b="b" t="t" l="l"/>
              <a:pathLst>
                <a:path h="11811" w="1428750">
                  <a:moveTo>
                    <a:pt x="0" y="0"/>
                  </a:moveTo>
                  <a:lnTo>
                    <a:pt x="1428750" y="0"/>
                  </a:lnTo>
                  <a:lnTo>
                    <a:pt x="1428750" y="11811"/>
                  </a:lnTo>
                  <a:lnTo>
                    <a:pt x="0" y="11811"/>
                  </a:lnTo>
                  <a:close/>
                </a:path>
              </a:pathLst>
            </a:custGeom>
            <a:solidFill>
              <a:srgbClr val="FFFFFF"/>
            </a:solidFill>
          </p:spPr>
        </p:sp>
        <p:sp>
          <p:nvSpPr>
            <p:cNvPr name="Freeform 14" id="14"/>
            <p:cNvSpPr/>
            <p:nvPr/>
          </p:nvSpPr>
          <p:spPr>
            <a:xfrm flipH="false" flipV="false" rot="0">
              <a:off x="2755392" y="63500"/>
              <a:ext cx="1434719" cy="11811"/>
            </a:xfrm>
            <a:custGeom>
              <a:avLst/>
              <a:gdLst/>
              <a:ahLst/>
              <a:cxnLst/>
              <a:rect r="r" b="b" t="t" l="l"/>
              <a:pathLst>
                <a:path h="11811" w="1434719">
                  <a:moveTo>
                    <a:pt x="0" y="0"/>
                  </a:moveTo>
                  <a:lnTo>
                    <a:pt x="1434719" y="0"/>
                  </a:lnTo>
                  <a:lnTo>
                    <a:pt x="1434719" y="11811"/>
                  </a:lnTo>
                  <a:lnTo>
                    <a:pt x="0" y="11811"/>
                  </a:lnTo>
                  <a:close/>
                </a:path>
              </a:pathLst>
            </a:custGeom>
            <a:solidFill>
              <a:srgbClr val="FFFFFF"/>
            </a:solidFill>
          </p:spPr>
        </p:sp>
        <p:sp>
          <p:nvSpPr>
            <p:cNvPr name="Freeform 15" id="15"/>
            <p:cNvSpPr/>
            <p:nvPr/>
          </p:nvSpPr>
          <p:spPr>
            <a:xfrm flipH="false" flipV="false" rot="0">
              <a:off x="4178300" y="75311"/>
              <a:ext cx="11811" cy="286893"/>
            </a:xfrm>
            <a:custGeom>
              <a:avLst/>
              <a:gdLst/>
              <a:ahLst/>
              <a:cxnLst/>
              <a:rect r="r" b="b" t="t" l="l"/>
              <a:pathLst>
                <a:path h="286893" w="11811">
                  <a:moveTo>
                    <a:pt x="0" y="286893"/>
                  </a:moveTo>
                  <a:lnTo>
                    <a:pt x="0" y="0"/>
                  </a:lnTo>
                  <a:lnTo>
                    <a:pt x="11811" y="0"/>
                  </a:lnTo>
                  <a:lnTo>
                    <a:pt x="11811" y="286893"/>
                  </a:lnTo>
                  <a:close/>
                </a:path>
              </a:pathLst>
            </a:custGeom>
            <a:solidFill>
              <a:srgbClr val="FFFFFF"/>
            </a:solidFill>
          </p:spPr>
        </p:sp>
        <p:sp>
          <p:nvSpPr>
            <p:cNvPr name="Freeform 16" id="16"/>
            <p:cNvSpPr/>
            <p:nvPr/>
          </p:nvSpPr>
          <p:spPr>
            <a:xfrm flipH="false" flipV="false" rot="0">
              <a:off x="63500" y="362204"/>
              <a:ext cx="1263142" cy="11811"/>
            </a:xfrm>
            <a:custGeom>
              <a:avLst/>
              <a:gdLst/>
              <a:ahLst/>
              <a:cxnLst/>
              <a:rect r="r" b="b" t="t" l="l"/>
              <a:pathLst>
                <a:path h="11811" w="1263142">
                  <a:moveTo>
                    <a:pt x="0" y="0"/>
                  </a:moveTo>
                  <a:lnTo>
                    <a:pt x="1263142" y="0"/>
                  </a:lnTo>
                  <a:lnTo>
                    <a:pt x="1263142" y="11811"/>
                  </a:lnTo>
                  <a:lnTo>
                    <a:pt x="0" y="11811"/>
                  </a:lnTo>
                  <a:close/>
                </a:path>
              </a:pathLst>
            </a:custGeom>
            <a:solidFill>
              <a:srgbClr val="FFFFFF"/>
            </a:solidFill>
          </p:spPr>
        </p:sp>
        <p:sp>
          <p:nvSpPr>
            <p:cNvPr name="Freeform 17" id="17"/>
            <p:cNvSpPr/>
            <p:nvPr/>
          </p:nvSpPr>
          <p:spPr>
            <a:xfrm flipH="false" flipV="false" rot="0">
              <a:off x="63500" y="374015"/>
              <a:ext cx="11811" cy="218948"/>
            </a:xfrm>
            <a:custGeom>
              <a:avLst/>
              <a:gdLst/>
              <a:ahLst/>
              <a:cxnLst/>
              <a:rect r="r" b="b" t="t" l="l"/>
              <a:pathLst>
                <a:path h="218948" w="11811">
                  <a:moveTo>
                    <a:pt x="0" y="218948"/>
                  </a:moveTo>
                  <a:lnTo>
                    <a:pt x="0" y="0"/>
                  </a:lnTo>
                  <a:lnTo>
                    <a:pt x="11811" y="0"/>
                  </a:lnTo>
                  <a:lnTo>
                    <a:pt x="11811" y="218948"/>
                  </a:lnTo>
                  <a:close/>
                </a:path>
              </a:pathLst>
            </a:custGeom>
            <a:solidFill>
              <a:srgbClr val="FFFFFF"/>
            </a:solidFill>
          </p:spPr>
        </p:sp>
        <p:sp>
          <p:nvSpPr>
            <p:cNvPr name="Freeform 18" id="18"/>
            <p:cNvSpPr/>
            <p:nvPr/>
          </p:nvSpPr>
          <p:spPr>
            <a:xfrm flipH="false" flipV="false" rot="0">
              <a:off x="1326642" y="362204"/>
              <a:ext cx="1428750" cy="11811"/>
            </a:xfrm>
            <a:custGeom>
              <a:avLst/>
              <a:gdLst/>
              <a:ahLst/>
              <a:cxnLst/>
              <a:rect r="r" b="b" t="t" l="l"/>
              <a:pathLst>
                <a:path h="11811" w="1428750">
                  <a:moveTo>
                    <a:pt x="0" y="0"/>
                  </a:moveTo>
                  <a:lnTo>
                    <a:pt x="1428750" y="0"/>
                  </a:lnTo>
                  <a:lnTo>
                    <a:pt x="1428750" y="11811"/>
                  </a:lnTo>
                  <a:lnTo>
                    <a:pt x="0" y="11811"/>
                  </a:lnTo>
                  <a:close/>
                </a:path>
              </a:pathLst>
            </a:custGeom>
            <a:solidFill>
              <a:srgbClr val="FFFFFF"/>
            </a:solidFill>
          </p:spPr>
        </p:sp>
        <p:sp>
          <p:nvSpPr>
            <p:cNvPr name="Freeform 19" id="19"/>
            <p:cNvSpPr/>
            <p:nvPr/>
          </p:nvSpPr>
          <p:spPr>
            <a:xfrm flipH="false" flipV="false" rot="0">
              <a:off x="1320800" y="374015"/>
              <a:ext cx="11811" cy="218948"/>
            </a:xfrm>
            <a:custGeom>
              <a:avLst/>
              <a:gdLst/>
              <a:ahLst/>
              <a:cxnLst/>
              <a:rect r="r" b="b" t="t" l="l"/>
              <a:pathLst>
                <a:path h="218948" w="11811">
                  <a:moveTo>
                    <a:pt x="0" y="218948"/>
                  </a:moveTo>
                  <a:lnTo>
                    <a:pt x="0" y="0"/>
                  </a:lnTo>
                  <a:lnTo>
                    <a:pt x="11811" y="0"/>
                  </a:lnTo>
                  <a:lnTo>
                    <a:pt x="11811" y="218948"/>
                  </a:lnTo>
                  <a:close/>
                </a:path>
              </a:pathLst>
            </a:custGeom>
            <a:solidFill>
              <a:srgbClr val="FFFFFF"/>
            </a:solidFill>
          </p:spPr>
        </p:sp>
        <p:sp>
          <p:nvSpPr>
            <p:cNvPr name="Freeform 20" id="20"/>
            <p:cNvSpPr/>
            <p:nvPr/>
          </p:nvSpPr>
          <p:spPr>
            <a:xfrm flipH="false" flipV="false" rot="0">
              <a:off x="2755392" y="362204"/>
              <a:ext cx="1434719" cy="11811"/>
            </a:xfrm>
            <a:custGeom>
              <a:avLst/>
              <a:gdLst/>
              <a:ahLst/>
              <a:cxnLst/>
              <a:rect r="r" b="b" t="t" l="l"/>
              <a:pathLst>
                <a:path h="11811" w="1434719">
                  <a:moveTo>
                    <a:pt x="0" y="0"/>
                  </a:moveTo>
                  <a:lnTo>
                    <a:pt x="1434719" y="0"/>
                  </a:lnTo>
                  <a:lnTo>
                    <a:pt x="1434719" y="11811"/>
                  </a:lnTo>
                  <a:lnTo>
                    <a:pt x="0" y="11811"/>
                  </a:lnTo>
                  <a:close/>
                </a:path>
              </a:pathLst>
            </a:custGeom>
            <a:solidFill>
              <a:srgbClr val="FFFFFF"/>
            </a:solidFill>
          </p:spPr>
        </p:sp>
        <p:sp>
          <p:nvSpPr>
            <p:cNvPr name="Freeform 21" id="21"/>
            <p:cNvSpPr/>
            <p:nvPr/>
          </p:nvSpPr>
          <p:spPr>
            <a:xfrm flipH="false" flipV="false" rot="0">
              <a:off x="2749550" y="374015"/>
              <a:ext cx="11811" cy="218948"/>
            </a:xfrm>
            <a:custGeom>
              <a:avLst/>
              <a:gdLst/>
              <a:ahLst/>
              <a:cxnLst/>
              <a:rect r="r" b="b" t="t" l="l"/>
              <a:pathLst>
                <a:path h="218948" w="11811">
                  <a:moveTo>
                    <a:pt x="0" y="218948"/>
                  </a:moveTo>
                  <a:lnTo>
                    <a:pt x="0" y="0"/>
                  </a:lnTo>
                  <a:lnTo>
                    <a:pt x="11811" y="0"/>
                  </a:lnTo>
                  <a:lnTo>
                    <a:pt x="11811" y="218948"/>
                  </a:lnTo>
                  <a:close/>
                </a:path>
              </a:pathLst>
            </a:custGeom>
            <a:solidFill>
              <a:srgbClr val="FFFFFF"/>
            </a:solidFill>
          </p:spPr>
        </p:sp>
        <p:sp>
          <p:nvSpPr>
            <p:cNvPr name="Freeform 22" id="22"/>
            <p:cNvSpPr/>
            <p:nvPr/>
          </p:nvSpPr>
          <p:spPr>
            <a:xfrm flipH="false" flipV="false" rot="0">
              <a:off x="4178300" y="374015"/>
              <a:ext cx="11811" cy="218948"/>
            </a:xfrm>
            <a:custGeom>
              <a:avLst/>
              <a:gdLst/>
              <a:ahLst/>
              <a:cxnLst/>
              <a:rect r="r" b="b" t="t" l="l"/>
              <a:pathLst>
                <a:path h="218948" w="11811">
                  <a:moveTo>
                    <a:pt x="0" y="218948"/>
                  </a:moveTo>
                  <a:lnTo>
                    <a:pt x="0" y="0"/>
                  </a:lnTo>
                  <a:lnTo>
                    <a:pt x="11811" y="0"/>
                  </a:lnTo>
                  <a:lnTo>
                    <a:pt x="11811" y="218948"/>
                  </a:lnTo>
                  <a:close/>
                </a:path>
              </a:pathLst>
            </a:custGeom>
            <a:solidFill>
              <a:srgbClr val="FFFFFF"/>
            </a:solidFill>
          </p:spPr>
        </p:sp>
        <p:sp>
          <p:nvSpPr>
            <p:cNvPr name="Freeform 23" id="23"/>
            <p:cNvSpPr/>
            <p:nvPr/>
          </p:nvSpPr>
          <p:spPr>
            <a:xfrm flipH="false" flipV="false" rot="0">
              <a:off x="63500" y="592963"/>
              <a:ext cx="1263142" cy="11811"/>
            </a:xfrm>
            <a:custGeom>
              <a:avLst/>
              <a:gdLst/>
              <a:ahLst/>
              <a:cxnLst/>
              <a:rect r="r" b="b" t="t" l="l"/>
              <a:pathLst>
                <a:path h="11811" w="1263142">
                  <a:moveTo>
                    <a:pt x="0" y="0"/>
                  </a:moveTo>
                  <a:lnTo>
                    <a:pt x="1263142" y="0"/>
                  </a:lnTo>
                  <a:lnTo>
                    <a:pt x="1263142" y="11811"/>
                  </a:lnTo>
                  <a:lnTo>
                    <a:pt x="0" y="11811"/>
                  </a:lnTo>
                  <a:close/>
                </a:path>
              </a:pathLst>
            </a:custGeom>
            <a:solidFill>
              <a:srgbClr val="FFFFFF"/>
            </a:solidFill>
          </p:spPr>
        </p:sp>
        <p:sp>
          <p:nvSpPr>
            <p:cNvPr name="Freeform 24" id="24"/>
            <p:cNvSpPr/>
            <p:nvPr/>
          </p:nvSpPr>
          <p:spPr>
            <a:xfrm flipH="false" flipV="false" rot="0">
              <a:off x="63500" y="604774"/>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25" id="25"/>
            <p:cNvSpPr/>
            <p:nvPr/>
          </p:nvSpPr>
          <p:spPr>
            <a:xfrm flipH="false" flipV="false" rot="0">
              <a:off x="1326642" y="592963"/>
              <a:ext cx="1428750" cy="11811"/>
            </a:xfrm>
            <a:custGeom>
              <a:avLst/>
              <a:gdLst/>
              <a:ahLst/>
              <a:cxnLst/>
              <a:rect r="r" b="b" t="t" l="l"/>
              <a:pathLst>
                <a:path h="11811" w="1428750">
                  <a:moveTo>
                    <a:pt x="0" y="0"/>
                  </a:moveTo>
                  <a:lnTo>
                    <a:pt x="1428750" y="0"/>
                  </a:lnTo>
                  <a:lnTo>
                    <a:pt x="1428750" y="11811"/>
                  </a:lnTo>
                  <a:lnTo>
                    <a:pt x="0" y="11811"/>
                  </a:lnTo>
                  <a:close/>
                </a:path>
              </a:pathLst>
            </a:custGeom>
            <a:solidFill>
              <a:srgbClr val="FFFFFF"/>
            </a:solidFill>
          </p:spPr>
        </p:sp>
        <p:sp>
          <p:nvSpPr>
            <p:cNvPr name="Freeform 26" id="26"/>
            <p:cNvSpPr/>
            <p:nvPr/>
          </p:nvSpPr>
          <p:spPr>
            <a:xfrm flipH="false" flipV="false" rot="0">
              <a:off x="1320800" y="604774"/>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27" id="27"/>
            <p:cNvSpPr/>
            <p:nvPr/>
          </p:nvSpPr>
          <p:spPr>
            <a:xfrm flipH="false" flipV="false" rot="0">
              <a:off x="2755392" y="592963"/>
              <a:ext cx="1434719" cy="11811"/>
            </a:xfrm>
            <a:custGeom>
              <a:avLst/>
              <a:gdLst/>
              <a:ahLst/>
              <a:cxnLst/>
              <a:rect r="r" b="b" t="t" l="l"/>
              <a:pathLst>
                <a:path h="11811" w="1434719">
                  <a:moveTo>
                    <a:pt x="0" y="0"/>
                  </a:moveTo>
                  <a:lnTo>
                    <a:pt x="1434719" y="0"/>
                  </a:lnTo>
                  <a:lnTo>
                    <a:pt x="1434719" y="11811"/>
                  </a:lnTo>
                  <a:lnTo>
                    <a:pt x="0" y="11811"/>
                  </a:lnTo>
                  <a:close/>
                </a:path>
              </a:pathLst>
            </a:custGeom>
            <a:solidFill>
              <a:srgbClr val="FFFFFF"/>
            </a:solidFill>
          </p:spPr>
        </p:sp>
        <p:sp>
          <p:nvSpPr>
            <p:cNvPr name="Freeform 28" id="28"/>
            <p:cNvSpPr/>
            <p:nvPr/>
          </p:nvSpPr>
          <p:spPr>
            <a:xfrm flipH="false" flipV="false" rot="0">
              <a:off x="2749550" y="604774"/>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29" id="29"/>
            <p:cNvSpPr/>
            <p:nvPr/>
          </p:nvSpPr>
          <p:spPr>
            <a:xfrm flipH="false" flipV="false" rot="0">
              <a:off x="4178300" y="604774"/>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30" id="30"/>
            <p:cNvSpPr/>
            <p:nvPr/>
          </p:nvSpPr>
          <p:spPr>
            <a:xfrm flipH="false" flipV="false" rot="0">
              <a:off x="63500" y="823849"/>
              <a:ext cx="1263142" cy="11811"/>
            </a:xfrm>
            <a:custGeom>
              <a:avLst/>
              <a:gdLst/>
              <a:ahLst/>
              <a:cxnLst/>
              <a:rect r="r" b="b" t="t" l="l"/>
              <a:pathLst>
                <a:path h="11811" w="1263142">
                  <a:moveTo>
                    <a:pt x="0" y="0"/>
                  </a:moveTo>
                  <a:lnTo>
                    <a:pt x="1263142" y="0"/>
                  </a:lnTo>
                  <a:lnTo>
                    <a:pt x="1263142" y="11811"/>
                  </a:lnTo>
                  <a:lnTo>
                    <a:pt x="0" y="11811"/>
                  </a:lnTo>
                  <a:close/>
                </a:path>
              </a:pathLst>
            </a:custGeom>
            <a:solidFill>
              <a:srgbClr val="FFFFFF"/>
            </a:solidFill>
          </p:spPr>
        </p:sp>
        <p:sp>
          <p:nvSpPr>
            <p:cNvPr name="Freeform 31" id="31"/>
            <p:cNvSpPr/>
            <p:nvPr/>
          </p:nvSpPr>
          <p:spPr>
            <a:xfrm flipH="false" flipV="false" rot="0">
              <a:off x="63500" y="835660"/>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32" id="32"/>
            <p:cNvSpPr/>
            <p:nvPr/>
          </p:nvSpPr>
          <p:spPr>
            <a:xfrm flipH="false" flipV="false" rot="0">
              <a:off x="1326642" y="823849"/>
              <a:ext cx="1428750" cy="11811"/>
            </a:xfrm>
            <a:custGeom>
              <a:avLst/>
              <a:gdLst/>
              <a:ahLst/>
              <a:cxnLst/>
              <a:rect r="r" b="b" t="t" l="l"/>
              <a:pathLst>
                <a:path h="11811" w="1428750">
                  <a:moveTo>
                    <a:pt x="0" y="0"/>
                  </a:moveTo>
                  <a:lnTo>
                    <a:pt x="1428750" y="0"/>
                  </a:lnTo>
                  <a:lnTo>
                    <a:pt x="1428750" y="11811"/>
                  </a:lnTo>
                  <a:lnTo>
                    <a:pt x="0" y="11811"/>
                  </a:lnTo>
                  <a:close/>
                </a:path>
              </a:pathLst>
            </a:custGeom>
            <a:solidFill>
              <a:srgbClr val="FFFFFF"/>
            </a:solidFill>
          </p:spPr>
        </p:sp>
        <p:sp>
          <p:nvSpPr>
            <p:cNvPr name="Freeform 33" id="33"/>
            <p:cNvSpPr/>
            <p:nvPr/>
          </p:nvSpPr>
          <p:spPr>
            <a:xfrm flipH="false" flipV="false" rot="0">
              <a:off x="1320800" y="835660"/>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34" id="34"/>
            <p:cNvSpPr/>
            <p:nvPr/>
          </p:nvSpPr>
          <p:spPr>
            <a:xfrm flipH="false" flipV="false" rot="0">
              <a:off x="2755392" y="823849"/>
              <a:ext cx="1434719" cy="11811"/>
            </a:xfrm>
            <a:custGeom>
              <a:avLst/>
              <a:gdLst/>
              <a:ahLst/>
              <a:cxnLst/>
              <a:rect r="r" b="b" t="t" l="l"/>
              <a:pathLst>
                <a:path h="11811" w="1434719">
                  <a:moveTo>
                    <a:pt x="0" y="0"/>
                  </a:moveTo>
                  <a:lnTo>
                    <a:pt x="1434719" y="0"/>
                  </a:lnTo>
                  <a:lnTo>
                    <a:pt x="1434719" y="11811"/>
                  </a:lnTo>
                  <a:lnTo>
                    <a:pt x="0" y="11811"/>
                  </a:lnTo>
                  <a:close/>
                </a:path>
              </a:pathLst>
            </a:custGeom>
            <a:solidFill>
              <a:srgbClr val="FFFFFF"/>
            </a:solidFill>
          </p:spPr>
        </p:sp>
        <p:sp>
          <p:nvSpPr>
            <p:cNvPr name="Freeform 35" id="35"/>
            <p:cNvSpPr/>
            <p:nvPr/>
          </p:nvSpPr>
          <p:spPr>
            <a:xfrm flipH="false" flipV="false" rot="0">
              <a:off x="4178300" y="835660"/>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36" id="36"/>
            <p:cNvSpPr/>
            <p:nvPr/>
          </p:nvSpPr>
          <p:spPr>
            <a:xfrm flipH="false" flipV="false" rot="0">
              <a:off x="63500" y="1054735"/>
              <a:ext cx="1263142" cy="11811"/>
            </a:xfrm>
            <a:custGeom>
              <a:avLst/>
              <a:gdLst/>
              <a:ahLst/>
              <a:cxnLst/>
              <a:rect r="r" b="b" t="t" l="l"/>
              <a:pathLst>
                <a:path h="11811" w="1263142">
                  <a:moveTo>
                    <a:pt x="0" y="0"/>
                  </a:moveTo>
                  <a:lnTo>
                    <a:pt x="1263142" y="0"/>
                  </a:lnTo>
                  <a:lnTo>
                    <a:pt x="1263142" y="11811"/>
                  </a:lnTo>
                  <a:lnTo>
                    <a:pt x="0" y="11811"/>
                  </a:lnTo>
                  <a:close/>
                </a:path>
              </a:pathLst>
            </a:custGeom>
            <a:solidFill>
              <a:srgbClr val="FFFFFF"/>
            </a:solidFill>
          </p:spPr>
        </p:sp>
        <p:sp>
          <p:nvSpPr>
            <p:cNvPr name="Freeform 37" id="37"/>
            <p:cNvSpPr/>
            <p:nvPr/>
          </p:nvSpPr>
          <p:spPr>
            <a:xfrm flipH="false" flipV="false" rot="0">
              <a:off x="63500" y="1066419"/>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38" id="38"/>
            <p:cNvSpPr/>
            <p:nvPr/>
          </p:nvSpPr>
          <p:spPr>
            <a:xfrm flipH="false" flipV="false" rot="0">
              <a:off x="1326642" y="1054735"/>
              <a:ext cx="1428750" cy="11811"/>
            </a:xfrm>
            <a:custGeom>
              <a:avLst/>
              <a:gdLst/>
              <a:ahLst/>
              <a:cxnLst/>
              <a:rect r="r" b="b" t="t" l="l"/>
              <a:pathLst>
                <a:path h="11811" w="1428750">
                  <a:moveTo>
                    <a:pt x="0" y="0"/>
                  </a:moveTo>
                  <a:lnTo>
                    <a:pt x="1428750" y="0"/>
                  </a:lnTo>
                  <a:lnTo>
                    <a:pt x="1428750" y="11811"/>
                  </a:lnTo>
                  <a:lnTo>
                    <a:pt x="0" y="11811"/>
                  </a:lnTo>
                  <a:close/>
                </a:path>
              </a:pathLst>
            </a:custGeom>
            <a:solidFill>
              <a:srgbClr val="FFFFFF"/>
            </a:solidFill>
          </p:spPr>
        </p:sp>
        <p:sp>
          <p:nvSpPr>
            <p:cNvPr name="Freeform 39" id="39"/>
            <p:cNvSpPr/>
            <p:nvPr/>
          </p:nvSpPr>
          <p:spPr>
            <a:xfrm flipH="false" flipV="false" rot="0">
              <a:off x="1320800" y="1066419"/>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40" id="40"/>
            <p:cNvSpPr/>
            <p:nvPr/>
          </p:nvSpPr>
          <p:spPr>
            <a:xfrm flipH="false" flipV="false" rot="0">
              <a:off x="2755392" y="1054735"/>
              <a:ext cx="1434719" cy="11811"/>
            </a:xfrm>
            <a:custGeom>
              <a:avLst/>
              <a:gdLst/>
              <a:ahLst/>
              <a:cxnLst/>
              <a:rect r="r" b="b" t="t" l="l"/>
              <a:pathLst>
                <a:path h="11811" w="1434719">
                  <a:moveTo>
                    <a:pt x="0" y="0"/>
                  </a:moveTo>
                  <a:lnTo>
                    <a:pt x="1434719" y="0"/>
                  </a:lnTo>
                  <a:lnTo>
                    <a:pt x="1434719" y="11811"/>
                  </a:lnTo>
                  <a:lnTo>
                    <a:pt x="0" y="11811"/>
                  </a:lnTo>
                  <a:close/>
                </a:path>
              </a:pathLst>
            </a:custGeom>
            <a:solidFill>
              <a:srgbClr val="FFFFFF"/>
            </a:solidFill>
          </p:spPr>
        </p:sp>
        <p:sp>
          <p:nvSpPr>
            <p:cNvPr name="Freeform 41" id="41"/>
            <p:cNvSpPr/>
            <p:nvPr/>
          </p:nvSpPr>
          <p:spPr>
            <a:xfrm flipH="false" flipV="false" rot="0">
              <a:off x="4178300" y="1066419"/>
              <a:ext cx="11811" cy="219075"/>
            </a:xfrm>
            <a:custGeom>
              <a:avLst/>
              <a:gdLst/>
              <a:ahLst/>
              <a:cxnLst/>
              <a:rect r="r" b="b" t="t" l="l"/>
              <a:pathLst>
                <a:path h="219075" w="11811">
                  <a:moveTo>
                    <a:pt x="0" y="219075"/>
                  </a:moveTo>
                  <a:lnTo>
                    <a:pt x="0" y="0"/>
                  </a:lnTo>
                  <a:lnTo>
                    <a:pt x="11811" y="0"/>
                  </a:lnTo>
                  <a:lnTo>
                    <a:pt x="11811" y="219075"/>
                  </a:lnTo>
                  <a:close/>
                </a:path>
              </a:pathLst>
            </a:custGeom>
            <a:solidFill>
              <a:srgbClr val="FFFFFF"/>
            </a:solidFill>
          </p:spPr>
        </p:sp>
        <p:sp>
          <p:nvSpPr>
            <p:cNvPr name="Freeform 42" id="42"/>
            <p:cNvSpPr/>
            <p:nvPr/>
          </p:nvSpPr>
          <p:spPr>
            <a:xfrm flipH="false" flipV="false" rot="0">
              <a:off x="63500" y="1285494"/>
              <a:ext cx="1263142" cy="11811"/>
            </a:xfrm>
            <a:custGeom>
              <a:avLst/>
              <a:gdLst/>
              <a:ahLst/>
              <a:cxnLst/>
              <a:rect r="r" b="b" t="t" l="l"/>
              <a:pathLst>
                <a:path h="11811" w="1263142">
                  <a:moveTo>
                    <a:pt x="0" y="0"/>
                  </a:moveTo>
                  <a:lnTo>
                    <a:pt x="1263142" y="0"/>
                  </a:lnTo>
                  <a:lnTo>
                    <a:pt x="1263142" y="11811"/>
                  </a:lnTo>
                  <a:lnTo>
                    <a:pt x="0" y="11811"/>
                  </a:lnTo>
                  <a:close/>
                </a:path>
              </a:pathLst>
            </a:custGeom>
            <a:solidFill>
              <a:srgbClr val="FFFFFF"/>
            </a:solidFill>
          </p:spPr>
        </p:sp>
        <p:sp>
          <p:nvSpPr>
            <p:cNvPr name="Freeform 43" id="43"/>
            <p:cNvSpPr/>
            <p:nvPr/>
          </p:nvSpPr>
          <p:spPr>
            <a:xfrm flipH="false" flipV="false" rot="0">
              <a:off x="63500" y="1297305"/>
              <a:ext cx="11811" cy="300482"/>
            </a:xfrm>
            <a:custGeom>
              <a:avLst/>
              <a:gdLst/>
              <a:ahLst/>
              <a:cxnLst/>
              <a:rect r="r" b="b" t="t" l="l"/>
              <a:pathLst>
                <a:path h="300482" w="11811">
                  <a:moveTo>
                    <a:pt x="0" y="300482"/>
                  </a:moveTo>
                  <a:lnTo>
                    <a:pt x="0" y="0"/>
                  </a:lnTo>
                  <a:lnTo>
                    <a:pt x="11811" y="0"/>
                  </a:lnTo>
                  <a:lnTo>
                    <a:pt x="11811" y="300482"/>
                  </a:lnTo>
                  <a:close/>
                </a:path>
              </a:pathLst>
            </a:custGeom>
            <a:solidFill>
              <a:srgbClr val="FFFFFF"/>
            </a:solidFill>
          </p:spPr>
        </p:sp>
        <p:sp>
          <p:nvSpPr>
            <p:cNvPr name="Freeform 44" id="44"/>
            <p:cNvSpPr/>
            <p:nvPr/>
          </p:nvSpPr>
          <p:spPr>
            <a:xfrm flipH="false" flipV="false" rot="0">
              <a:off x="1326642" y="1285494"/>
              <a:ext cx="1428750" cy="11811"/>
            </a:xfrm>
            <a:custGeom>
              <a:avLst/>
              <a:gdLst/>
              <a:ahLst/>
              <a:cxnLst/>
              <a:rect r="r" b="b" t="t" l="l"/>
              <a:pathLst>
                <a:path h="11811" w="1428750">
                  <a:moveTo>
                    <a:pt x="0" y="0"/>
                  </a:moveTo>
                  <a:lnTo>
                    <a:pt x="1428750" y="0"/>
                  </a:lnTo>
                  <a:lnTo>
                    <a:pt x="1428750" y="11811"/>
                  </a:lnTo>
                  <a:lnTo>
                    <a:pt x="0" y="11811"/>
                  </a:lnTo>
                  <a:close/>
                </a:path>
              </a:pathLst>
            </a:custGeom>
            <a:solidFill>
              <a:srgbClr val="FFFFFF"/>
            </a:solidFill>
          </p:spPr>
        </p:sp>
        <p:sp>
          <p:nvSpPr>
            <p:cNvPr name="Freeform 45" id="45"/>
            <p:cNvSpPr/>
            <p:nvPr/>
          </p:nvSpPr>
          <p:spPr>
            <a:xfrm flipH="false" flipV="false" rot="0">
              <a:off x="2755392" y="1285494"/>
              <a:ext cx="1434719" cy="11811"/>
            </a:xfrm>
            <a:custGeom>
              <a:avLst/>
              <a:gdLst/>
              <a:ahLst/>
              <a:cxnLst/>
              <a:rect r="r" b="b" t="t" l="l"/>
              <a:pathLst>
                <a:path h="11811" w="1434719">
                  <a:moveTo>
                    <a:pt x="0" y="0"/>
                  </a:moveTo>
                  <a:lnTo>
                    <a:pt x="1434719" y="0"/>
                  </a:lnTo>
                  <a:lnTo>
                    <a:pt x="1434719" y="11811"/>
                  </a:lnTo>
                  <a:lnTo>
                    <a:pt x="0" y="11811"/>
                  </a:lnTo>
                  <a:close/>
                </a:path>
              </a:pathLst>
            </a:custGeom>
            <a:solidFill>
              <a:srgbClr val="FFFFFF"/>
            </a:solidFill>
          </p:spPr>
        </p:sp>
        <p:sp>
          <p:nvSpPr>
            <p:cNvPr name="Freeform 46" id="46"/>
            <p:cNvSpPr/>
            <p:nvPr/>
          </p:nvSpPr>
          <p:spPr>
            <a:xfrm flipH="false" flipV="false" rot="0">
              <a:off x="4178300" y="1297305"/>
              <a:ext cx="11811" cy="300482"/>
            </a:xfrm>
            <a:custGeom>
              <a:avLst/>
              <a:gdLst/>
              <a:ahLst/>
              <a:cxnLst/>
              <a:rect r="r" b="b" t="t" l="l"/>
              <a:pathLst>
                <a:path h="300482" w="11811">
                  <a:moveTo>
                    <a:pt x="0" y="300482"/>
                  </a:moveTo>
                  <a:lnTo>
                    <a:pt x="0" y="0"/>
                  </a:lnTo>
                  <a:lnTo>
                    <a:pt x="11811" y="0"/>
                  </a:lnTo>
                  <a:lnTo>
                    <a:pt x="11811" y="300482"/>
                  </a:lnTo>
                  <a:close/>
                </a:path>
              </a:pathLst>
            </a:custGeom>
            <a:solidFill>
              <a:srgbClr val="FFFFFF"/>
            </a:solidFill>
          </p:spPr>
        </p:sp>
        <p:sp>
          <p:nvSpPr>
            <p:cNvPr name="Freeform 47" id="47"/>
            <p:cNvSpPr/>
            <p:nvPr/>
          </p:nvSpPr>
          <p:spPr>
            <a:xfrm flipH="false" flipV="false" rot="0">
              <a:off x="63500" y="1597787"/>
              <a:ext cx="1263142" cy="11811"/>
            </a:xfrm>
            <a:custGeom>
              <a:avLst/>
              <a:gdLst/>
              <a:ahLst/>
              <a:cxnLst/>
              <a:rect r="r" b="b" t="t" l="l"/>
              <a:pathLst>
                <a:path h="11811" w="1263142">
                  <a:moveTo>
                    <a:pt x="0" y="0"/>
                  </a:moveTo>
                  <a:lnTo>
                    <a:pt x="1263142" y="0"/>
                  </a:lnTo>
                  <a:lnTo>
                    <a:pt x="1263142" y="11811"/>
                  </a:lnTo>
                  <a:lnTo>
                    <a:pt x="0" y="11811"/>
                  </a:lnTo>
                  <a:close/>
                </a:path>
              </a:pathLst>
            </a:custGeom>
            <a:solidFill>
              <a:srgbClr val="FFFFFF"/>
            </a:solidFill>
          </p:spPr>
        </p:sp>
        <p:sp>
          <p:nvSpPr>
            <p:cNvPr name="Freeform 48" id="48"/>
            <p:cNvSpPr/>
            <p:nvPr/>
          </p:nvSpPr>
          <p:spPr>
            <a:xfrm flipH="false" flipV="false" rot="0">
              <a:off x="63500" y="1609598"/>
              <a:ext cx="11811" cy="320675"/>
            </a:xfrm>
            <a:custGeom>
              <a:avLst/>
              <a:gdLst/>
              <a:ahLst/>
              <a:cxnLst/>
              <a:rect r="r" b="b" t="t" l="l"/>
              <a:pathLst>
                <a:path h="320675" w="11811">
                  <a:moveTo>
                    <a:pt x="0" y="320675"/>
                  </a:moveTo>
                  <a:lnTo>
                    <a:pt x="0" y="0"/>
                  </a:lnTo>
                  <a:lnTo>
                    <a:pt x="11811" y="0"/>
                  </a:lnTo>
                  <a:lnTo>
                    <a:pt x="11811" y="320675"/>
                  </a:lnTo>
                  <a:close/>
                </a:path>
              </a:pathLst>
            </a:custGeom>
            <a:solidFill>
              <a:srgbClr val="FFFFFF"/>
            </a:solidFill>
          </p:spPr>
        </p:sp>
        <p:sp>
          <p:nvSpPr>
            <p:cNvPr name="Freeform 49" id="49"/>
            <p:cNvSpPr/>
            <p:nvPr/>
          </p:nvSpPr>
          <p:spPr>
            <a:xfrm flipH="false" flipV="false" rot="0">
              <a:off x="1326642" y="1597787"/>
              <a:ext cx="1428750" cy="11811"/>
            </a:xfrm>
            <a:custGeom>
              <a:avLst/>
              <a:gdLst/>
              <a:ahLst/>
              <a:cxnLst/>
              <a:rect r="r" b="b" t="t" l="l"/>
              <a:pathLst>
                <a:path h="11811" w="1428750">
                  <a:moveTo>
                    <a:pt x="0" y="0"/>
                  </a:moveTo>
                  <a:lnTo>
                    <a:pt x="1428750" y="0"/>
                  </a:lnTo>
                  <a:lnTo>
                    <a:pt x="1428750" y="11811"/>
                  </a:lnTo>
                  <a:lnTo>
                    <a:pt x="0" y="11811"/>
                  </a:lnTo>
                  <a:close/>
                </a:path>
              </a:pathLst>
            </a:custGeom>
            <a:solidFill>
              <a:srgbClr val="FFFFFF"/>
            </a:solidFill>
          </p:spPr>
        </p:sp>
        <p:sp>
          <p:nvSpPr>
            <p:cNvPr name="Freeform 50" id="50"/>
            <p:cNvSpPr/>
            <p:nvPr/>
          </p:nvSpPr>
          <p:spPr>
            <a:xfrm flipH="false" flipV="false" rot="0">
              <a:off x="2755392" y="1597787"/>
              <a:ext cx="1434719" cy="11811"/>
            </a:xfrm>
            <a:custGeom>
              <a:avLst/>
              <a:gdLst/>
              <a:ahLst/>
              <a:cxnLst/>
              <a:rect r="r" b="b" t="t" l="l"/>
              <a:pathLst>
                <a:path h="11811" w="1434719">
                  <a:moveTo>
                    <a:pt x="0" y="0"/>
                  </a:moveTo>
                  <a:lnTo>
                    <a:pt x="1434719" y="0"/>
                  </a:lnTo>
                  <a:lnTo>
                    <a:pt x="1434719" y="11811"/>
                  </a:lnTo>
                  <a:lnTo>
                    <a:pt x="0" y="11811"/>
                  </a:lnTo>
                  <a:close/>
                </a:path>
              </a:pathLst>
            </a:custGeom>
            <a:solidFill>
              <a:srgbClr val="FFFFFF"/>
            </a:solidFill>
          </p:spPr>
        </p:sp>
        <p:sp>
          <p:nvSpPr>
            <p:cNvPr name="Freeform 51" id="51"/>
            <p:cNvSpPr/>
            <p:nvPr/>
          </p:nvSpPr>
          <p:spPr>
            <a:xfrm flipH="false" flipV="false" rot="0">
              <a:off x="4178300" y="1609598"/>
              <a:ext cx="11811" cy="320675"/>
            </a:xfrm>
            <a:custGeom>
              <a:avLst/>
              <a:gdLst/>
              <a:ahLst/>
              <a:cxnLst/>
              <a:rect r="r" b="b" t="t" l="l"/>
              <a:pathLst>
                <a:path h="320675" w="11811">
                  <a:moveTo>
                    <a:pt x="0" y="320675"/>
                  </a:moveTo>
                  <a:lnTo>
                    <a:pt x="0" y="0"/>
                  </a:lnTo>
                  <a:lnTo>
                    <a:pt x="11811" y="0"/>
                  </a:lnTo>
                  <a:lnTo>
                    <a:pt x="11811" y="320675"/>
                  </a:lnTo>
                  <a:close/>
                </a:path>
              </a:pathLst>
            </a:custGeom>
            <a:solidFill>
              <a:srgbClr val="FFFFFF"/>
            </a:solidFill>
          </p:spPr>
        </p:sp>
        <p:sp>
          <p:nvSpPr>
            <p:cNvPr name="Freeform 52" id="52"/>
            <p:cNvSpPr/>
            <p:nvPr/>
          </p:nvSpPr>
          <p:spPr>
            <a:xfrm flipH="false" flipV="false" rot="0">
              <a:off x="63500" y="1930273"/>
              <a:ext cx="1263142" cy="11811"/>
            </a:xfrm>
            <a:custGeom>
              <a:avLst/>
              <a:gdLst/>
              <a:ahLst/>
              <a:cxnLst/>
              <a:rect r="r" b="b" t="t" l="l"/>
              <a:pathLst>
                <a:path h="11811" w="1263142">
                  <a:moveTo>
                    <a:pt x="0" y="0"/>
                  </a:moveTo>
                  <a:lnTo>
                    <a:pt x="1263142" y="0"/>
                  </a:lnTo>
                  <a:lnTo>
                    <a:pt x="1263142" y="11811"/>
                  </a:lnTo>
                  <a:lnTo>
                    <a:pt x="0" y="11811"/>
                  </a:lnTo>
                  <a:close/>
                </a:path>
              </a:pathLst>
            </a:custGeom>
            <a:solidFill>
              <a:srgbClr val="FFFFFF"/>
            </a:solidFill>
          </p:spPr>
        </p:sp>
        <p:sp>
          <p:nvSpPr>
            <p:cNvPr name="Freeform 53" id="53"/>
            <p:cNvSpPr/>
            <p:nvPr/>
          </p:nvSpPr>
          <p:spPr>
            <a:xfrm flipH="false" flipV="false" rot="0">
              <a:off x="1326642" y="1930273"/>
              <a:ext cx="1428750" cy="11811"/>
            </a:xfrm>
            <a:custGeom>
              <a:avLst/>
              <a:gdLst/>
              <a:ahLst/>
              <a:cxnLst/>
              <a:rect r="r" b="b" t="t" l="l"/>
              <a:pathLst>
                <a:path h="11811" w="1428750">
                  <a:moveTo>
                    <a:pt x="0" y="0"/>
                  </a:moveTo>
                  <a:lnTo>
                    <a:pt x="1428750" y="0"/>
                  </a:lnTo>
                  <a:lnTo>
                    <a:pt x="1428750" y="11811"/>
                  </a:lnTo>
                  <a:lnTo>
                    <a:pt x="0" y="11811"/>
                  </a:lnTo>
                  <a:close/>
                </a:path>
              </a:pathLst>
            </a:custGeom>
            <a:solidFill>
              <a:srgbClr val="FFFFFF"/>
            </a:solidFill>
          </p:spPr>
        </p:sp>
        <p:sp>
          <p:nvSpPr>
            <p:cNvPr name="Freeform 54" id="54"/>
            <p:cNvSpPr/>
            <p:nvPr/>
          </p:nvSpPr>
          <p:spPr>
            <a:xfrm flipH="false" flipV="false" rot="0">
              <a:off x="2755392" y="1930273"/>
              <a:ext cx="1434719" cy="11811"/>
            </a:xfrm>
            <a:custGeom>
              <a:avLst/>
              <a:gdLst/>
              <a:ahLst/>
              <a:cxnLst/>
              <a:rect r="r" b="b" t="t" l="l"/>
              <a:pathLst>
                <a:path h="11811" w="1434719">
                  <a:moveTo>
                    <a:pt x="0" y="0"/>
                  </a:moveTo>
                  <a:lnTo>
                    <a:pt x="1434719" y="0"/>
                  </a:lnTo>
                  <a:lnTo>
                    <a:pt x="1434719" y="11811"/>
                  </a:lnTo>
                  <a:lnTo>
                    <a:pt x="0" y="11811"/>
                  </a:lnTo>
                  <a:close/>
                </a:path>
              </a:pathLst>
            </a:custGeom>
            <a:solidFill>
              <a:srgbClr val="FFFFFF"/>
            </a:solidFill>
          </p:spPr>
        </p:sp>
      </p:grpSp>
      <p:sp>
        <p:nvSpPr>
          <p:cNvPr name="TextBox 55" id="55"/>
          <p:cNvSpPr txBox="true"/>
          <p:nvPr/>
        </p:nvSpPr>
        <p:spPr>
          <a:xfrm rot="0">
            <a:off x="193805"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10</a:t>
            </a:r>
          </a:p>
        </p:txBody>
      </p:sp>
      <p:sp>
        <p:nvSpPr>
          <p:cNvPr name="TextBox 56" id="56"/>
          <p:cNvSpPr txBox="true"/>
          <p:nvPr/>
        </p:nvSpPr>
        <p:spPr>
          <a:xfrm rot="0">
            <a:off x="571500" y="347834"/>
            <a:ext cx="1796748" cy="203492"/>
          </a:xfrm>
          <a:prstGeom prst="rect">
            <a:avLst/>
          </a:prstGeom>
        </p:spPr>
        <p:txBody>
          <a:bodyPr anchor="t" rtlCol="false" tIns="0" lIns="0" bIns="0" rIns="0">
            <a:spAutoFit/>
          </a:bodyPr>
          <a:lstStyle/>
          <a:p>
            <a:pPr algn="l">
              <a:lnSpc>
                <a:spcPts val="1679"/>
              </a:lnSpc>
            </a:pPr>
            <a:r>
              <a:rPr lang="en-US" sz="1200" spc="7">
                <a:solidFill>
                  <a:srgbClr val="000000"/>
                </a:solidFill>
                <a:latin typeface="IBM Plex Sans"/>
                <a:ea typeface="IBM Plex Sans"/>
                <a:cs typeface="IBM Plex Sans"/>
                <a:sym typeface="IBM Plex Sans"/>
              </a:rPr>
              <a:t>PROPER TENSION IS KEY</a:t>
            </a:r>
          </a:p>
        </p:txBody>
      </p:sp>
      <p:sp>
        <p:nvSpPr>
          <p:cNvPr name="TextBox 57" id="57"/>
          <p:cNvSpPr txBox="true"/>
          <p:nvPr/>
        </p:nvSpPr>
        <p:spPr>
          <a:xfrm rot="0">
            <a:off x="464287" y="5577478"/>
            <a:ext cx="2872340" cy="203492"/>
          </a:xfrm>
          <a:prstGeom prst="rect">
            <a:avLst/>
          </a:prstGeom>
        </p:spPr>
        <p:txBody>
          <a:bodyPr anchor="t" rtlCol="false" tIns="0" lIns="0" bIns="0" rIns="0">
            <a:spAutoFit/>
          </a:bodyPr>
          <a:lstStyle/>
          <a:p>
            <a:pPr algn="l">
              <a:lnSpc>
                <a:spcPts val="1679"/>
              </a:lnSpc>
            </a:pPr>
            <a:r>
              <a:rPr lang="en-US" sz="1200" spc="3">
                <a:solidFill>
                  <a:srgbClr val="2AACE3"/>
                </a:solidFill>
                <a:latin typeface="IBM Plex Sans"/>
                <a:ea typeface="IBM Plex Sans"/>
                <a:cs typeface="IBM Plex Sans"/>
                <a:sym typeface="IBM Plex Sans"/>
              </a:rPr>
              <a:t>GATES KRIKIT GAUGE (NORTH AMERICA)</a:t>
            </a:r>
          </a:p>
        </p:txBody>
      </p:sp>
      <p:sp>
        <p:nvSpPr>
          <p:cNvPr name="TextBox 58" id="58"/>
          <p:cNvSpPr txBox="true"/>
          <p:nvPr/>
        </p:nvSpPr>
        <p:spPr>
          <a:xfrm rot="0">
            <a:off x="457200" y="765696"/>
            <a:ext cx="4237825" cy="724052"/>
          </a:xfrm>
          <a:prstGeom prst="rect">
            <a:avLst/>
          </a:prstGeom>
        </p:spPr>
        <p:txBody>
          <a:bodyPr anchor="t" rtlCol="false" tIns="0" lIns="0" bIns="0" rIns="0">
            <a:spAutoFit/>
          </a:bodyPr>
          <a:lstStyle/>
          <a:p>
            <a:pPr algn="just">
              <a:lnSpc>
                <a:spcPts val="1140"/>
              </a:lnSpc>
            </a:pPr>
            <a:r>
              <a:rPr lang="en-US" sz="950" spc="10">
                <a:solidFill>
                  <a:srgbClr val="000000"/>
                </a:solidFill>
                <a:latin typeface="IBM Plex Sans Condensed"/>
                <a:ea typeface="IBM Plex Sans Condensed"/>
                <a:cs typeface="IBM Plex Sans Condensed"/>
                <a:sym typeface="IBM Plex Sans Condensed"/>
              </a:rPr>
              <a:t>Proper belt tension is essential for optimum operation of the Gates Carbon Drive System. Lack of belt tension can lead to tooth jump or “skipping”, when the teeth of the belt slide over the teeth of the rear sprocket. Too much tension can damage the bearings within the rear hub, can cause the system to drag, and can increase the wear of your drive system.</a:t>
            </a:r>
          </a:p>
        </p:txBody>
      </p:sp>
      <p:sp>
        <p:nvSpPr>
          <p:cNvPr name="TextBox 59" id="59"/>
          <p:cNvSpPr txBox="true"/>
          <p:nvPr/>
        </p:nvSpPr>
        <p:spPr>
          <a:xfrm rot="0">
            <a:off x="457200" y="1489596"/>
            <a:ext cx="30461" cy="14493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 </a:t>
            </a:r>
          </a:p>
        </p:txBody>
      </p:sp>
      <p:sp>
        <p:nvSpPr>
          <p:cNvPr name="TextBox 60" id="60"/>
          <p:cNvSpPr txBox="true"/>
          <p:nvPr/>
        </p:nvSpPr>
        <p:spPr>
          <a:xfrm rot="0">
            <a:off x="914429" y="1489596"/>
            <a:ext cx="3520469" cy="14493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Tensioning procedures vary depending on the bike. Common types of </a:t>
            </a:r>
          </a:p>
        </p:txBody>
      </p:sp>
      <p:sp>
        <p:nvSpPr>
          <p:cNvPr name="TextBox 61" id="61"/>
          <p:cNvSpPr txBox="true"/>
          <p:nvPr/>
        </p:nvSpPr>
        <p:spPr>
          <a:xfrm rot="0">
            <a:off x="457200" y="1634376"/>
            <a:ext cx="4258713" cy="28971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tensioning systems include sliding or pivoting dropouts and eccentric bottom brackets. Note – Correct alignment of the belt has to be maintained as you adjust tension. </a:t>
            </a:r>
          </a:p>
        </p:txBody>
      </p:sp>
      <p:sp>
        <p:nvSpPr>
          <p:cNvPr name="TextBox 62" id="62"/>
          <p:cNvSpPr txBox="true"/>
          <p:nvPr/>
        </p:nvSpPr>
        <p:spPr>
          <a:xfrm rot="0">
            <a:off x="914429" y="1923936"/>
            <a:ext cx="3783873" cy="14493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There are 3 common methods for measuring tension on your Carbon Drive </a:t>
            </a:r>
          </a:p>
        </p:txBody>
      </p:sp>
      <p:sp>
        <p:nvSpPr>
          <p:cNvPr name="TextBox 63" id="63"/>
          <p:cNvSpPr txBox="true"/>
          <p:nvPr/>
        </p:nvSpPr>
        <p:spPr>
          <a:xfrm rot="0">
            <a:off x="457200" y="2068716"/>
            <a:ext cx="4232577" cy="579272"/>
          </a:xfrm>
          <a:prstGeom prst="rect">
            <a:avLst/>
          </a:prstGeom>
        </p:spPr>
        <p:txBody>
          <a:bodyPr anchor="t" rtlCol="false" tIns="0" lIns="0" bIns="0" rIns="0">
            <a:spAutoFit/>
          </a:bodyPr>
          <a:lstStyle/>
          <a:p>
            <a:pPr algn="just">
              <a:lnSpc>
                <a:spcPts val="1140"/>
              </a:lnSpc>
            </a:pPr>
            <a:r>
              <a:rPr lang="en-US" sz="950" spc="10">
                <a:solidFill>
                  <a:srgbClr val="000000"/>
                </a:solidFill>
                <a:latin typeface="IBM Plex Sans Condensed"/>
                <a:ea typeface="IBM Plex Sans Condensed"/>
                <a:cs typeface="IBM Plex Sans Condensed"/>
                <a:sym typeface="IBM Plex Sans Condensed"/>
              </a:rPr>
              <a:t>system: the Gates Krikit Gauge, the Eco Tension Tester, and the Gates Carbon Drive Mobile Apps. For each of these, the tension may vary a little along the belt, so you should repeat this procedure several times. Rotate the cranks a quarter turn after each measurement and measure again. </a:t>
            </a:r>
          </a:p>
        </p:txBody>
      </p:sp>
      <p:sp>
        <p:nvSpPr>
          <p:cNvPr name="TextBox 64" id="64"/>
          <p:cNvSpPr txBox="true"/>
          <p:nvPr/>
        </p:nvSpPr>
        <p:spPr>
          <a:xfrm rot="0">
            <a:off x="914429" y="2647836"/>
            <a:ext cx="3551044" cy="14493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The tools only measure tension, they do not specify a needed tension. </a:t>
            </a:r>
          </a:p>
        </p:txBody>
      </p:sp>
      <p:sp>
        <p:nvSpPr>
          <p:cNvPr name="TextBox 65" id="65"/>
          <p:cNvSpPr txBox="true"/>
          <p:nvPr/>
        </p:nvSpPr>
        <p:spPr>
          <a:xfrm rot="0">
            <a:off x="457200" y="2792616"/>
            <a:ext cx="4007063" cy="28971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Refer to the chart below for the correct tension range recommendation for your Gates Carbon Drive setup. </a:t>
            </a:r>
          </a:p>
        </p:txBody>
      </p:sp>
      <p:sp>
        <p:nvSpPr>
          <p:cNvPr name="TextBox 66" id="66"/>
          <p:cNvSpPr txBox="true"/>
          <p:nvPr/>
        </p:nvSpPr>
        <p:spPr>
          <a:xfrm rot="0">
            <a:off x="1368295" y="3347618"/>
            <a:ext cx="2339064" cy="204454"/>
          </a:xfrm>
          <a:prstGeom prst="rect">
            <a:avLst/>
          </a:prstGeom>
        </p:spPr>
        <p:txBody>
          <a:bodyPr anchor="t" rtlCol="false" tIns="0" lIns="0" bIns="0" rIns="0">
            <a:spAutoFit/>
          </a:bodyPr>
          <a:lstStyle/>
          <a:p>
            <a:pPr algn="l">
              <a:lnSpc>
                <a:spcPts val="1688"/>
              </a:lnSpc>
            </a:pPr>
            <a:r>
              <a:rPr lang="en-US" sz="1206" spc="60">
                <a:solidFill>
                  <a:srgbClr val="FFFFFF"/>
                </a:solidFill>
                <a:latin typeface="IBM Plex Sans"/>
                <a:ea typeface="IBM Plex Sans"/>
                <a:cs typeface="IBM Plex Sans"/>
                <a:sym typeface="IBM Plex Sans"/>
              </a:rPr>
              <a:t>TENSION RECOMMENDATIONS</a:t>
            </a:r>
          </a:p>
        </p:txBody>
      </p:sp>
      <p:sp>
        <p:nvSpPr>
          <p:cNvPr name="TextBox 67" id="67"/>
          <p:cNvSpPr txBox="true"/>
          <p:nvPr/>
        </p:nvSpPr>
        <p:spPr>
          <a:xfrm rot="0">
            <a:off x="1787252" y="3641808"/>
            <a:ext cx="1309459" cy="142999"/>
          </a:xfrm>
          <a:prstGeom prst="rect">
            <a:avLst/>
          </a:prstGeom>
        </p:spPr>
        <p:txBody>
          <a:bodyPr anchor="t" rtlCol="false" tIns="0" lIns="0" bIns="0" rIns="0">
            <a:spAutoFit/>
          </a:bodyPr>
          <a:lstStyle/>
          <a:p>
            <a:pPr algn="l">
              <a:lnSpc>
                <a:spcPts val="1120"/>
              </a:lnSpc>
            </a:pPr>
            <a:r>
              <a:rPr lang="en-US" sz="800" spc="5">
                <a:solidFill>
                  <a:srgbClr val="FFFFFF"/>
                </a:solidFill>
                <a:latin typeface="Open Sans Condensed"/>
                <a:ea typeface="Open Sans Condensed"/>
                <a:cs typeface="Open Sans Condensed"/>
                <a:sym typeface="Open Sans Condensed"/>
              </a:rPr>
              <a:t>SMOOTH + STEADY PEDALING STYLE</a:t>
            </a:r>
          </a:p>
        </p:txBody>
      </p:sp>
      <p:sp>
        <p:nvSpPr>
          <p:cNvPr name="TextBox 68" id="68"/>
          <p:cNvSpPr txBox="true"/>
          <p:nvPr/>
        </p:nvSpPr>
        <p:spPr>
          <a:xfrm rot="0">
            <a:off x="3229670" y="3641808"/>
            <a:ext cx="1281494" cy="142999"/>
          </a:xfrm>
          <a:prstGeom prst="rect">
            <a:avLst/>
          </a:prstGeom>
        </p:spPr>
        <p:txBody>
          <a:bodyPr anchor="t" rtlCol="false" tIns="0" lIns="0" bIns="0" rIns="0">
            <a:spAutoFit/>
          </a:bodyPr>
          <a:lstStyle/>
          <a:p>
            <a:pPr algn="l">
              <a:lnSpc>
                <a:spcPts val="1120"/>
              </a:lnSpc>
            </a:pPr>
            <a:r>
              <a:rPr lang="en-US" sz="800" spc="4">
                <a:solidFill>
                  <a:srgbClr val="FFFFFF"/>
                </a:solidFill>
                <a:latin typeface="Open Sans Condensed"/>
                <a:ea typeface="Open Sans Condensed"/>
                <a:cs typeface="Open Sans Condensed"/>
                <a:sym typeface="Open Sans Condensed"/>
              </a:rPr>
              <a:t>PUNCHY + ROUGH PEDALING STYLE</a:t>
            </a:r>
          </a:p>
        </p:txBody>
      </p:sp>
      <p:sp>
        <p:nvSpPr>
          <p:cNvPr name="TextBox 69" id="69"/>
          <p:cNvSpPr txBox="true"/>
          <p:nvPr/>
        </p:nvSpPr>
        <p:spPr>
          <a:xfrm rot="0">
            <a:off x="563413" y="3816287"/>
            <a:ext cx="1121864" cy="671217"/>
          </a:xfrm>
          <a:prstGeom prst="rect">
            <a:avLst/>
          </a:prstGeom>
        </p:spPr>
        <p:txBody>
          <a:bodyPr anchor="t" rtlCol="false" tIns="0" lIns="0" bIns="0" rIns="0">
            <a:spAutoFit/>
          </a:bodyPr>
          <a:lstStyle/>
          <a:p>
            <a:pPr algn="l">
              <a:lnSpc>
                <a:spcPts val="1817"/>
              </a:lnSpc>
            </a:pPr>
            <a:r>
              <a:rPr lang="en-US" sz="927" spc="-22">
                <a:solidFill>
                  <a:srgbClr val="000000"/>
                </a:solidFill>
                <a:latin typeface="IBM Plex Sans Condensed"/>
                <a:ea typeface="IBM Plex Sans Condensed"/>
                <a:cs typeface="IBM Plex Sans Condensed"/>
                <a:sym typeface="IBM Plex Sans Condensed"/>
              </a:rPr>
              <a:t>Mountain* and SS Urban Internally Geared Hub Tandem</a:t>
            </a:r>
          </a:p>
        </p:txBody>
      </p:sp>
      <p:sp>
        <p:nvSpPr>
          <p:cNvPr name="TextBox 70" id="70"/>
          <p:cNvSpPr txBox="true"/>
          <p:nvPr/>
        </p:nvSpPr>
        <p:spPr>
          <a:xfrm rot="0">
            <a:off x="1820770" y="3820116"/>
            <a:ext cx="1070953" cy="208007"/>
          </a:xfrm>
          <a:prstGeom prst="rect">
            <a:avLst/>
          </a:prstGeom>
        </p:spPr>
        <p:txBody>
          <a:bodyPr anchor="t" rtlCol="false" tIns="0" lIns="0" bIns="0" rIns="0">
            <a:spAutoFit/>
          </a:bodyPr>
          <a:lstStyle/>
          <a:p>
            <a:pPr algn="l">
              <a:lnSpc>
                <a:spcPts val="1817"/>
              </a:lnSpc>
            </a:pPr>
            <a:r>
              <a:rPr lang="en-US" sz="927" spc="-6">
                <a:solidFill>
                  <a:srgbClr val="000000"/>
                </a:solidFill>
                <a:latin typeface="IBM Plex Sans"/>
                <a:ea typeface="IBM Plex Sans"/>
                <a:cs typeface="IBM Plex Sans"/>
                <a:sym typeface="IBM Plex Sans"/>
              </a:rPr>
              <a:t>45-60 Hz (35-45 lbs)</a:t>
            </a:r>
          </a:p>
        </p:txBody>
      </p:sp>
      <p:sp>
        <p:nvSpPr>
          <p:cNvPr name="TextBox 71" id="71"/>
          <p:cNvSpPr txBox="true"/>
          <p:nvPr/>
        </p:nvSpPr>
        <p:spPr>
          <a:xfrm rot="0">
            <a:off x="3249501" y="3820116"/>
            <a:ext cx="1070943" cy="208007"/>
          </a:xfrm>
          <a:prstGeom prst="rect">
            <a:avLst/>
          </a:prstGeom>
        </p:spPr>
        <p:txBody>
          <a:bodyPr anchor="t" rtlCol="false" tIns="0" lIns="0" bIns="0" rIns="0">
            <a:spAutoFit/>
          </a:bodyPr>
          <a:lstStyle/>
          <a:p>
            <a:pPr algn="l">
              <a:lnSpc>
                <a:spcPts val="1817"/>
              </a:lnSpc>
            </a:pPr>
            <a:r>
              <a:rPr lang="en-US" sz="927" spc="-6">
                <a:solidFill>
                  <a:srgbClr val="000000"/>
                </a:solidFill>
                <a:latin typeface="IBM Plex Sans"/>
                <a:ea typeface="IBM Plex Sans"/>
                <a:cs typeface="IBM Plex Sans"/>
                <a:sym typeface="IBM Plex Sans"/>
              </a:rPr>
              <a:t>60-75 Hz (45-53 lbs)</a:t>
            </a:r>
          </a:p>
        </p:txBody>
      </p:sp>
      <p:sp>
        <p:nvSpPr>
          <p:cNvPr name="TextBox 72" id="72"/>
          <p:cNvSpPr txBox="true"/>
          <p:nvPr/>
        </p:nvSpPr>
        <p:spPr>
          <a:xfrm rot="0">
            <a:off x="2647902" y="4050954"/>
            <a:ext cx="1070953" cy="438845"/>
          </a:xfrm>
          <a:prstGeom prst="rect">
            <a:avLst/>
          </a:prstGeom>
        </p:spPr>
        <p:txBody>
          <a:bodyPr anchor="t" rtlCol="false" tIns="0" lIns="0" bIns="0" rIns="0">
            <a:spAutoFit/>
          </a:bodyPr>
          <a:lstStyle/>
          <a:p>
            <a:pPr algn="just">
              <a:lnSpc>
                <a:spcPts val="1817"/>
              </a:lnSpc>
            </a:pPr>
            <a:r>
              <a:rPr lang="en-US" sz="927" spc="-6">
                <a:solidFill>
                  <a:srgbClr val="000000"/>
                </a:solidFill>
                <a:latin typeface="IBM Plex Sans"/>
                <a:ea typeface="IBM Plex Sans"/>
                <a:cs typeface="IBM Plex Sans"/>
                <a:sym typeface="IBM Plex Sans"/>
              </a:rPr>
              <a:t>35-50 Hz (28-40 lbs) 60-65 Hz (45-48 lbs)</a:t>
            </a:r>
          </a:p>
        </p:txBody>
      </p:sp>
      <p:sp>
        <p:nvSpPr>
          <p:cNvPr name="TextBox 73" id="73"/>
          <p:cNvSpPr txBox="true"/>
          <p:nvPr/>
        </p:nvSpPr>
        <p:spPr>
          <a:xfrm rot="0">
            <a:off x="504587" y="4562875"/>
            <a:ext cx="4022179" cy="117805"/>
          </a:xfrm>
          <a:prstGeom prst="rect">
            <a:avLst/>
          </a:prstGeom>
        </p:spPr>
        <p:txBody>
          <a:bodyPr anchor="t" rtlCol="false" tIns="0" lIns="0" bIns="0" rIns="0">
            <a:spAutoFit/>
          </a:bodyPr>
          <a:lstStyle/>
          <a:p>
            <a:pPr algn="l">
              <a:lnSpc>
                <a:spcPts val="960"/>
              </a:lnSpc>
            </a:pPr>
            <a:r>
              <a:rPr lang="en-US" sz="800" spc="8">
                <a:solidFill>
                  <a:srgbClr val="000000"/>
                </a:solidFill>
                <a:latin typeface="IBM Plex Sans Condensed"/>
                <a:ea typeface="IBM Plex Sans Condensed"/>
                <a:cs typeface="IBM Plex Sans Condensed"/>
                <a:sym typeface="IBM Plex Sans Condensed"/>
              </a:rPr>
              <a:t> These tension recommendations are a good starting point, which may need to be adjusted </a:t>
            </a:r>
          </a:p>
        </p:txBody>
      </p:sp>
      <p:sp>
        <p:nvSpPr>
          <p:cNvPr name="TextBox 74" id="74"/>
          <p:cNvSpPr txBox="true"/>
          <p:nvPr/>
        </p:nvSpPr>
        <p:spPr>
          <a:xfrm rot="0">
            <a:off x="582863" y="4688986"/>
            <a:ext cx="3595364" cy="112519"/>
          </a:xfrm>
          <a:prstGeom prst="rect">
            <a:avLst/>
          </a:prstGeom>
        </p:spPr>
        <p:txBody>
          <a:bodyPr anchor="t" rtlCol="false" tIns="0" lIns="0" bIns="0" rIns="0">
            <a:spAutoFit/>
          </a:bodyPr>
          <a:lstStyle/>
          <a:p>
            <a:pPr algn="l">
              <a:lnSpc>
                <a:spcPts val="960"/>
              </a:lnSpc>
            </a:pPr>
            <a:r>
              <a:rPr lang="en-US" sz="800" spc="8">
                <a:solidFill>
                  <a:srgbClr val="000000"/>
                </a:solidFill>
                <a:latin typeface="IBM Plex Sans Condensed"/>
                <a:ea typeface="IBM Plex Sans Condensed"/>
                <a:cs typeface="IBM Plex Sans Condensed"/>
                <a:sym typeface="IBM Plex Sans Condensed"/>
              </a:rPr>
              <a:t>higher or lower based on the rider size, gear ratio, and power placed on the pedals.</a:t>
            </a:r>
          </a:p>
        </p:txBody>
      </p:sp>
      <p:sp>
        <p:nvSpPr>
          <p:cNvPr name="TextBox 75" id="75"/>
          <p:cNvSpPr txBox="true"/>
          <p:nvPr/>
        </p:nvSpPr>
        <p:spPr>
          <a:xfrm rot="0">
            <a:off x="504587" y="4781207"/>
            <a:ext cx="4103179" cy="207769"/>
          </a:xfrm>
          <a:prstGeom prst="rect">
            <a:avLst/>
          </a:prstGeom>
        </p:spPr>
        <p:txBody>
          <a:bodyPr anchor="t" rtlCol="false" tIns="0" lIns="0" bIns="0" rIns="0">
            <a:spAutoFit/>
          </a:bodyPr>
          <a:lstStyle/>
          <a:p>
            <a:pPr algn="l">
              <a:lnSpc>
                <a:spcPts val="1992"/>
              </a:lnSpc>
            </a:pPr>
            <a:r>
              <a:rPr lang="en-US" sz="800" spc="8">
                <a:solidFill>
                  <a:srgbClr val="000000"/>
                </a:solidFill>
                <a:latin typeface="IBM Plex Sans Condensed"/>
                <a:ea typeface="IBM Plex Sans Condensed"/>
                <a:cs typeface="IBM Plex Sans Condensed"/>
                <a:sym typeface="IBM Plex Sans Condensed"/>
              </a:rPr>
              <a:t>* The CDN System is not approved for use on mountain bikes, mid-drive eBikes or gear boxes, </a:t>
            </a:r>
          </a:p>
        </p:txBody>
      </p:sp>
      <p:sp>
        <p:nvSpPr>
          <p:cNvPr name="TextBox 76" id="76"/>
          <p:cNvSpPr txBox="true"/>
          <p:nvPr/>
        </p:nvSpPr>
        <p:spPr>
          <a:xfrm rot="0">
            <a:off x="596989" y="5051279"/>
            <a:ext cx="2403205" cy="64894"/>
          </a:xfrm>
          <a:prstGeom prst="rect">
            <a:avLst/>
          </a:prstGeom>
        </p:spPr>
        <p:txBody>
          <a:bodyPr anchor="t" rtlCol="false" tIns="0" lIns="0" bIns="0" rIns="0">
            <a:spAutoFit/>
          </a:bodyPr>
          <a:lstStyle/>
          <a:p>
            <a:pPr algn="l">
              <a:lnSpc>
                <a:spcPts val="400"/>
              </a:lnSpc>
            </a:pPr>
            <a:r>
              <a:rPr lang="en-US" sz="800" spc="8">
                <a:solidFill>
                  <a:srgbClr val="000000"/>
                </a:solidFill>
                <a:latin typeface="IBM Plex Sans Condensed"/>
                <a:ea typeface="IBM Plex Sans Condensed"/>
                <a:cs typeface="IBM Plex Sans Condensed"/>
                <a:sym typeface="IBM Plex Sans Condensed"/>
              </a:rPr>
              <a:t>fixed gear bikes, or high mileage trekking/touring bikes.</a:t>
            </a:r>
          </a:p>
        </p:txBody>
      </p:sp>
      <p:sp>
        <p:nvSpPr>
          <p:cNvPr name="TextBox 77" id="77"/>
          <p:cNvSpPr txBox="true"/>
          <p:nvPr/>
        </p:nvSpPr>
        <p:spPr>
          <a:xfrm rot="0">
            <a:off x="464287" y="5971051"/>
            <a:ext cx="452037" cy="241678"/>
          </a:xfrm>
          <a:prstGeom prst="rect">
            <a:avLst/>
          </a:prstGeom>
        </p:spPr>
        <p:txBody>
          <a:bodyPr anchor="t" rtlCol="false" tIns="0" lIns="0" bIns="0" rIns="0">
            <a:spAutoFit/>
          </a:bodyPr>
          <a:lstStyle/>
          <a:p>
            <a:pPr algn="l">
              <a:lnSpc>
                <a:spcPts val="1017"/>
              </a:lnSpc>
            </a:pPr>
            <a:r>
              <a:rPr lang="en-US" sz="726" spc="-15">
                <a:solidFill>
                  <a:srgbClr val="2AACE3"/>
                </a:solidFill>
                <a:latin typeface="IBM Plex Sans Condensed"/>
                <a:ea typeface="IBM Plex Sans Condensed"/>
                <a:cs typeface="IBM Plex Sans Condensed"/>
                <a:sym typeface="IBM Plex Sans Condensed"/>
              </a:rPr>
              <a:t>LBS SCALE</a:t>
            </a:r>
          </a:p>
          <a:p>
            <a:pPr algn="l">
              <a:lnSpc>
                <a:spcPts val="1017"/>
              </a:lnSpc>
            </a:pPr>
            <a:r>
              <a:rPr lang="en-US" sz="726" spc="26">
                <a:solidFill>
                  <a:srgbClr val="2AACE3"/>
                </a:solidFill>
                <a:latin typeface="Open Sans Condensed"/>
                <a:ea typeface="Open Sans Condensed"/>
                <a:cs typeface="Open Sans Condensed"/>
                <a:sym typeface="Open Sans Condensed"/>
              </a:rPr>
              <a:t>POUNDS</a:t>
            </a:r>
          </a:p>
        </p:txBody>
      </p:sp>
      <p:sp>
        <p:nvSpPr>
          <p:cNvPr name="TextBox 78" id="78"/>
          <p:cNvSpPr txBox="true"/>
          <p:nvPr/>
        </p:nvSpPr>
        <p:spPr>
          <a:xfrm rot="0">
            <a:off x="1015270" y="5971051"/>
            <a:ext cx="482565" cy="241678"/>
          </a:xfrm>
          <a:prstGeom prst="rect">
            <a:avLst/>
          </a:prstGeom>
        </p:spPr>
        <p:txBody>
          <a:bodyPr anchor="t" rtlCol="false" tIns="0" lIns="0" bIns="0" rIns="0">
            <a:spAutoFit/>
          </a:bodyPr>
          <a:lstStyle/>
          <a:p>
            <a:pPr algn="l">
              <a:lnSpc>
                <a:spcPts val="1017"/>
              </a:lnSpc>
            </a:pPr>
            <a:r>
              <a:rPr lang="en-US" sz="726" spc="-18">
                <a:solidFill>
                  <a:srgbClr val="2AACE3"/>
                </a:solidFill>
                <a:latin typeface="IBM Plex Sans Condensed"/>
                <a:ea typeface="IBM Plex Sans Condensed"/>
                <a:cs typeface="IBM Plex Sans Condensed"/>
                <a:sym typeface="IBM Plex Sans Condensed"/>
              </a:rPr>
              <a:t>KG SCALE</a:t>
            </a:r>
          </a:p>
          <a:p>
            <a:pPr algn="l">
              <a:lnSpc>
                <a:spcPts val="1017"/>
              </a:lnSpc>
            </a:pPr>
            <a:r>
              <a:rPr lang="en-US" sz="726" spc="25">
                <a:solidFill>
                  <a:srgbClr val="2AACE3"/>
                </a:solidFill>
                <a:latin typeface="Open Sans Condensed"/>
                <a:ea typeface="Open Sans Condensed"/>
                <a:cs typeface="Open Sans Condensed"/>
                <a:sym typeface="Open Sans Condensed"/>
              </a:rPr>
              <a:t>K</a:t>
            </a:r>
            <a:r>
              <a:rPr lang="en-US" sz="726" spc="25">
                <a:solidFill>
                  <a:srgbClr val="FFFFFF"/>
                </a:solidFill>
                <a:latin typeface="Open Sans Condensed"/>
                <a:ea typeface="Open Sans Condensed"/>
                <a:cs typeface="Open Sans Condensed"/>
                <a:sym typeface="Open Sans Condensed"/>
              </a:rPr>
              <a:t> </a:t>
            </a:r>
            <a:r>
              <a:rPr lang="en-US" sz="726" spc="25">
                <a:solidFill>
                  <a:srgbClr val="2AACE3"/>
                </a:solidFill>
                <a:latin typeface="Open Sans Condensed"/>
                <a:ea typeface="Open Sans Condensed"/>
                <a:cs typeface="Open Sans Condensed"/>
                <a:sym typeface="Open Sans Condensed"/>
              </a:rPr>
              <a:t>ILOGR</a:t>
            </a:r>
            <a:r>
              <a:rPr lang="en-US" sz="726" spc="25">
                <a:solidFill>
                  <a:srgbClr val="FFFFFF"/>
                </a:solidFill>
                <a:latin typeface="Open Sans Condensed"/>
                <a:ea typeface="Open Sans Condensed"/>
                <a:cs typeface="Open Sans Condensed"/>
                <a:sym typeface="Open Sans Condensed"/>
              </a:rPr>
              <a:t> </a:t>
            </a:r>
            <a:r>
              <a:rPr lang="en-US" sz="726" spc="25">
                <a:solidFill>
                  <a:srgbClr val="2AACE3"/>
                </a:solidFill>
                <a:latin typeface="Open Sans Condensed"/>
                <a:ea typeface="Open Sans Condensed"/>
                <a:cs typeface="Open Sans Condensed"/>
                <a:sym typeface="Open Sans Condensed"/>
              </a:rPr>
              <a:t>AMS</a:t>
            </a:r>
          </a:p>
        </p:txBody>
      </p:sp>
      <p:sp>
        <p:nvSpPr>
          <p:cNvPr name="TextBox 79" id="79"/>
          <p:cNvSpPr txBox="true"/>
          <p:nvPr/>
        </p:nvSpPr>
        <p:spPr>
          <a:xfrm rot="0">
            <a:off x="1835963" y="5971051"/>
            <a:ext cx="672484" cy="130959"/>
          </a:xfrm>
          <a:prstGeom prst="rect">
            <a:avLst/>
          </a:prstGeom>
        </p:spPr>
        <p:txBody>
          <a:bodyPr anchor="t" rtlCol="false" tIns="0" lIns="0" bIns="0" rIns="0">
            <a:spAutoFit/>
          </a:bodyPr>
          <a:lstStyle/>
          <a:p>
            <a:pPr algn="l">
              <a:lnSpc>
                <a:spcPts val="1017"/>
              </a:lnSpc>
            </a:pPr>
            <a:r>
              <a:rPr lang="en-US" sz="726" spc="-18">
                <a:solidFill>
                  <a:srgbClr val="2AACE3"/>
                </a:solidFill>
                <a:latin typeface="IBM Plex Sans Condensed"/>
                <a:ea typeface="IBM Plex Sans Condensed"/>
                <a:cs typeface="IBM Plex Sans Condensed"/>
                <a:sym typeface="IBM Plex Sans Condensed"/>
              </a:rPr>
              <a:t>INDICATOR ARM</a:t>
            </a:r>
          </a:p>
        </p:txBody>
      </p:sp>
      <p:sp>
        <p:nvSpPr>
          <p:cNvPr name="TextBox 80" id="80"/>
          <p:cNvSpPr txBox="true"/>
          <p:nvPr/>
        </p:nvSpPr>
        <p:spPr>
          <a:xfrm rot="0">
            <a:off x="3291135" y="7092220"/>
            <a:ext cx="447180" cy="130959"/>
          </a:xfrm>
          <a:prstGeom prst="rect">
            <a:avLst/>
          </a:prstGeom>
        </p:spPr>
        <p:txBody>
          <a:bodyPr anchor="t" rtlCol="false" tIns="0" lIns="0" bIns="0" rIns="0">
            <a:spAutoFit/>
          </a:bodyPr>
          <a:lstStyle/>
          <a:p>
            <a:pPr algn="l">
              <a:lnSpc>
                <a:spcPts val="1017"/>
              </a:lnSpc>
            </a:pPr>
            <a:r>
              <a:rPr lang="en-US" sz="726" spc="-16">
                <a:solidFill>
                  <a:srgbClr val="2AACE3"/>
                </a:solidFill>
                <a:latin typeface="IBM Plex Sans Condensed"/>
                <a:ea typeface="IBM Plex Sans Condensed"/>
                <a:cs typeface="IBM Plex Sans Condensed"/>
                <a:sym typeface="IBM Plex Sans Condensed"/>
              </a:rPr>
              <a:t>GAUGE LIP</a:t>
            </a:r>
          </a:p>
        </p:txBody>
      </p:sp>
      <p:sp>
        <p:nvSpPr>
          <p:cNvPr name="TextBox 81" id="81"/>
          <p:cNvSpPr txBox="true"/>
          <p:nvPr/>
        </p:nvSpPr>
        <p:spPr>
          <a:xfrm rot="0">
            <a:off x="3606470" y="5971051"/>
            <a:ext cx="607238" cy="130959"/>
          </a:xfrm>
          <a:prstGeom prst="rect">
            <a:avLst/>
          </a:prstGeom>
        </p:spPr>
        <p:txBody>
          <a:bodyPr anchor="t" rtlCol="false" tIns="0" lIns="0" bIns="0" rIns="0">
            <a:spAutoFit/>
          </a:bodyPr>
          <a:lstStyle/>
          <a:p>
            <a:pPr algn="l">
              <a:lnSpc>
                <a:spcPts val="1017"/>
              </a:lnSpc>
            </a:pPr>
            <a:r>
              <a:rPr lang="en-US" sz="726" spc="-12">
                <a:solidFill>
                  <a:srgbClr val="2AACE3"/>
                </a:solidFill>
                <a:latin typeface="IBM Plex Sans Condensed"/>
                <a:ea typeface="IBM Plex Sans Condensed"/>
                <a:cs typeface="IBM Plex Sans Condensed"/>
                <a:sym typeface="IBM Plex Sans Condensed"/>
              </a:rPr>
              <a:t>FINGER STRAP</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0"/>
            <a:ext cx="4114800" cy="204026"/>
            <a:chOff x="0" y="0"/>
            <a:chExt cx="4114800" cy="204026"/>
          </a:xfrm>
        </p:grpSpPr>
        <p:sp>
          <p:nvSpPr>
            <p:cNvPr name="Freeform 3" id="3"/>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sp>
        <p:nvSpPr>
          <p:cNvPr name="Freeform 4" id="4"/>
          <p:cNvSpPr/>
          <p:nvPr/>
        </p:nvSpPr>
        <p:spPr>
          <a:xfrm flipH="false" flipV="false" rot="0">
            <a:off x="381000" y="4648200"/>
            <a:ext cx="4267200" cy="1371600"/>
          </a:xfrm>
          <a:custGeom>
            <a:avLst/>
            <a:gdLst/>
            <a:ahLst/>
            <a:cxnLst/>
            <a:rect r="r" b="b" t="t" l="l"/>
            <a:pathLst>
              <a:path h="1371600" w="4267200">
                <a:moveTo>
                  <a:pt x="0" y="0"/>
                </a:moveTo>
                <a:lnTo>
                  <a:pt x="4267200" y="0"/>
                </a:lnTo>
                <a:lnTo>
                  <a:pt x="4267200" y="1371600"/>
                </a:lnTo>
                <a:lnTo>
                  <a:pt x="0" y="1371600"/>
                </a:lnTo>
                <a:lnTo>
                  <a:pt x="0" y="0"/>
                </a:lnTo>
                <a:close/>
              </a:path>
            </a:pathLst>
          </a:custGeom>
          <a:blipFill>
            <a:blip r:embed="rId2"/>
            <a:stretch>
              <a:fillRect l="0" t="0" r="0" b="0"/>
            </a:stretch>
          </a:blipFill>
        </p:spPr>
      </p:sp>
      <p:grpSp>
        <p:nvGrpSpPr>
          <p:cNvPr name="Group 5" id="5"/>
          <p:cNvGrpSpPr>
            <a:grpSpLocks noChangeAspect="true"/>
          </p:cNvGrpSpPr>
          <p:nvPr/>
        </p:nvGrpSpPr>
        <p:grpSpPr>
          <a:xfrm rot="0">
            <a:off x="4565647" y="342900"/>
            <a:ext cx="6353" cy="285750"/>
            <a:chOff x="0" y="0"/>
            <a:chExt cx="6350" cy="285750"/>
          </a:xfrm>
        </p:grpSpPr>
        <p:sp>
          <p:nvSpPr>
            <p:cNvPr name="Freeform 6" id="6"/>
            <p:cNvSpPr/>
            <p:nvPr/>
          </p:nvSpPr>
          <p:spPr>
            <a:xfrm flipH="false" flipV="false" rot="0">
              <a:off x="0" y="0"/>
              <a:ext cx="6350" cy="285750"/>
            </a:xfrm>
            <a:custGeom>
              <a:avLst/>
              <a:gdLst/>
              <a:ahLst/>
              <a:cxnLst/>
              <a:rect r="r" b="b" t="t" l="l"/>
              <a:pathLst>
                <a:path h="285750" w="6350">
                  <a:moveTo>
                    <a:pt x="0" y="285750"/>
                  </a:moveTo>
                  <a:lnTo>
                    <a:pt x="0" y="0"/>
                  </a:lnTo>
                  <a:lnTo>
                    <a:pt x="6350" y="0"/>
                  </a:lnTo>
                  <a:lnTo>
                    <a:pt x="6350" y="285750"/>
                  </a:lnTo>
                  <a:close/>
                </a:path>
              </a:pathLst>
            </a:custGeom>
            <a:solidFill>
              <a:srgbClr val="000000"/>
            </a:solidFill>
          </p:spPr>
        </p:sp>
      </p:grpSp>
      <p:grpSp>
        <p:nvGrpSpPr>
          <p:cNvPr name="Group 7" id="7"/>
          <p:cNvGrpSpPr>
            <a:grpSpLocks noChangeAspect="true"/>
          </p:cNvGrpSpPr>
          <p:nvPr/>
        </p:nvGrpSpPr>
        <p:grpSpPr>
          <a:xfrm rot="0">
            <a:off x="473964" y="4650591"/>
            <a:ext cx="4080634" cy="1261862"/>
            <a:chOff x="0" y="0"/>
            <a:chExt cx="5440845" cy="1682483"/>
          </a:xfrm>
        </p:grpSpPr>
        <p:sp>
          <p:nvSpPr>
            <p:cNvPr name="Freeform 8" id="8"/>
            <p:cNvSpPr/>
            <p:nvPr/>
          </p:nvSpPr>
          <p:spPr>
            <a:xfrm flipH="false" flipV="false" rot="0">
              <a:off x="0" y="0"/>
              <a:ext cx="5440680" cy="1682496"/>
            </a:xfrm>
            <a:custGeom>
              <a:avLst/>
              <a:gdLst/>
              <a:ahLst/>
              <a:cxnLst/>
              <a:rect r="r" b="b" t="t" l="l"/>
              <a:pathLst>
                <a:path h="1682496" w="5440680">
                  <a:moveTo>
                    <a:pt x="0" y="0"/>
                  </a:moveTo>
                  <a:lnTo>
                    <a:pt x="0" y="154178"/>
                  </a:lnTo>
                  <a:lnTo>
                    <a:pt x="2202307" y="154178"/>
                  </a:lnTo>
                  <a:cubicBezTo>
                    <a:pt x="2224532" y="119634"/>
                    <a:pt x="2263140" y="96774"/>
                    <a:pt x="2307336" y="96774"/>
                  </a:cubicBezTo>
                  <a:cubicBezTo>
                    <a:pt x="2351532" y="96774"/>
                    <a:pt x="2390140" y="119634"/>
                    <a:pt x="2412238" y="154178"/>
                  </a:cubicBezTo>
                  <a:lnTo>
                    <a:pt x="3425825" y="154178"/>
                  </a:lnTo>
                  <a:cubicBezTo>
                    <a:pt x="3448431" y="131064"/>
                    <a:pt x="3480054" y="116586"/>
                    <a:pt x="3514979" y="116586"/>
                  </a:cubicBezTo>
                  <a:cubicBezTo>
                    <a:pt x="3549904" y="116586"/>
                    <a:pt x="3581527" y="130937"/>
                    <a:pt x="3604133" y="154178"/>
                  </a:cubicBezTo>
                  <a:lnTo>
                    <a:pt x="3840734" y="154178"/>
                  </a:lnTo>
                  <a:cubicBezTo>
                    <a:pt x="3878199" y="127635"/>
                    <a:pt x="3937762" y="106553"/>
                    <a:pt x="4032885" y="106045"/>
                  </a:cubicBezTo>
                  <a:cubicBezTo>
                    <a:pt x="4033520" y="106045"/>
                    <a:pt x="4034155" y="106045"/>
                    <a:pt x="4034790" y="106045"/>
                  </a:cubicBezTo>
                  <a:cubicBezTo>
                    <a:pt x="4040251" y="106045"/>
                    <a:pt x="4045458" y="106172"/>
                    <a:pt x="4050665" y="106299"/>
                  </a:cubicBezTo>
                  <a:cubicBezTo>
                    <a:pt x="4055999" y="106172"/>
                    <a:pt x="4061206" y="106045"/>
                    <a:pt x="4066540" y="106045"/>
                  </a:cubicBezTo>
                  <a:cubicBezTo>
                    <a:pt x="4067175" y="106045"/>
                    <a:pt x="4067810" y="106045"/>
                    <a:pt x="4068445" y="106045"/>
                  </a:cubicBezTo>
                  <a:cubicBezTo>
                    <a:pt x="4163568" y="106426"/>
                    <a:pt x="4223131" y="127635"/>
                    <a:pt x="4260723" y="154178"/>
                  </a:cubicBezTo>
                  <a:lnTo>
                    <a:pt x="5440680" y="154178"/>
                  </a:lnTo>
                  <a:lnTo>
                    <a:pt x="5440680" y="0"/>
                  </a:lnTo>
                  <a:close/>
                  <a:moveTo>
                    <a:pt x="2427605" y="188468"/>
                  </a:moveTo>
                  <a:cubicBezTo>
                    <a:pt x="2430399" y="199009"/>
                    <a:pt x="2432050" y="210058"/>
                    <a:pt x="2432050" y="221488"/>
                  </a:cubicBezTo>
                  <a:cubicBezTo>
                    <a:pt x="2432050" y="290322"/>
                    <a:pt x="2376297" y="346075"/>
                    <a:pt x="2307463" y="346075"/>
                  </a:cubicBezTo>
                  <a:cubicBezTo>
                    <a:pt x="2306574" y="346075"/>
                    <a:pt x="2305812" y="346075"/>
                    <a:pt x="2304923" y="346075"/>
                  </a:cubicBezTo>
                  <a:lnTo>
                    <a:pt x="2289683" y="466852"/>
                  </a:lnTo>
                  <a:lnTo>
                    <a:pt x="2289683" y="466852"/>
                  </a:lnTo>
                  <a:cubicBezTo>
                    <a:pt x="2330450" y="466725"/>
                    <a:pt x="2371217" y="466725"/>
                    <a:pt x="2411857" y="466725"/>
                  </a:cubicBezTo>
                  <a:cubicBezTo>
                    <a:pt x="2464689" y="466725"/>
                    <a:pt x="2517521" y="466852"/>
                    <a:pt x="2570480" y="466979"/>
                  </a:cubicBezTo>
                  <a:lnTo>
                    <a:pt x="2575179" y="466979"/>
                  </a:lnTo>
                  <a:cubicBezTo>
                    <a:pt x="2628519" y="466979"/>
                    <a:pt x="2681986" y="467106"/>
                    <a:pt x="2735326" y="467233"/>
                  </a:cubicBezTo>
                  <a:lnTo>
                    <a:pt x="3394329" y="271780"/>
                  </a:lnTo>
                  <a:cubicBezTo>
                    <a:pt x="3391916" y="262001"/>
                    <a:pt x="3390646" y="251841"/>
                    <a:pt x="3390646" y="241427"/>
                  </a:cubicBezTo>
                  <a:cubicBezTo>
                    <a:pt x="3390646" y="222504"/>
                    <a:pt x="3394837" y="204597"/>
                    <a:pt x="3402330" y="188595"/>
                  </a:cubicBezTo>
                  <a:close/>
                  <a:moveTo>
                    <a:pt x="4297045" y="188468"/>
                  </a:moveTo>
                  <a:cubicBezTo>
                    <a:pt x="4322318" y="221234"/>
                    <a:pt x="4325620" y="252476"/>
                    <a:pt x="4328414" y="258191"/>
                  </a:cubicBezTo>
                  <a:cubicBezTo>
                    <a:pt x="4334637" y="270764"/>
                    <a:pt x="4405122" y="406654"/>
                    <a:pt x="4427093" y="485648"/>
                  </a:cubicBezTo>
                  <a:cubicBezTo>
                    <a:pt x="4431538" y="501650"/>
                    <a:pt x="4435094" y="519811"/>
                    <a:pt x="4438014" y="538607"/>
                  </a:cubicBezTo>
                  <a:cubicBezTo>
                    <a:pt x="4495545" y="522097"/>
                    <a:pt x="4552314" y="502793"/>
                    <a:pt x="4608321" y="481838"/>
                  </a:cubicBezTo>
                  <a:lnTo>
                    <a:pt x="4609718" y="481330"/>
                  </a:lnTo>
                  <a:lnTo>
                    <a:pt x="4610988" y="481330"/>
                  </a:lnTo>
                  <a:cubicBezTo>
                    <a:pt x="4670043" y="481965"/>
                    <a:pt x="4729098" y="482346"/>
                    <a:pt x="4788153" y="482346"/>
                  </a:cubicBezTo>
                  <a:lnTo>
                    <a:pt x="4797044" y="482346"/>
                  </a:lnTo>
                  <a:cubicBezTo>
                    <a:pt x="4801362" y="482346"/>
                    <a:pt x="4805553" y="482346"/>
                    <a:pt x="4809871" y="482346"/>
                  </a:cubicBezTo>
                  <a:cubicBezTo>
                    <a:pt x="4867656" y="482346"/>
                    <a:pt x="4925441" y="481457"/>
                    <a:pt x="4983226" y="480441"/>
                  </a:cubicBezTo>
                  <a:lnTo>
                    <a:pt x="5169408" y="478282"/>
                  </a:lnTo>
                  <a:lnTo>
                    <a:pt x="5262499" y="477520"/>
                  </a:lnTo>
                  <a:lnTo>
                    <a:pt x="5285739" y="477393"/>
                  </a:lnTo>
                  <a:cubicBezTo>
                    <a:pt x="5286247" y="477393"/>
                    <a:pt x="5286755" y="477393"/>
                    <a:pt x="5287263" y="477393"/>
                  </a:cubicBezTo>
                  <a:cubicBezTo>
                    <a:pt x="5288660" y="477393"/>
                    <a:pt x="5290057" y="477393"/>
                    <a:pt x="5291454" y="477393"/>
                  </a:cubicBezTo>
                  <a:cubicBezTo>
                    <a:pt x="5292851" y="477393"/>
                    <a:pt x="5294248" y="477393"/>
                    <a:pt x="5295645" y="477393"/>
                  </a:cubicBezTo>
                  <a:cubicBezTo>
                    <a:pt x="5300217" y="477393"/>
                    <a:pt x="5304789" y="477520"/>
                    <a:pt x="5309615" y="478536"/>
                  </a:cubicBezTo>
                  <a:cubicBezTo>
                    <a:pt x="5317743" y="480060"/>
                    <a:pt x="5325744" y="483108"/>
                    <a:pt x="5332475" y="488188"/>
                  </a:cubicBezTo>
                  <a:cubicBezTo>
                    <a:pt x="5339206" y="493141"/>
                    <a:pt x="5345175" y="500380"/>
                    <a:pt x="5346572" y="509778"/>
                  </a:cubicBezTo>
                  <a:lnTo>
                    <a:pt x="5346572" y="510032"/>
                  </a:lnTo>
                  <a:lnTo>
                    <a:pt x="5346572" y="510286"/>
                  </a:lnTo>
                  <a:cubicBezTo>
                    <a:pt x="5346699" y="517398"/>
                    <a:pt x="5346953" y="524510"/>
                    <a:pt x="5347080" y="531622"/>
                  </a:cubicBezTo>
                  <a:cubicBezTo>
                    <a:pt x="5360669" y="531622"/>
                    <a:pt x="5395721" y="531749"/>
                    <a:pt x="5440298" y="531876"/>
                  </a:cubicBezTo>
                  <a:lnTo>
                    <a:pt x="5440298" y="419227"/>
                  </a:lnTo>
                  <a:lnTo>
                    <a:pt x="5214366" y="419227"/>
                  </a:lnTo>
                  <a:lnTo>
                    <a:pt x="5214366" y="188468"/>
                  </a:lnTo>
                  <a:close/>
                  <a:moveTo>
                    <a:pt x="3628009" y="188468"/>
                  </a:moveTo>
                  <a:cubicBezTo>
                    <a:pt x="3635502" y="204470"/>
                    <a:pt x="3639693" y="222377"/>
                    <a:pt x="3639693" y="241300"/>
                  </a:cubicBezTo>
                  <a:cubicBezTo>
                    <a:pt x="3639693" y="310134"/>
                    <a:pt x="3583940" y="365887"/>
                    <a:pt x="3515106" y="365887"/>
                  </a:cubicBezTo>
                  <a:cubicBezTo>
                    <a:pt x="3465322" y="365887"/>
                    <a:pt x="3422269" y="336677"/>
                    <a:pt x="3402330" y="294513"/>
                  </a:cubicBezTo>
                  <a:lnTo>
                    <a:pt x="3278505" y="331216"/>
                  </a:lnTo>
                  <a:cubicBezTo>
                    <a:pt x="3287776" y="340360"/>
                    <a:pt x="3286379" y="355219"/>
                    <a:pt x="3286379" y="355219"/>
                  </a:cubicBezTo>
                  <a:lnTo>
                    <a:pt x="3279648" y="448056"/>
                  </a:lnTo>
                  <a:cubicBezTo>
                    <a:pt x="3278632" y="466979"/>
                    <a:pt x="3263519" y="471805"/>
                    <a:pt x="3263519" y="471805"/>
                  </a:cubicBezTo>
                  <a:lnTo>
                    <a:pt x="3262884" y="472059"/>
                  </a:lnTo>
                  <a:lnTo>
                    <a:pt x="3339592" y="473075"/>
                  </a:lnTo>
                  <a:lnTo>
                    <a:pt x="3378073" y="473583"/>
                  </a:lnTo>
                  <a:lnTo>
                    <a:pt x="3397377" y="473837"/>
                  </a:lnTo>
                  <a:cubicBezTo>
                    <a:pt x="3404235" y="474218"/>
                    <a:pt x="3411093" y="475361"/>
                    <a:pt x="3417570" y="478028"/>
                  </a:cubicBezTo>
                  <a:cubicBezTo>
                    <a:pt x="3418586" y="478409"/>
                    <a:pt x="3419602" y="478917"/>
                    <a:pt x="3420618" y="479425"/>
                  </a:cubicBezTo>
                  <a:lnTo>
                    <a:pt x="3423158" y="473329"/>
                  </a:lnTo>
                  <a:cubicBezTo>
                    <a:pt x="3502025" y="501015"/>
                    <a:pt x="3581527" y="526542"/>
                    <a:pt x="3662172" y="547370"/>
                  </a:cubicBezTo>
                  <a:cubicBezTo>
                    <a:pt x="3665220" y="525526"/>
                    <a:pt x="3669157" y="504063"/>
                    <a:pt x="3674364" y="485521"/>
                  </a:cubicBezTo>
                  <a:cubicBezTo>
                    <a:pt x="3696462" y="406527"/>
                    <a:pt x="3766947" y="270510"/>
                    <a:pt x="3773170" y="258064"/>
                  </a:cubicBezTo>
                  <a:cubicBezTo>
                    <a:pt x="3775964" y="252476"/>
                    <a:pt x="3779266" y="221107"/>
                    <a:pt x="3804539" y="188341"/>
                  </a:cubicBezTo>
                  <a:close/>
                  <a:moveTo>
                    <a:pt x="3925443" y="373888"/>
                  </a:moveTo>
                  <a:cubicBezTo>
                    <a:pt x="3877945" y="373888"/>
                    <a:pt x="3835527" y="379984"/>
                    <a:pt x="3806444" y="407924"/>
                  </a:cubicBezTo>
                  <a:cubicBezTo>
                    <a:pt x="3763772" y="448945"/>
                    <a:pt x="3737229" y="503809"/>
                    <a:pt x="3721354" y="561721"/>
                  </a:cubicBezTo>
                  <a:cubicBezTo>
                    <a:pt x="3738753" y="565658"/>
                    <a:pt x="3756406" y="569341"/>
                    <a:pt x="3773932" y="572770"/>
                  </a:cubicBezTo>
                  <a:cubicBezTo>
                    <a:pt x="3786632" y="561848"/>
                    <a:pt x="3804793" y="555244"/>
                    <a:pt x="3826383" y="555244"/>
                  </a:cubicBezTo>
                  <a:cubicBezTo>
                    <a:pt x="3852545" y="555244"/>
                    <a:pt x="3883660" y="565023"/>
                    <a:pt x="3915664" y="588772"/>
                  </a:cubicBezTo>
                  <a:cubicBezTo>
                    <a:pt x="3917950" y="590550"/>
                    <a:pt x="3920363" y="592201"/>
                    <a:pt x="3922649" y="593852"/>
                  </a:cubicBezTo>
                  <a:cubicBezTo>
                    <a:pt x="3953637" y="596646"/>
                    <a:pt x="3984752" y="598424"/>
                    <a:pt x="4015867" y="599059"/>
                  </a:cubicBezTo>
                  <a:cubicBezTo>
                    <a:pt x="4025646" y="599313"/>
                    <a:pt x="4035425" y="599440"/>
                    <a:pt x="4045204" y="599440"/>
                  </a:cubicBezTo>
                  <a:cubicBezTo>
                    <a:pt x="4091559" y="599059"/>
                    <a:pt x="4137787" y="595884"/>
                    <a:pt x="4183888" y="590423"/>
                  </a:cubicBezTo>
                  <a:cubicBezTo>
                    <a:pt x="4184523" y="589915"/>
                    <a:pt x="4185285" y="589407"/>
                    <a:pt x="4185920" y="588899"/>
                  </a:cubicBezTo>
                  <a:cubicBezTo>
                    <a:pt x="4216654" y="565658"/>
                    <a:pt x="4248150" y="556006"/>
                    <a:pt x="4275455" y="556006"/>
                  </a:cubicBezTo>
                  <a:cubicBezTo>
                    <a:pt x="4293616" y="556006"/>
                    <a:pt x="4309745" y="560197"/>
                    <a:pt x="4322445" y="567563"/>
                  </a:cubicBezTo>
                  <a:cubicBezTo>
                    <a:pt x="4340352" y="563753"/>
                    <a:pt x="4358259" y="559562"/>
                    <a:pt x="4376166" y="555117"/>
                  </a:cubicBezTo>
                  <a:cubicBezTo>
                    <a:pt x="4360037" y="499618"/>
                    <a:pt x="4334002" y="447294"/>
                    <a:pt x="4292854" y="407924"/>
                  </a:cubicBezTo>
                  <a:cubicBezTo>
                    <a:pt x="4263644" y="379857"/>
                    <a:pt x="4221353" y="373888"/>
                    <a:pt x="4173728" y="373888"/>
                  </a:cubicBezTo>
                  <a:cubicBezTo>
                    <a:pt x="4155567" y="373888"/>
                    <a:pt x="4136771" y="374777"/>
                    <a:pt x="4117467" y="375666"/>
                  </a:cubicBezTo>
                  <a:cubicBezTo>
                    <a:pt x="4098163" y="376555"/>
                    <a:pt x="4078732" y="377444"/>
                    <a:pt x="4059301" y="377444"/>
                  </a:cubicBezTo>
                  <a:cubicBezTo>
                    <a:pt x="4056126" y="377444"/>
                    <a:pt x="4052951" y="377444"/>
                    <a:pt x="4049649" y="377317"/>
                  </a:cubicBezTo>
                  <a:cubicBezTo>
                    <a:pt x="4046474" y="377444"/>
                    <a:pt x="4043299" y="377444"/>
                    <a:pt x="4039997" y="377444"/>
                  </a:cubicBezTo>
                  <a:cubicBezTo>
                    <a:pt x="4020566" y="377444"/>
                    <a:pt x="4001008" y="376555"/>
                    <a:pt x="3981704" y="375666"/>
                  </a:cubicBezTo>
                  <a:cubicBezTo>
                    <a:pt x="3962400" y="374777"/>
                    <a:pt x="3943604" y="373888"/>
                    <a:pt x="3925443" y="373888"/>
                  </a:cubicBezTo>
                  <a:close/>
                  <a:moveTo>
                    <a:pt x="762" y="188468"/>
                  </a:moveTo>
                  <a:lnTo>
                    <a:pt x="762" y="1682496"/>
                  </a:lnTo>
                  <a:lnTo>
                    <a:pt x="5440680" y="1682496"/>
                  </a:lnTo>
                  <a:lnTo>
                    <a:pt x="5440680" y="988060"/>
                  </a:lnTo>
                  <a:lnTo>
                    <a:pt x="5440553" y="1010793"/>
                  </a:lnTo>
                  <a:lnTo>
                    <a:pt x="5440553" y="1020318"/>
                  </a:lnTo>
                  <a:lnTo>
                    <a:pt x="5440426" y="1063625"/>
                  </a:lnTo>
                  <a:lnTo>
                    <a:pt x="5440299" y="1084961"/>
                  </a:lnTo>
                  <a:lnTo>
                    <a:pt x="5440299" y="1086231"/>
                  </a:lnTo>
                  <a:lnTo>
                    <a:pt x="5439918" y="1184783"/>
                  </a:lnTo>
                  <a:lnTo>
                    <a:pt x="5438139" y="1619758"/>
                  </a:lnTo>
                  <a:lnTo>
                    <a:pt x="1016" y="1619758"/>
                  </a:lnTo>
                  <a:lnTo>
                    <a:pt x="1016" y="1184910"/>
                  </a:lnTo>
                  <a:lnTo>
                    <a:pt x="1016" y="1086358"/>
                  </a:lnTo>
                  <a:lnTo>
                    <a:pt x="1016" y="1085088"/>
                  </a:lnTo>
                  <a:lnTo>
                    <a:pt x="1016" y="726186"/>
                  </a:lnTo>
                  <a:lnTo>
                    <a:pt x="1016" y="714121"/>
                  </a:lnTo>
                  <a:cubicBezTo>
                    <a:pt x="4318" y="709676"/>
                    <a:pt x="7620" y="705231"/>
                    <a:pt x="11557" y="701548"/>
                  </a:cubicBezTo>
                  <a:cubicBezTo>
                    <a:pt x="16002" y="697357"/>
                    <a:pt x="21717" y="694309"/>
                    <a:pt x="28956" y="694309"/>
                  </a:cubicBezTo>
                  <a:lnTo>
                    <a:pt x="104140" y="694309"/>
                  </a:lnTo>
                  <a:cubicBezTo>
                    <a:pt x="109474" y="694309"/>
                    <a:pt x="113919" y="696087"/>
                    <a:pt x="116967" y="699008"/>
                  </a:cubicBezTo>
                  <a:cubicBezTo>
                    <a:pt x="120015" y="701929"/>
                    <a:pt x="122047" y="705612"/>
                    <a:pt x="123698" y="709295"/>
                  </a:cubicBezTo>
                  <a:cubicBezTo>
                    <a:pt x="126873" y="716788"/>
                    <a:pt x="129413" y="724408"/>
                    <a:pt x="135128" y="728980"/>
                  </a:cubicBezTo>
                  <a:cubicBezTo>
                    <a:pt x="138938" y="732155"/>
                    <a:pt x="144399" y="734314"/>
                    <a:pt x="153797" y="734441"/>
                  </a:cubicBezTo>
                  <a:cubicBezTo>
                    <a:pt x="167640" y="734314"/>
                    <a:pt x="175514" y="729488"/>
                    <a:pt x="182118" y="722884"/>
                  </a:cubicBezTo>
                  <a:cubicBezTo>
                    <a:pt x="188722" y="716280"/>
                    <a:pt x="193294" y="707898"/>
                    <a:pt x="200025" y="701675"/>
                  </a:cubicBezTo>
                  <a:cubicBezTo>
                    <a:pt x="204470" y="697484"/>
                    <a:pt x="210185" y="694436"/>
                    <a:pt x="217424" y="694436"/>
                  </a:cubicBezTo>
                  <a:lnTo>
                    <a:pt x="292608" y="694436"/>
                  </a:lnTo>
                  <a:cubicBezTo>
                    <a:pt x="297942" y="694436"/>
                    <a:pt x="302387" y="696214"/>
                    <a:pt x="305435" y="699135"/>
                  </a:cubicBezTo>
                  <a:cubicBezTo>
                    <a:pt x="308483" y="702056"/>
                    <a:pt x="310515" y="705739"/>
                    <a:pt x="312166" y="709422"/>
                  </a:cubicBezTo>
                  <a:cubicBezTo>
                    <a:pt x="315341" y="716915"/>
                    <a:pt x="317754" y="724535"/>
                    <a:pt x="323469" y="729107"/>
                  </a:cubicBezTo>
                  <a:cubicBezTo>
                    <a:pt x="327279" y="732282"/>
                    <a:pt x="332740" y="734441"/>
                    <a:pt x="342138" y="734568"/>
                  </a:cubicBezTo>
                  <a:cubicBezTo>
                    <a:pt x="355981" y="734441"/>
                    <a:pt x="363855" y="729615"/>
                    <a:pt x="370332" y="723011"/>
                  </a:cubicBezTo>
                  <a:cubicBezTo>
                    <a:pt x="376809" y="716407"/>
                    <a:pt x="381635" y="708025"/>
                    <a:pt x="388239" y="701802"/>
                  </a:cubicBezTo>
                  <a:cubicBezTo>
                    <a:pt x="392684" y="697611"/>
                    <a:pt x="398399" y="694563"/>
                    <a:pt x="405638" y="694563"/>
                  </a:cubicBezTo>
                  <a:lnTo>
                    <a:pt x="480822" y="694563"/>
                  </a:lnTo>
                  <a:cubicBezTo>
                    <a:pt x="486156" y="694563"/>
                    <a:pt x="490601" y="696341"/>
                    <a:pt x="493649" y="699262"/>
                  </a:cubicBezTo>
                  <a:cubicBezTo>
                    <a:pt x="496697" y="702183"/>
                    <a:pt x="498729" y="705866"/>
                    <a:pt x="500380" y="709549"/>
                  </a:cubicBezTo>
                  <a:cubicBezTo>
                    <a:pt x="503555" y="717042"/>
                    <a:pt x="506095" y="724662"/>
                    <a:pt x="511810" y="729234"/>
                  </a:cubicBezTo>
                  <a:cubicBezTo>
                    <a:pt x="515620" y="732409"/>
                    <a:pt x="521081" y="734568"/>
                    <a:pt x="530352" y="734695"/>
                  </a:cubicBezTo>
                  <a:cubicBezTo>
                    <a:pt x="544195" y="734568"/>
                    <a:pt x="552069" y="729742"/>
                    <a:pt x="558546" y="723138"/>
                  </a:cubicBezTo>
                  <a:cubicBezTo>
                    <a:pt x="565023" y="716534"/>
                    <a:pt x="569849" y="708152"/>
                    <a:pt x="576453" y="701929"/>
                  </a:cubicBezTo>
                  <a:cubicBezTo>
                    <a:pt x="580898" y="697738"/>
                    <a:pt x="586613" y="694690"/>
                    <a:pt x="593852" y="694690"/>
                  </a:cubicBezTo>
                  <a:lnTo>
                    <a:pt x="668909" y="694690"/>
                  </a:lnTo>
                  <a:cubicBezTo>
                    <a:pt x="674243" y="694690"/>
                    <a:pt x="678688" y="696468"/>
                    <a:pt x="681736" y="699389"/>
                  </a:cubicBezTo>
                  <a:cubicBezTo>
                    <a:pt x="684784" y="702310"/>
                    <a:pt x="686816" y="705993"/>
                    <a:pt x="688467" y="709676"/>
                  </a:cubicBezTo>
                  <a:cubicBezTo>
                    <a:pt x="691642" y="717169"/>
                    <a:pt x="694182" y="724789"/>
                    <a:pt x="699897" y="729361"/>
                  </a:cubicBezTo>
                  <a:cubicBezTo>
                    <a:pt x="703707" y="732536"/>
                    <a:pt x="709168" y="734695"/>
                    <a:pt x="718439" y="734822"/>
                  </a:cubicBezTo>
                  <a:cubicBezTo>
                    <a:pt x="732282" y="734695"/>
                    <a:pt x="740156" y="729869"/>
                    <a:pt x="746633" y="723265"/>
                  </a:cubicBezTo>
                  <a:cubicBezTo>
                    <a:pt x="753110" y="716661"/>
                    <a:pt x="757936" y="708279"/>
                    <a:pt x="764540" y="702056"/>
                  </a:cubicBezTo>
                  <a:cubicBezTo>
                    <a:pt x="768985" y="697865"/>
                    <a:pt x="774700" y="694817"/>
                    <a:pt x="781939" y="694817"/>
                  </a:cubicBezTo>
                  <a:lnTo>
                    <a:pt x="857250" y="694817"/>
                  </a:lnTo>
                  <a:cubicBezTo>
                    <a:pt x="862584" y="694817"/>
                    <a:pt x="867029" y="696595"/>
                    <a:pt x="870077" y="699516"/>
                  </a:cubicBezTo>
                  <a:cubicBezTo>
                    <a:pt x="873125" y="702437"/>
                    <a:pt x="875157" y="706120"/>
                    <a:pt x="876808" y="709803"/>
                  </a:cubicBezTo>
                  <a:cubicBezTo>
                    <a:pt x="879983" y="717296"/>
                    <a:pt x="882523" y="724916"/>
                    <a:pt x="888238" y="729488"/>
                  </a:cubicBezTo>
                  <a:cubicBezTo>
                    <a:pt x="892048" y="732663"/>
                    <a:pt x="897509" y="734822"/>
                    <a:pt x="906780" y="734949"/>
                  </a:cubicBezTo>
                  <a:cubicBezTo>
                    <a:pt x="920623" y="734822"/>
                    <a:pt x="928497" y="729996"/>
                    <a:pt x="935101" y="723392"/>
                  </a:cubicBezTo>
                  <a:cubicBezTo>
                    <a:pt x="941705" y="716788"/>
                    <a:pt x="946404" y="708406"/>
                    <a:pt x="953008" y="702183"/>
                  </a:cubicBezTo>
                  <a:cubicBezTo>
                    <a:pt x="957453" y="697992"/>
                    <a:pt x="963168" y="694944"/>
                    <a:pt x="970407" y="694944"/>
                  </a:cubicBezTo>
                  <a:lnTo>
                    <a:pt x="1045591" y="694944"/>
                  </a:lnTo>
                  <a:cubicBezTo>
                    <a:pt x="1050925" y="694944"/>
                    <a:pt x="1055370" y="696722"/>
                    <a:pt x="1058418" y="699643"/>
                  </a:cubicBezTo>
                  <a:cubicBezTo>
                    <a:pt x="1061466" y="702564"/>
                    <a:pt x="1063498" y="706247"/>
                    <a:pt x="1065022" y="709930"/>
                  </a:cubicBezTo>
                  <a:cubicBezTo>
                    <a:pt x="1068197" y="717423"/>
                    <a:pt x="1070610" y="725043"/>
                    <a:pt x="1076452" y="729615"/>
                  </a:cubicBezTo>
                  <a:cubicBezTo>
                    <a:pt x="1080262" y="732790"/>
                    <a:pt x="1085723" y="734949"/>
                    <a:pt x="1094994" y="735076"/>
                  </a:cubicBezTo>
                  <a:cubicBezTo>
                    <a:pt x="1108837" y="734949"/>
                    <a:pt x="1116711" y="730123"/>
                    <a:pt x="1123315" y="723519"/>
                  </a:cubicBezTo>
                  <a:cubicBezTo>
                    <a:pt x="1129919" y="716915"/>
                    <a:pt x="1134618" y="708533"/>
                    <a:pt x="1141222" y="702310"/>
                  </a:cubicBezTo>
                  <a:cubicBezTo>
                    <a:pt x="1145667" y="698119"/>
                    <a:pt x="1151382" y="695071"/>
                    <a:pt x="1158621" y="695071"/>
                  </a:cubicBezTo>
                  <a:lnTo>
                    <a:pt x="1233805" y="695071"/>
                  </a:lnTo>
                  <a:cubicBezTo>
                    <a:pt x="1239139" y="695071"/>
                    <a:pt x="1243584" y="696849"/>
                    <a:pt x="1246632" y="699770"/>
                  </a:cubicBezTo>
                  <a:cubicBezTo>
                    <a:pt x="1249680" y="702691"/>
                    <a:pt x="1251712" y="706374"/>
                    <a:pt x="1253363" y="710057"/>
                  </a:cubicBezTo>
                  <a:cubicBezTo>
                    <a:pt x="1256538" y="717550"/>
                    <a:pt x="1258951" y="725170"/>
                    <a:pt x="1264793" y="729742"/>
                  </a:cubicBezTo>
                  <a:cubicBezTo>
                    <a:pt x="1268603" y="732917"/>
                    <a:pt x="1274064" y="735076"/>
                    <a:pt x="1283335" y="735203"/>
                  </a:cubicBezTo>
                  <a:cubicBezTo>
                    <a:pt x="1297178" y="735076"/>
                    <a:pt x="1305052" y="730250"/>
                    <a:pt x="1311656" y="723646"/>
                  </a:cubicBezTo>
                  <a:cubicBezTo>
                    <a:pt x="1312037" y="723265"/>
                    <a:pt x="1312291" y="723011"/>
                    <a:pt x="1312672" y="722630"/>
                  </a:cubicBezTo>
                  <a:cubicBezTo>
                    <a:pt x="1314704" y="703961"/>
                    <a:pt x="1317117" y="685419"/>
                    <a:pt x="1319911" y="666877"/>
                  </a:cubicBezTo>
                  <a:cubicBezTo>
                    <a:pt x="1327404" y="617220"/>
                    <a:pt x="1336040" y="568071"/>
                    <a:pt x="1343914" y="518795"/>
                  </a:cubicBezTo>
                  <a:lnTo>
                    <a:pt x="1344041" y="518160"/>
                  </a:lnTo>
                  <a:lnTo>
                    <a:pt x="1344168" y="517906"/>
                  </a:lnTo>
                  <a:cubicBezTo>
                    <a:pt x="1347216" y="508000"/>
                    <a:pt x="1352296" y="502539"/>
                    <a:pt x="1357503" y="497078"/>
                  </a:cubicBezTo>
                  <a:cubicBezTo>
                    <a:pt x="1362837" y="491871"/>
                    <a:pt x="1368679" y="487553"/>
                    <a:pt x="1374775" y="483870"/>
                  </a:cubicBezTo>
                  <a:cubicBezTo>
                    <a:pt x="1387094" y="476504"/>
                    <a:pt x="1400683" y="471805"/>
                    <a:pt x="1414653" y="469646"/>
                  </a:cubicBezTo>
                  <a:cubicBezTo>
                    <a:pt x="1421384" y="468503"/>
                    <a:pt x="1427988" y="468249"/>
                    <a:pt x="1434592" y="468249"/>
                  </a:cubicBezTo>
                  <a:lnTo>
                    <a:pt x="1435481" y="468249"/>
                  </a:lnTo>
                  <a:lnTo>
                    <a:pt x="1454785" y="468249"/>
                  </a:lnTo>
                  <a:lnTo>
                    <a:pt x="1493266" y="468376"/>
                  </a:lnTo>
                  <a:lnTo>
                    <a:pt x="1647063" y="468757"/>
                  </a:lnTo>
                  <a:lnTo>
                    <a:pt x="1848358" y="469265"/>
                  </a:lnTo>
                  <a:lnTo>
                    <a:pt x="1954784" y="468630"/>
                  </a:lnTo>
                  <a:cubicBezTo>
                    <a:pt x="2058162" y="468249"/>
                    <a:pt x="2161667" y="467741"/>
                    <a:pt x="2265045" y="467614"/>
                  </a:cubicBezTo>
                  <a:lnTo>
                    <a:pt x="2280666" y="344043"/>
                  </a:lnTo>
                  <a:cubicBezTo>
                    <a:pt x="2224532" y="331851"/>
                    <a:pt x="2182622" y="281940"/>
                    <a:pt x="2182622" y="222250"/>
                  </a:cubicBezTo>
                  <a:cubicBezTo>
                    <a:pt x="2182622" y="210820"/>
                    <a:pt x="2184146" y="199771"/>
                    <a:pt x="2187067" y="189230"/>
                  </a:cubicBezTo>
                  <a:close/>
                </a:path>
              </a:pathLst>
            </a:custGeom>
            <a:blipFill>
              <a:blip r:embed="rId3"/>
              <a:stretch>
                <a:fillRect l="-216" t="-544" r="-221" b="-749"/>
              </a:stretch>
            </a:blipFill>
          </p:spPr>
        </p:sp>
      </p:grpSp>
      <p:grpSp>
        <p:nvGrpSpPr>
          <p:cNvPr name="Group 9" id="9"/>
          <p:cNvGrpSpPr>
            <a:grpSpLocks noChangeAspect="true"/>
          </p:cNvGrpSpPr>
          <p:nvPr/>
        </p:nvGrpSpPr>
        <p:grpSpPr>
          <a:xfrm rot="0">
            <a:off x="473964" y="4766205"/>
            <a:ext cx="4080634" cy="1146238"/>
            <a:chOff x="0" y="0"/>
            <a:chExt cx="5440845" cy="1528318"/>
          </a:xfrm>
        </p:grpSpPr>
        <p:sp>
          <p:nvSpPr>
            <p:cNvPr name="Freeform 10" id="10"/>
            <p:cNvSpPr/>
            <p:nvPr/>
          </p:nvSpPr>
          <p:spPr>
            <a:xfrm flipH="false" flipV="false" rot="0">
              <a:off x="0" y="0"/>
              <a:ext cx="5440807" cy="1528318"/>
            </a:xfrm>
            <a:custGeom>
              <a:avLst/>
              <a:gdLst/>
              <a:ahLst/>
              <a:cxnLst/>
              <a:rect r="r" b="b" t="t" l="l"/>
              <a:pathLst>
                <a:path h="1528318" w="5440807">
                  <a:moveTo>
                    <a:pt x="2412365" y="0"/>
                  </a:moveTo>
                  <a:cubicBezTo>
                    <a:pt x="2419096" y="10414"/>
                    <a:pt x="2424303" y="21971"/>
                    <a:pt x="2427605" y="34290"/>
                  </a:cubicBezTo>
                  <a:lnTo>
                    <a:pt x="3402076" y="34290"/>
                  </a:lnTo>
                  <a:cubicBezTo>
                    <a:pt x="3408045" y="21590"/>
                    <a:pt x="3416173" y="9906"/>
                    <a:pt x="3425825" y="0"/>
                  </a:cubicBezTo>
                  <a:close/>
                  <a:moveTo>
                    <a:pt x="3604260" y="0"/>
                  </a:moveTo>
                  <a:cubicBezTo>
                    <a:pt x="3614039" y="9906"/>
                    <a:pt x="3622040" y="21590"/>
                    <a:pt x="3628009" y="34290"/>
                  </a:cubicBezTo>
                  <a:lnTo>
                    <a:pt x="3804666" y="34290"/>
                  </a:lnTo>
                  <a:cubicBezTo>
                    <a:pt x="3813683" y="22733"/>
                    <a:pt x="3825367" y="10922"/>
                    <a:pt x="3840861" y="0"/>
                  </a:cubicBezTo>
                  <a:close/>
                  <a:moveTo>
                    <a:pt x="4260850" y="0"/>
                  </a:moveTo>
                  <a:cubicBezTo>
                    <a:pt x="4276217" y="10922"/>
                    <a:pt x="4288028" y="22733"/>
                    <a:pt x="4296918" y="34290"/>
                  </a:cubicBezTo>
                  <a:lnTo>
                    <a:pt x="5214239" y="34290"/>
                  </a:lnTo>
                  <a:lnTo>
                    <a:pt x="5214239" y="381"/>
                  </a:lnTo>
                  <a:lnTo>
                    <a:pt x="5440680" y="381"/>
                  </a:lnTo>
                  <a:lnTo>
                    <a:pt x="5440680" y="0"/>
                  </a:lnTo>
                  <a:close/>
                  <a:moveTo>
                    <a:pt x="5440680" y="265049"/>
                  </a:moveTo>
                  <a:lnTo>
                    <a:pt x="5440680" y="377444"/>
                  </a:lnTo>
                  <a:lnTo>
                    <a:pt x="5440807" y="377444"/>
                  </a:lnTo>
                  <a:lnTo>
                    <a:pt x="5440807" y="265049"/>
                  </a:lnTo>
                  <a:close/>
                  <a:moveTo>
                    <a:pt x="0" y="0"/>
                  </a:moveTo>
                  <a:lnTo>
                    <a:pt x="0" y="1528318"/>
                  </a:lnTo>
                  <a:lnTo>
                    <a:pt x="762" y="1528318"/>
                  </a:lnTo>
                  <a:lnTo>
                    <a:pt x="762" y="34290"/>
                  </a:lnTo>
                  <a:lnTo>
                    <a:pt x="2187067" y="34290"/>
                  </a:lnTo>
                  <a:cubicBezTo>
                    <a:pt x="2190369" y="21971"/>
                    <a:pt x="2195576" y="10414"/>
                    <a:pt x="2202307" y="0"/>
                  </a:cubicBezTo>
                  <a:close/>
                  <a:moveTo>
                    <a:pt x="5440807" y="793242"/>
                  </a:moveTo>
                  <a:lnTo>
                    <a:pt x="5440680" y="834009"/>
                  </a:lnTo>
                  <a:lnTo>
                    <a:pt x="5440680" y="1528318"/>
                  </a:lnTo>
                  <a:lnTo>
                    <a:pt x="5440807" y="1528318"/>
                  </a:lnTo>
                  <a:lnTo>
                    <a:pt x="5440807" y="793242"/>
                  </a:lnTo>
                  <a:close/>
                </a:path>
              </a:pathLst>
            </a:custGeom>
            <a:blipFill>
              <a:blip r:embed="rId4"/>
              <a:stretch>
                <a:fillRect l="-216" t="-648" r="-219" b="-825"/>
              </a:stretch>
            </a:blipFill>
          </p:spPr>
        </p:sp>
      </p:grpSp>
      <p:grpSp>
        <p:nvGrpSpPr>
          <p:cNvPr name="Group 11" id="11"/>
          <p:cNvGrpSpPr>
            <a:grpSpLocks noChangeAspect="true"/>
          </p:cNvGrpSpPr>
          <p:nvPr/>
        </p:nvGrpSpPr>
        <p:grpSpPr>
          <a:xfrm rot="0">
            <a:off x="4384843" y="4766567"/>
            <a:ext cx="169745" cy="198425"/>
            <a:chOff x="0" y="0"/>
            <a:chExt cx="226327" cy="264566"/>
          </a:xfrm>
        </p:grpSpPr>
        <p:sp>
          <p:nvSpPr>
            <p:cNvPr name="Freeform 12" id="12"/>
            <p:cNvSpPr/>
            <p:nvPr/>
          </p:nvSpPr>
          <p:spPr>
            <a:xfrm flipH="false" flipV="false" rot="0">
              <a:off x="0" y="0"/>
              <a:ext cx="226314" cy="264541"/>
            </a:xfrm>
            <a:custGeom>
              <a:avLst/>
              <a:gdLst/>
              <a:ahLst/>
              <a:cxnLst/>
              <a:rect r="r" b="b" t="t" l="l"/>
              <a:pathLst>
                <a:path h="264541" w="226314">
                  <a:moveTo>
                    <a:pt x="0" y="0"/>
                  </a:moveTo>
                  <a:lnTo>
                    <a:pt x="0" y="33909"/>
                  </a:lnTo>
                  <a:lnTo>
                    <a:pt x="0" y="264541"/>
                  </a:lnTo>
                  <a:lnTo>
                    <a:pt x="226314" y="264541"/>
                  </a:lnTo>
                  <a:lnTo>
                    <a:pt x="226314" y="0"/>
                  </a:lnTo>
                  <a:close/>
                </a:path>
              </a:pathLst>
            </a:custGeom>
            <a:blipFill>
              <a:blip r:embed="rId5"/>
              <a:stretch>
                <a:fillRect l="-4635" t="-3927" r="-5274" b="-4594"/>
              </a:stretch>
            </a:blipFill>
          </p:spPr>
        </p:sp>
      </p:grpSp>
      <p:grpSp>
        <p:nvGrpSpPr>
          <p:cNvPr name="Group 13" id="13"/>
          <p:cNvGrpSpPr>
            <a:grpSpLocks noChangeAspect="true"/>
          </p:cNvGrpSpPr>
          <p:nvPr/>
        </p:nvGrpSpPr>
        <p:grpSpPr>
          <a:xfrm rot="0">
            <a:off x="474755" y="5539254"/>
            <a:ext cx="4079138" cy="326222"/>
            <a:chOff x="0" y="0"/>
            <a:chExt cx="5438851" cy="434962"/>
          </a:xfrm>
        </p:grpSpPr>
        <p:sp>
          <p:nvSpPr>
            <p:cNvPr name="Freeform 14" id="14"/>
            <p:cNvSpPr/>
            <p:nvPr/>
          </p:nvSpPr>
          <p:spPr>
            <a:xfrm flipH="false" flipV="false" rot="0">
              <a:off x="0" y="0"/>
              <a:ext cx="5438902" cy="434975"/>
            </a:xfrm>
            <a:custGeom>
              <a:avLst/>
              <a:gdLst/>
              <a:ahLst/>
              <a:cxnLst/>
              <a:rect r="r" b="b" t="t" l="l"/>
              <a:pathLst>
                <a:path h="434975" w="5438902">
                  <a:moveTo>
                    <a:pt x="0" y="0"/>
                  </a:moveTo>
                  <a:lnTo>
                    <a:pt x="0" y="434975"/>
                  </a:lnTo>
                  <a:lnTo>
                    <a:pt x="5437124" y="434975"/>
                  </a:lnTo>
                  <a:lnTo>
                    <a:pt x="5438902" y="0"/>
                  </a:lnTo>
                  <a:lnTo>
                    <a:pt x="5337683" y="0"/>
                  </a:lnTo>
                  <a:cubicBezTo>
                    <a:pt x="5315331" y="25654"/>
                    <a:pt x="5281422" y="38227"/>
                    <a:pt x="5281422" y="38227"/>
                  </a:cubicBezTo>
                  <a:cubicBezTo>
                    <a:pt x="5281422" y="38227"/>
                    <a:pt x="4038473" y="168910"/>
                    <a:pt x="3744595" y="168910"/>
                  </a:cubicBezTo>
                  <a:cubicBezTo>
                    <a:pt x="3492881" y="168910"/>
                    <a:pt x="3367278" y="33020"/>
                    <a:pt x="3340481" y="0"/>
                  </a:cubicBezTo>
                  <a:close/>
                </a:path>
              </a:pathLst>
            </a:custGeom>
            <a:blipFill>
              <a:blip r:embed="rId6"/>
              <a:stretch>
                <a:fillRect l="-236" t="-2443" r="-235" b="-2183"/>
              </a:stretch>
            </a:blipFill>
          </p:spPr>
        </p:sp>
      </p:grpSp>
      <p:sp>
        <p:nvSpPr>
          <p:cNvPr name="Freeform 15" id="15"/>
          <p:cNvSpPr/>
          <p:nvPr/>
        </p:nvSpPr>
        <p:spPr>
          <a:xfrm flipH="false" flipV="false" rot="0">
            <a:off x="4492295" y="5447490"/>
            <a:ext cx="9677" cy="46834"/>
          </a:xfrm>
          <a:custGeom>
            <a:avLst/>
            <a:gdLst/>
            <a:ahLst/>
            <a:cxnLst/>
            <a:rect r="r" b="b" t="t" l="l"/>
            <a:pathLst>
              <a:path h="46834" w="9677">
                <a:moveTo>
                  <a:pt x="0" y="0"/>
                </a:moveTo>
                <a:lnTo>
                  <a:pt x="9677" y="0"/>
                </a:lnTo>
                <a:lnTo>
                  <a:pt x="9677" y="46835"/>
                </a:lnTo>
                <a:lnTo>
                  <a:pt x="0" y="46835"/>
                </a:lnTo>
                <a:lnTo>
                  <a:pt x="0" y="0"/>
                </a:lnTo>
                <a:close/>
              </a:path>
            </a:pathLst>
          </a:custGeom>
          <a:blipFill>
            <a:blip r:embed="rId7"/>
            <a:stretch>
              <a:fillRect l="0" t="0" r="0" b="0"/>
            </a:stretch>
          </a:blipFill>
        </p:spPr>
      </p:sp>
      <p:sp>
        <p:nvSpPr>
          <p:cNvPr name="Freeform 16" id="16"/>
          <p:cNvSpPr/>
          <p:nvPr/>
        </p:nvSpPr>
        <p:spPr>
          <a:xfrm flipH="false" flipV="false" rot="0">
            <a:off x="4499534" y="5447605"/>
            <a:ext cx="54721" cy="46787"/>
          </a:xfrm>
          <a:custGeom>
            <a:avLst/>
            <a:gdLst/>
            <a:ahLst/>
            <a:cxnLst/>
            <a:rect r="r" b="b" t="t" l="l"/>
            <a:pathLst>
              <a:path h="46787" w="54721">
                <a:moveTo>
                  <a:pt x="0" y="0"/>
                </a:moveTo>
                <a:lnTo>
                  <a:pt x="54721" y="0"/>
                </a:lnTo>
                <a:lnTo>
                  <a:pt x="54721" y="46786"/>
                </a:lnTo>
                <a:lnTo>
                  <a:pt x="0" y="46786"/>
                </a:lnTo>
                <a:lnTo>
                  <a:pt x="0" y="0"/>
                </a:lnTo>
                <a:close/>
              </a:path>
            </a:pathLst>
          </a:custGeom>
          <a:blipFill>
            <a:blip r:embed="rId8"/>
            <a:stretch>
              <a:fillRect l="0" t="0" r="0" b="0"/>
            </a:stretch>
          </a:blipFill>
        </p:spPr>
      </p:sp>
      <p:sp>
        <p:nvSpPr>
          <p:cNvPr name="Freeform 17" id="17"/>
          <p:cNvSpPr/>
          <p:nvPr/>
        </p:nvSpPr>
        <p:spPr>
          <a:xfrm flipH="false" flipV="false" rot="0">
            <a:off x="4493666" y="5447500"/>
            <a:ext cx="60531" cy="47920"/>
          </a:xfrm>
          <a:custGeom>
            <a:avLst/>
            <a:gdLst/>
            <a:ahLst/>
            <a:cxnLst/>
            <a:rect r="r" b="b" t="t" l="l"/>
            <a:pathLst>
              <a:path h="47920" w="60531">
                <a:moveTo>
                  <a:pt x="0" y="0"/>
                </a:moveTo>
                <a:lnTo>
                  <a:pt x="60532" y="0"/>
                </a:lnTo>
                <a:lnTo>
                  <a:pt x="60532" y="47920"/>
                </a:lnTo>
                <a:lnTo>
                  <a:pt x="0" y="47920"/>
                </a:lnTo>
                <a:lnTo>
                  <a:pt x="0" y="0"/>
                </a:lnTo>
                <a:close/>
              </a:path>
            </a:pathLst>
          </a:custGeom>
          <a:blipFill>
            <a:blip r:embed="rId9"/>
            <a:stretch>
              <a:fillRect l="0" t="0" r="0" b="0"/>
            </a:stretch>
          </a:blipFill>
        </p:spPr>
      </p:sp>
      <p:sp>
        <p:nvSpPr>
          <p:cNvPr name="Freeform 18" id="18"/>
          <p:cNvSpPr/>
          <p:nvPr/>
        </p:nvSpPr>
        <p:spPr>
          <a:xfrm flipH="false" flipV="false" rot="0">
            <a:off x="4477998" y="5465331"/>
            <a:ext cx="76200" cy="73924"/>
          </a:xfrm>
          <a:custGeom>
            <a:avLst/>
            <a:gdLst/>
            <a:ahLst/>
            <a:cxnLst/>
            <a:rect r="r" b="b" t="t" l="l"/>
            <a:pathLst>
              <a:path h="73924" w="76200">
                <a:moveTo>
                  <a:pt x="0" y="0"/>
                </a:moveTo>
                <a:lnTo>
                  <a:pt x="76200" y="0"/>
                </a:lnTo>
                <a:lnTo>
                  <a:pt x="76200" y="73923"/>
                </a:lnTo>
                <a:lnTo>
                  <a:pt x="0" y="73923"/>
                </a:lnTo>
                <a:lnTo>
                  <a:pt x="0" y="0"/>
                </a:lnTo>
                <a:close/>
              </a:path>
            </a:pathLst>
          </a:custGeom>
          <a:blipFill>
            <a:blip r:embed="rId10"/>
            <a:stretch>
              <a:fillRect l="0" t="0" r="0" b="0"/>
            </a:stretch>
          </a:blipFill>
        </p:spPr>
      </p:sp>
      <p:grpSp>
        <p:nvGrpSpPr>
          <p:cNvPr name="Group 19" id="19"/>
          <p:cNvGrpSpPr>
            <a:grpSpLocks noChangeAspect="true"/>
          </p:cNvGrpSpPr>
          <p:nvPr/>
        </p:nvGrpSpPr>
        <p:grpSpPr>
          <a:xfrm rot="0">
            <a:off x="474755" y="5177057"/>
            <a:ext cx="111090" cy="317344"/>
            <a:chOff x="0" y="0"/>
            <a:chExt cx="148120" cy="423126"/>
          </a:xfrm>
        </p:grpSpPr>
        <p:sp>
          <p:nvSpPr>
            <p:cNvPr name="Freeform 20" id="20"/>
            <p:cNvSpPr/>
            <p:nvPr/>
          </p:nvSpPr>
          <p:spPr>
            <a:xfrm flipH="false" flipV="false" rot="0">
              <a:off x="0" y="0"/>
              <a:ext cx="148082" cy="423164"/>
            </a:xfrm>
            <a:custGeom>
              <a:avLst/>
              <a:gdLst/>
              <a:ahLst/>
              <a:cxnLst/>
              <a:rect r="r" b="b" t="t" l="l"/>
              <a:pathLst>
                <a:path h="423164" w="148082">
                  <a:moveTo>
                    <a:pt x="28194" y="0"/>
                  </a:moveTo>
                  <a:cubicBezTo>
                    <a:pt x="22987" y="0"/>
                    <a:pt x="19558" y="1905"/>
                    <a:pt x="15875" y="5207"/>
                  </a:cubicBezTo>
                  <a:cubicBezTo>
                    <a:pt x="12192" y="8509"/>
                    <a:pt x="8763" y="13462"/>
                    <a:pt x="4699" y="18542"/>
                  </a:cubicBezTo>
                  <a:cubicBezTo>
                    <a:pt x="3302" y="20447"/>
                    <a:pt x="1651" y="22352"/>
                    <a:pt x="0" y="24257"/>
                  </a:cubicBezTo>
                  <a:lnTo>
                    <a:pt x="0" y="383159"/>
                  </a:lnTo>
                  <a:lnTo>
                    <a:pt x="27051" y="383159"/>
                  </a:lnTo>
                  <a:cubicBezTo>
                    <a:pt x="32258" y="383159"/>
                    <a:pt x="36703" y="384810"/>
                    <a:pt x="40132" y="387477"/>
                  </a:cubicBezTo>
                  <a:cubicBezTo>
                    <a:pt x="43561" y="389890"/>
                    <a:pt x="46101" y="393573"/>
                    <a:pt x="48641" y="397637"/>
                  </a:cubicBezTo>
                  <a:cubicBezTo>
                    <a:pt x="48641" y="397637"/>
                    <a:pt x="48641" y="397637"/>
                    <a:pt x="48641" y="397637"/>
                  </a:cubicBezTo>
                  <a:cubicBezTo>
                    <a:pt x="50165" y="400177"/>
                    <a:pt x="51689" y="402844"/>
                    <a:pt x="53213" y="405384"/>
                  </a:cubicBezTo>
                  <a:cubicBezTo>
                    <a:pt x="55880" y="409702"/>
                    <a:pt x="59055" y="414020"/>
                    <a:pt x="63373" y="417449"/>
                  </a:cubicBezTo>
                  <a:cubicBezTo>
                    <a:pt x="63500" y="417576"/>
                    <a:pt x="63627" y="417576"/>
                    <a:pt x="63754" y="417703"/>
                  </a:cubicBezTo>
                  <a:cubicBezTo>
                    <a:pt x="67818" y="420624"/>
                    <a:pt x="72898" y="422656"/>
                    <a:pt x="80518" y="423164"/>
                  </a:cubicBezTo>
                  <a:lnTo>
                    <a:pt x="148082" y="40005"/>
                  </a:lnTo>
                  <a:cubicBezTo>
                    <a:pt x="135001" y="38989"/>
                    <a:pt x="127127" y="32893"/>
                    <a:pt x="122809" y="25654"/>
                  </a:cubicBezTo>
                  <a:cubicBezTo>
                    <a:pt x="117856" y="17780"/>
                    <a:pt x="115951" y="9271"/>
                    <a:pt x="112522" y="4699"/>
                  </a:cubicBezTo>
                  <a:cubicBezTo>
                    <a:pt x="110236" y="1651"/>
                    <a:pt x="108204" y="127"/>
                    <a:pt x="102997" y="0"/>
                  </a:cubicBezTo>
                  <a:close/>
                </a:path>
              </a:pathLst>
            </a:custGeom>
            <a:blipFill>
              <a:blip r:embed="rId11"/>
              <a:stretch>
                <a:fillRect l="-8670" t="-2322" r="-9974" b="-3499"/>
              </a:stretch>
            </a:blipFill>
          </p:spPr>
        </p:sp>
      </p:grpSp>
      <p:grpSp>
        <p:nvGrpSpPr>
          <p:cNvPr name="Group 21" id="21"/>
          <p:cNvGrpSpPr>
            <a:grpSpLocks noChangeAspect="true"/>
          </p:cNvGrpSpPr>
          <p:nvPr/>
        </p:nvGrpSpPr>
        <p:grpSpPr>
          <a:xfrm rot="0">
            <a:off x="474755" y="5171313"/>
            <a:ext cx="114490" cy="323821"/>
            <a:chOff x="0" y="0"/>
            <a:chExt cx="152654" cy="431762"/>
          </a:xfrm>
        </p:grpSpPr>
        <p:sp>
          <p:nvSpPr>
            <p:cNvPr name="Freeform 22" id="22"/>
            <p:cNvSpPr/>
            <p:nvPr/>
          </p:nvSpPr>
          <p:spPr>
            <a:xfrm flipH="false" flipV="false" rot="0">
              <a:off x="0" y="0"/>
              <a:ext cx="152654" cy="431800"/>
            </a:xfrm>
            <a:custGeom>
              <a:avLst/>
              <a:gdLst/>
              <a:ahLst/>
              <a:cxnLst/>
              <a:rect r="r" b="b" t="t" l="l"/>
              <a:pathLst>
                <a:path h="431800" w="152654">
                  <a:moveTo>
                    <a:pt x="27940" y="0"/>
                  </a:moveTo>
                  <a:cubicBezTo>
                    <a:pt x="20701" y="0"/>
                    <a:pt x="14986" y="3175"/>
                    <a:pt x="10541" y="7239"/>
                  </a:cubicBezTo>
                  <a:cubicBezTo>
                    <a:pt x="6604" y="11049"/>
                    <a:pt x="3302" y="15494"/>
                    <a:pt x="0" y="19812"/>
                  </a:cubicBezTo>
                  <a:lnTo>
                    <a:pt x="0" y="31877"/>
                  </a:lnTo>
                  <a:cubicBezTo>
                    <a:pt x="1651" y="29972"/>
                    <a:pt x="3302" y="28067"/>
                    <a:pt x="4699" y="26162"/>
                  </a:cubicBezTo>
                  <a:cubicBezTo>
                    <a:pt x="8763" y="20955"/>
                    <a:pt x="12192" y="16129"/>
                    <a:pt x="15748" y="12827"/>
                  </a:cubicBezTo>
                  <a:cubicBezTo>
                    <a:pt x="19304" y="9525"/>
                    <a:pt x="22987" y="7747"/>
                    <a:pt x="28194" y="7620"/>
                  </a:cubicBezTo>
                  <a:lnTo>
                    <a:pt x="102997" y="7620"/>
                  </a:lnTo>
                  <a:cubicBezTo>
                    <a:pt x="108204" y="7747"/>
                    <a:pt x="110236" y="9271"/>
                    <a:pt x="112649" y="12319"/>
                  </a:cubicBezTo>
                  <a:cubicBezTo>
                    <a:pt x="116078" y="16891"/>
                    <a:pt x="117983" y="25400"/>
                    <a:pt x="122936" y="33274"/>
                  </a:cubicBezTo>
                  <a:cubicBezTo>
                    <a:pt x="127381" y="40386"/>
                    <a:pt x="135128" y="46609"/>
                    <a:pt x="148209" y="47625"/>
                  </a:cubicBezTo>
                  <a:lnTo>
                    <a:pt x="149479" y="40132"/>
                  </a:lnTo>
                  <a:lnTo>
                    <a:pt x="152654" y="40132"/>
                  </a:lnTo>
                  <a:cubicBezTo>
                    <a:pt x="143256" y="40132"/>
                    <a:pt x="137922" y="37846"/>
                    <a:pt x="133985" y="34671"/>
                  </a:cubicBezTo>
                  <a:cubicBezTo>
                    <a:pt x="128270" y="29972"/>
                    <a:pt x="125857" y="22352"/>
                    <a:pt x="122555" y="14986"/>
                  </a:cubicBezTo>
                  <a:cubicBezTo>
                    <a:pt x="121031" y="11303"/>
                    <a:pt x="119126" y="7620"/>
                    <a:pt x="115951" y="4699"/>
                  </a:cubicBezTo>
                  <a:cubicBezTo>
                    <a:pt x="112776" y="1778"/>
                    <a:pt x="108458" y="0"/>
                    <a:pt x="103124" y="0"/>
                  </a:cubicBezTo>
                  <a:close/>
                  <a:moveTo>
                    <a:pt x="0" y="390779"/>
                  </a:moveTo>
                  <a:lnTo>
                    <a:pt x="0" y="392049"/>
                  </a:lnTo>
                  <a:lnTo>
                    <a:pt x="29972" y="392049"/>
                  </a:lnTo>
                  <a:cubicBezTo>
                    <a:pt x="34163" y="392049"/>
                    <a:pt x="37465" y="393192"/>
                    <a:pt x="40132" y="395097"/>
                  </a:cubicBezTo>
                  <a:cubicBezTo>
                    <a:pt x="36703" y="392430"/>
                    <a:pt x="32258" y="390779"/>
                    <a:pt x="27051" y="390779"/>
                  </a:cubicBezTo>
                  <a:close/>
                  <a:moveTo>
                    <a:pt x="48641" y="405257"/>
                  </a:moveTo>
                  <a:cubicBezTo>
                    <a:pt x="48641" y="405257"/>
                    <a:pt x="48641" y="405257"/>
                    <a:pt x="48641" y="405257"/>
                  </a:cubicBezTo>
                  <a:cubicBezTo>
                    <a:pt x="48895" y="405638"/>
                    <a:pt x="49149" y="406019"/>
                    <a:pt x="49276" y="406400"/>
                  </a:cubicBezTo>
                  <a:cubicBezTo>
                    <a:pt x="49022" y="406019"/>
                    <a:pt x="48768" y="405638"/>
                    <a:pt x="48641" y="405257"/>
                  </a:cubicBezTo>
                  <a:close/>
                  <a:moveTo>
                    <a:pt x="49276" y="406400"/>
                  </a:moveTo>
                  <a:cubicBezTo>
                    <a:pt x="50546" y="408559"/>
                    <a:pt x="51816" y="410718"/>
                    <a:pt x="53213" y="413004"/>
                  </a:cubicBezTo>
                  <a:cubicBezTo>
                    <a:pt x="51943" y="410845"/>
                    <a:pt x="50673" y="408686"/>
                    <a:pt x="49276" y="406400"/>
                  </a:cubicBezTo>
                  <a:close/>
                  <a:moveTo>
                    <a:pt x="63500" y="425069"/>
                  </a:moveTo>
                  <a:cubicBezTo>
                    <a:pt x="67691" y="428371"/>
                    <a:pt x="73152" y="430784"/>
                    <a:pt x="80391" y="431800"/>
                  </a:cubicBezTo>
                  <a:lnTo>
                    <a:pt x="80518" y="430784"/>
                  </a:lnTo>
                  <a:cubicBezTo>
                    <a:pt x="73025" y="430276"/>
                    <a:pt x="67818" y="428244"/>
                    <a:pt x="63754" y="425323"/>
                  </a:cubicBezTo>
                  <a:cubicBezTo>
                    <a:pt x="63627" y="425196"/>
                    <a:pt x="63500" y="425196"/>
                    <a:pt x="63373" y="425069"/>
                  </a:cubicBezTo>
                  <a:close/>
                </a:path>
              </a:pathLst>
            </a:custGeom>
            <a:blipFill>
              <a:blip r:embed="rId12"/>
              <a:stretch>
                <a:fillRect l="-8410" t="-2197" r="-6680" b="-3200"/>
              </a:stretch>
            </a:blipFill>
          </p:spPr>
        </p:sp>
      </p:grpSp>
      <p:grpSp>
        <p:nvGrpSpPr>
          <p:cNvPr name="Group 23" id="23"/>
          <p:cNvGrpSpPr>
            <a:grpSpLocks noChangeAspect="true"/>
          </p:cNvGrpSpPr>
          <p:nvPr/>
        </p:nvGrpSpPr>
        <p:grpSpPr>
          <a:xfrm rot="0">
            <a:off x="541020" y="5177057"/>
            <a:ext cx="186033" cy="317344"/>
            <a:chOff x="0" y="0"/>
            <a:chExt cx="248044" cy="423126"/>
          </a:xfrm>
        </p:grpSpPr>
        <p:sp>
          <p:nvSpPr>
            <p:cNvPr name="Freeform 24" id="24"/>
            <p:cNvSpPr/>
            <p:nvPr/>
          </p:nvSpPr>
          <p:spPr>
            <a:xfrm flipH="false" flipV="false" rot="0">
              <a:off x="0" y="0"/>
              <a:ext cx="248031" cy="423164"/>
            </a:xfrm>
            <a:custGeom>
              <a:avLst/>
              <a:gdLst/>
              <a:ahLst/>
              <a:cxnLst/>
              <a:rect r="r" b="b" t="t" l="l"/>
              <a:pathLst>
                <a:path h="423164" w="248031">
                  <a:moveTo>
                    <a:pt x="128016" y="0"/>
                  </a:moveTo>
                  <a:cubicBezTo>
                    <a:pt x="122809" y="0"/>
                    <a:pt x="119380" y="1905"/>
                    <a:pt x="115697" y="5207"/>
                  </a:cubicBezTo>
                  <a:cubicBezTo>
                    <a:pt x="112014" y="8509"/>
                    <a:pt x="108712" y="13462"/>
                    <a:pt x="104648" y="18542"/>
                  </a:cubicBezTo>
                  <a:cubicBezTo>
                    <a:pt x="97155" y="28194"/>
                    <a:pt x="86741" y="38989"/>
                    <a:pt x="67437" y="40005"/>
                  </a:cubicBezTo>
                  <a:lnTo>
                    <a:pt x="0" y="423037"/>
                  </a:lnTo>
                  <a:cubicBezTo>
                    <a:pt x="10795" y="422021"/>
                    <a:pt x="16510" y="417576"/>
                    <a:pt x="21209" y="411988"/>
                  </a:cubicBezTo>
                  <a:cubicBezTo>
                    <a:pt x="26543" y="405511"/>
                    <a:pt x="29718" y="397129"/>
                    <a:pt x="35433" y="390652"/>
                  </a:cubicBezTo>
                  <a:cubicBezTo>
                    <a:pt x="39243" y="386334"/>
                    <a:pt x="44704" y="383159"/>
                    <a:pt x="51943" y="383159"/>
                  </a:cubicBezTo>
                  <a:lnTo>
                    <a:pt x="127000" y="383159"/>
                  </a:lnTo>
                  <a:cubicBezTo>
                    <a:pt x="131953" y="383159"/>
                    <a:pt x="136271" y="384683"/>
                    <a:pt x="139573" y="387096"/>
                  </a:cubicBezTo>
                  <a:cubicBezTo>
                    <a:pt x="149352" y="393446"/>
                    <a:pt x="152146" y="409321"/>
                    <a:pt x="164465" y="418211"/>
                  </a:cubicBezTo>
                  <a:cubicBezTo>
                    <a:pt x="168402" y="420878"/>
                    <a:pt x="173355" y="422656"/>
                    <a:pt x="180467" y="423164"/>
                  </a:cubicBezTo>
                  <a:lnTo>
                    <a:pt x="248031" y="40005"/>
                  </a:lnTo>
                  <a:cubicBezTo>
                    <a:pt x="234950" y="38989"/>
                    <a:pt x="227076" y="32893"/>
                    <a:pt x="222758" y="25654"/>
                  </a:cubicBezTo>
                  <a:cubicBezTo>
                    <a:pt x="217805" y="17780"/>
                    <a:pt x="215900" y="9271"/>
                    <a:pt x="212471" y="4699"/>
                  </a:cubicBezTo>
                  <a:cubicBezTo>
                    <a:pt x="210185" y="1651"/>
                    <a:pt x="208026" y="127"/>
                    <a:pt x="202819" y="0"/>
                  </a:cubicBezTo>
                  <a:close/>
                </a:path>
              </a:pathLst>
            </a:custGeom>
            <a:blipFill>
              <a:blip r:embed="rId13"/>
              <a:stretch>
                <a:fillRect l="-5458" t="-2322" r="-3661" b="-3499"/>
              </a:stretch>
            </a:blipFill>
          </p:spPr>
        </p:sp>
      </p:grpSp>
      <p:grpSp>
        <p:nvGrpSpPr>
          <p:cNvPr name="Group 25" id="25"/>
          <p:cNvGrpSpPr>
            <a:grpSpLocks noChangeAspect="true"/>
          </p:cNvGrpSpPr>
          <p:nvPr/>
        </p:nvGrpSpPr>
        <p:grpSpPr>
          <a:xfrm rot="0">
            <a:off x="535038" y="5171313"/>
            <a:ext cx="195415" cy="324107"/>
            <a:chOff x="0" y="0"/>
            <a:chExt cx="260553" cy="432143"/>
          </a:xfrm>
        </p:grpSpPr>
        <p:sp>
          <p:nvSpPr>
            <p:cNvPr name="Freeform 26" id="26"/>
            <p:cNvSpPr/>
            <p:nvPr/>
          </p:nvSpPr>
          <p:spPr>
            <a:xfrm flipH="false" flipV="false" rot="0">
              <a:off x="0" y="0"/>
              <a:ext cx="260477" cy="432181"/>
            </a:xfrm>
            <a:custGeom>
              <a:avLst/>
              <a:gdLst/>
              <a:ahLst/>
              <a:cxnLst/>
              <a:rect r="r" b="b" t="t" l="l"/>
              <a:pathLst>
                <a:path h="432181" w="260477">
                  <a:moveTo>
                    <a:pt x="172466" y="425831"/>
                  </a:moveTo>
                  <a:cubicBezTo>
                    <a:pt x="176530" y="428752"/>
                    <a:pt x="181610" y="430911"/>
                    <a:pt x="188214" y="431800"/>
                  </a:cubicBezTo>
                  <a:lnTo>
                    <a:pt x="188341" y="430784"/>
                  </a:lnTo>
                  <a:cubicBezTo>
                    <a:pt x="181229" y="430403"/>
                    <a:pt x="176276" y="428498"/>
                    <a:pt x="172339" y="425831"/>
                  </a:cubicBezTo>
                  <a:close/>
                  <a:moveTo>
                    <a:pt x="135890" y="0"/>
                  </a:moveTo>
                  <a:cubicBezTo>
                    <a:pt x="128651" y="0"/>
                    <a:pt x="122936" y="3175"/>
                    <a:pt x="118491" y="7239"/>
                  </a:cubicBezTo>
                  <a:cubicBezTo>
                    <a:pt x="111760" y="13462"/>
                    <a:pt x="107061" y="21971"/>
                    <a:pt x="100584" y="28448"/>
                  </a:cubicBezTo>
                  <a:cubicBezTo>
                    <a:pt x="94107" y="34925"/>
                    <a:pt x="86233" y="39878"/>
                    <a:pt x="72263" y="40005"/>
                  </a:cubicBezTo>
                  <a:lnTo>
                    <a:pt x="69088" y="40005"/>
                  </a:lnTo>
                  <a:lnTo>
                    <a:pt x="67818" y="47498"/>
                  </a:lnTo>
                  <a:lnTo>
                    <a:pt x="127" y="430784"/>
                  </a:lnTo>
                  <a:lnTo>
                    <a:pt x="0" y="431800"/>
                  </a:lnTo>
                  <a:cubicBezTo>
                    <a:pt x="1905" y="432054"/>
                    <a:pt x="4064" y="432181"/>
                    <a:pt x="6223" y="432181"/>
                  </a:cubicBezTo>
                  <a:cubicBezTo>
                    <a:pt x="45847" y="432181"/>
                    <a:pt x="37973" y="392049"/>
                    <a:pt x="62865" y="392049"/>
                  </a:cubicBezTo>
                  <a:lnTo>
                    <a:pt x="137795" y="392049"/>
                  </a:lnTo>
                  <a:cubicBezTo>
                    <a:pt x="141732" y="392049"/>
                    <a:pt x="144907" y="393065"/>
                    <a:pt x="147574" y="394843"/>
                  </a:cubicBezTo>
                  <a:cubicBezTo>
                    <a:pt x="144272" y="392430"/>
                    <a:pt x="139954" y="390906"/>
                    <a:pt x="135001" y="390906"/>
                  </a:cubicBezTo>
                  <a:lnTo>
                    <a:pt x="59817" y="390906"/>
                  </a:lnTo>
                  <a:cubicBezTo>
                    <a:pt x="52578" y="390906"/>
                    <a:pt x="47117" y="394208"/>
                    <a:pt x="43307" y="398399"/>
                  </a:cubicBezTo>
                  <a:cubicBezTo>
                    <a:pt x="37592" y="404876"/>
                    <a:pt x="34417" y="413258"/>
                    <a:pt x="29083" y="419735"/>
                  </a:cubicBezTo>
                  <a:cubicBezTo>
                    <a:pt x="24384" y="425323"/>
                    <a:pt x="18796" y="429768"/>
                    <a:pt x="7874" y="430784"/>
                  </a:cubicBezTo>
                  <a:lnTo>
                    <a:pt x="75438" y="47625"/>
                  </a:lnTo>
                  <a:cubicBezTo>
                    <a:pt x="94615" y="46609"/>
                    <a:pt x="105156" y="35814"/>
                    <a:pt x="112649" y="26162"/>
                  </a:cubicBezTo>
                  <a:cubicBezTo>
                    <a:pt x="116586" y="20955"/>
                    <a:pt x="120015" y="16129"/>
                    <a:pt x="123698" y="12827"/>
                  </a:cubicBezTo>
                  <a:cubicBezTo>
                    <a:pt x="127381" y="9525"/>
                    <a:pt x="130810" y="7620"/>
                    <a:pt x="136017" y="7620"/>
                  </a:cubicBezTo>
                  <a:lnTo>
                    <a:pt x="210820" y="7620"/>
                  </a:lnTo>
                  <a:cubicBezTo>
                    <a:pt x="216027" y="7747"/>
                    <a:pt x="218186" y="9271"/>
                    <a:pt x="220472" y="12319"/>
                  </a:cubicBezTo>
                  <a:cubicBezTo>
                    <a:pt x="223901" y="16891"/>
                    <a:pt x="225806" y="25400"/>
                    <a:pt x="230759" y="33274"/>
                  </a:cubicBezTo>
                  <a:cubicBezTo>
                    <a:pt x="235204" y="40386"/>
                    <a:pt x="242951" y="46609"/>
                    <a:pt x="256032" y="47625"/>
                  </a:cubicBezTo>
                  <a:lnTo>
                    <a:pt x="257302" y="40132"/>
                  </a:lnTo>
                  <a:lnTo>
                    <a:pt x="260477" y="40132"/>
                  </a:lnTo>
                  <a:cubicBezTo>
                    <a:pt x="251206" y="40132"/>
                    <a:pt x="245745" y="37846"/>
                    <a:pt x="241808" y="34671"/>
                  </a:cubicBezTo>
                  <a:cubicBezTo>
                    <a:pt x="236093" y="29972"/>
                    <a:pt x="233680" y="22352"/>
                    <a:pt x="230505" y="14986"/>
                  </a:cubicBezTo>
                  <a:cubicBezTo>
                    <a:pt x="228854" y="11303"/>
                    <a:pt x="226949" y="7620"/>
                    <a:pt x="223774" y="4699"/>
                  </a:cubicBezTo>
                  <a:cubicBezTo>
                    <a:pt x="220599" y="1778"/>
                    <a:pt x="216408" y="0"/>
                    <a:pt x="210947" y="0"/>
                  </a:cubicBezTo>
                  <a:close/>
                </a:path>
              </a:pathLst>
            </a:custGeom>
            <a:blipFill>
              <a:blip r:embed="rId14"/>
              <a:stretch>
                <a:fillRect l="-4939" t="-2195" r="-4578" b="-3109"/>
              </a:stretch>
            </a:blipFill>
          </p:spPr>
        </p:sp>
      </p:grpSp>
      <p:grpSp>
        <p:nvGrpSpPr>
          <p:cNvPr name="Group 27" id="27"/>
          <p:cNvGrpSpPr>
            <a:grpSpLocks noChangeAspect="true"/>
          </p:cNvGrpSpPr>
          <p:nvPr/>
        </p:nvGrpSpPr>
        <p:grpSpPr>
          <a:xfrm rot="0">
            <a:off x="682219" y="5177057"/>
            <a:ext cx="186042" cy="317344"/>
            <a:chOff x="0" y="0"/>
            <a:chExt cx="248056" cy="423126"/>
          </a:xfrm>
        </p:grpSpPr>
        <p:sp>
          <p:nvSpPr>
            <p:cNvPr name="Freeform 28" id="28"/>
            <p:cNvSpPr/>
            <p:nvPr/>
          </p:nvSpPr>
          <p:spPr>
            <a:xfrm flipH="false" flipV="false" rot="0">
              <a:off x="0" y="0"/>
              <a:ext cx="248031" cy="423164"/>
            </a:xfrm>
            <a:custGeom>
              <a:avLst/>
              <a:gdLst/>
              <a:ahLst/>
              <a:cxnLst/>
              <a:rect r="r" b="b" t="t" l="l"/>
              <a:pathLst>
                <a:path h="423164" w="248031">
                  <a:moveTo>
                    <a:pt x="128016" y="0"/>
                  </a:moveTo>
                  <a:cubicBezTo>
                    <a:pt x="122809" y="0"/>
                    <a:pt x="119380" y="1905"/>
                    <a:pt x="115697" y="5207"/>
                  </a:cubicBezTo>
                  <a:cubicBezTo>
                    <a:pt x="112014" y="8509"/>
                    <a:pt x="108712" y="13462"/>
                    <a:pt x="104648" y="18542"/>
                  </a:cubicBezTo>
                  <a:cubicBezTo>
                    <a:pt x="97155" y="28194"/>
                    <a:pt x="86614" y="38989"/>
                    <a:pt x="67437" y="40005"/>
                  </a:cubicBezTo>
                  <a:lnTo>
                    <a:pt x="0" y="423037"/>
                  </a:lnTo>
                  <a:cubicBezTo>
                    <a:pt x="10795" y="422021"/>
                    <a:pt x="16510" y="417576"/>
                    <a:pt x="21209" y="411988"/>
                  </a:cubicBezTo>
                  <a:cubicBezTo>
                    <a:pt x="26543" y="405511"/>
                    <a:pt x="29718" y="397129"/>
                    <a:pt x="35433" y="390652"/>
                  </a:cubicBezTo>
                  <a:cubicBezTo>
                    <a:pt x="39243" y="386334"/>
                    <a:pt x="44704" y="383159"/>
                    <a:pt x="51816" y="383159"/>
                  </a:cubicBezTo>
                  <a:lnTo>
                    <a:pt x="127000" y="383159"/>
                  </a:lnTo>
                  <a:cubicBezTo>
                    <a:pt x="131699" y="383159"/>
                    <a:pt x="135763" y="384556"/>
                    <a:pt x="139065" y="386715"/>
                  </a:cubicBezTo>
                  <a:cubicBezTo>
                    <a:pt x="149479" y="392811"/>
                    <a:pt x="152019" y="409575"/>
                    <a:pt x="165100" y="418592"/>
                  </a:cubicBezTo>
                  <a:cubicBezTo>
                    <a:pt x="168910" y="421005"/>
                    <a:pt x="173736" y="422783"/>
                    <a:pt x="180467" y="423164"/>
                  </a:cubicBezTo>
                  <a:lnTo>
                    <a:pt x="248031" y="40005"/>
                  </a:lnTo>
                  <a:cubicBezTo>
                    <a:pt x="234950" y="38989"/>
                    <a:pt x="227203" y="32893"/>
                    <a:pt x="222758" y="25654"/>
                  </a:cubicBezTo>
                  <a:cubicBezTo>
                    <a:pt x="217805" y="17780"/>
                    <a:pt x="215900" y="9271"/>
                    <a:pt x="212471" y="4699"/>
                  </a:cubicBezTo>
                  <a:cubicBezTo>
                    <a:pt x="210185" y="1651"/>
                    <a:pt x="208026" y="127"/>
                    <a:pt x="202819" y="0"/>
                  </a:cubicBezTo>
                  <a:close/>
                </a:path>
              </a:pathLst>
            </a:custGeom>
            <a:blipFill>
              <a:blip r:embed="rId15"/>
              <a:stretch>
                <a:fillRect l="-4787" t="-2322" r="-4331" b="-3499"/>
              </a:stretch>
            </a:blipFill>
          </p:spPr>
        </p:sp>
      </p:grpSp>
      <p:grpSp>
        <p:nvGrpSpPr>
          <p:cNvPr name="Group 29" id="29"/>
          <p:cNvGrpSpPr>
            <a:grpSpLocks noChangeAspect="true"/>
          </p:cNvGrpSpPr>
          <p:nvPr/>
        </p:nvGrpSpPr>
        <p:grpSpPr>
          <a:xfrm rot="0">
            <a:off x="676246" y="5171313"/>
            <a:ext cx="195415" cy="324107"/>
            <a:chOff x="0" y="0"/>
            <a:chExt cx="260553" cy="432143"/>
          </a:xfrm>
        </p:grpSpPr>
        <p:sp>
          <p:nvSpPr>
            <p:cNvPr name="Freeform 30" id="30"/>
            <p:cNvSpPr/>
            <p:nvPr/>
          </p:nvSpPr>
          <p:spPr>
            <a:xfrm flipH="false" flipV="false" rot="0">
              <a:off x="0" y="0"/>
              <a:ext cx="260477" cy="432181"/>
            </a:xfrm>
            <a:custGeom>
              <a:avLst/>
              <a:gdLst/>
              <a:ahLst/>
              <a:cxnLst/>
              <a:rect r="r" b="b" t="t" l="l"/>
              <a:pathLst>
                <a:path h="432181" w="260477">
                  <a:moveTo>
                    <a:pt x="172974" y="426212"/>
                  </a:moveTo>
                  <a:cubicBezTo>
                    <a:pt x="176911" y="428879"/>
                    <a:pt x="181864" y="430911"/>
                    <a:pt x="188214" y="431800"/>
                  </a:cubicBezTo>
                  <a:lnTo>
                    <a:pt x="188341" y="430784"/>
                  </a:lnTo>
                  <a:cubicBezTo>
                    <a:pt x="181610" y="430403"/>
                    <a:pt x="176784" y="428625"/>
                    <a:pt x="172974" y="426212"/>
                  </a:cubicBezTo>
                  <a:close/>
                  <a:moveTo>
                    <a:pt x="135890" y="0"/>
                  </a:moveTo>
                  <a:cubicBezTo>
                    <a:pt x="128651" y="0"/>
                    <a:pt x="122936" y="3175"/>
                    <a:pt x="118491" y="7239"/>
                  </a:cubicBezTo>
                  <a:cubicBezTo>
                    <a:pt x="111760" y="13462"/>
                    <a:pt x="107061" y="21971"/>
                    <a:pt x="100584" y="28448"/>
                  </a:cubicBezTo>
                  <a:cubicBezTo>
                    <a:pt x="94107" y="34925"/>
                    <a:pt x="86233" y="39878"/>
                    <a:pt x="72390" y="40005"/>
                  </a:cubicBezTo>
                  <a:lnTo>
                    <a:pt x="69088" y="40005"/>
                  </a:lnTo>
                  <a:lnTo>
                    <a:pt x="67818" y="47498"/>
                  </a:lnTo>
                  <a:lnTo>
                    <a:pt x="127" y="430784"/>
                  </a:lnTo>
                  <a:lnTo>
                    <a:pt x="0" y="431800"/>
                  </a:lnTo>
                  <a:cubicBezTo>
                    <a:pt x="1905" y="432054"/>
                    <a:pt x="4064" y="432181"/>
                    <a:pt x="6350" y="432181"/>
                  </a:cubicBezTo>
                  <a:cubicBezTo>
                    <a:pt x="45974" y="432181"/>
                    <a:pt x="38100" y="392049"/>
                    <a:pt x="62865" y="392049"/>
                  </a:cubicBezTo>
                  <a:lnTo>
                    <a:pt x="137922" y="392049"/>
                  </a:lnTo>
                  <a:cubicBezTo>
                    <a:pt x="141605" y="392049"/>
                    <a:pt x="144526" y="392938"/>
                    <a:pt x="146939" y="394335"/>
                  </a:cubicBezTo>
                  <a:cubicBezTo>
                    <a:pt x="143637" y="392176"/>
                    <a:pt x="139700" y="390779"/>
                    <a:pt x="134874" y="390779"/>
                  </a:cubicBezTo>
                  <a:lnTo>
                    <a:pt x="59817" y="390779"/>
                  </a:lnTo>
                  <a:cubicBezTo>
                    <a:pt x="52578" y="390779"/>
                    <a:pt x="47117" y="394081"/>
                    <a:pt x="43434" y="398272"/>
                  </a:cubicBezTo>
                  <a:cubicBezTo>
                    <a:pt x="37719" y="404749"/>
                    <a:pt x="34544" y="413131"/>
                    <a:pt x="29210" y="419608"/>
                  </a:cubicBezTo>
                  <a:cubicBezTo>
                    <a:pt x="24511" y="425196"/>
                    <a:pt x="18796" y="429641"/>
                    <a:pt x="8001" y="430657"/>
                  </a:cubicBezTo>
                  <a:lnTo>
                    <a:pt x="75438" y="47625"/>
                  </a:lnTo>
                  <a:cubicBezTo>
                    <a:pt x="94615" y="46609"/>
                    <a:pt x="105156" y="35814"/>
                    <a:pt x="112649" y="26162"/>
                  </a:cubicBezTo>
                  <a:cubicBezTo>
                    <a:pt x="116586" y="20955"/>
                    <a:pt x="120015" y="16129"/>
                    <a:pt x="123698" y="12827"/>
                  </a:cubicBezTo>
                  <a:cubicBezTo>
                    <a:pt x="127381" y="9525"/>
                    <a:pt x="130810" y="7620"/>
                    <a:pt x="136017" y="7620"/>
                  </a:cubicBezTo>
                  <a:lnTo>
                    <a:pt x="210820" y="7620"/>
                  </a:lnTo>
                  <a:cubicBezTo>
                    <a:pt x="216027" y="7747"/>
                    <a:pt x="218186" y="9271"/>
                    <a:pt x="220472" y="12319"/>
                  </a:cubicBezTo>
                  <a:cubicBezTo>
                    <a:pt x="223901" y="16891"/>
                    <a:pt x="225806" y="25400"/>
                    <a:pt x="230759" y="33274"/>
                  </a:cubicBezTo>
                  <a:cubicBezTo>
                    <a:pt x="235204" y="40386"/>
                    <a:pt x="242951" y="46609"/>
                    <a:pt x="256032" y="47625"/>
                  </a:cubicBezTo>
                  <a:lnTo>
                    <a:pt x="257302" y="40132"/>
                  </a:lnTo>
                  <a:lnTo>
                    <a:pt x="260477" y="40132"/>
                  </a:lnTo>
                  <a:cubicBezTo>
                    <a:pt x="251206" y="40132"/>
                    <a:pt x="245745" y="37846"/>
                    <a:pt x="241935" y="34671"/>
                  </a:cubicBezTo>
                  <a:cubicBezTo>
                    <a:pt x="236220" y="29972"/>
                    <a:pt x="233807" y="22352"/>
                    <a:pt x="230505" y="14986"/>
                  </a:cubicBezTo>
                  <a:cubicBezTo>
                    <a:pt x="228854" y="11303"/>
                    <a:pt x="226949" y="7620"/>
                    <a:pt x="223774" y="4699"/>
                  </a:cubicBezTo>
                  <a:cubicBezTo>
                    <a:pt x="220599" y="1778"/>
                    <a:pt x="216408" y="0"/>
                    <a:pt x="210947" y="0"/>
                  </a:cubicBezTo>
                  <a:close/>
                </a:path>
              </a:pathLst>
            </a:custGeom>
            <a:blipFill>
              <a:blip r:embed="rId14"/>
              <a:stretch>
                <a:fillRect l="-4305" t="-2195" r="-5212" b="-3109"/>
              </a:stretch>
            </a:blipFill>
          </p:spPr>
        </p:sp>
      </p:grpSp>
      <p:grpSp>
        <p:nvGrpSpPr>
          <p:cNvPr name="Group 31" id="31"/>
          <p:cNvGrpSpPr>
            <a:grpSpLocks noChangeAspect="true"/>
          </p:cNvGrpSpPr>
          <p:nvPr/>
        </p:nvGrpSpPr>
        <p:grpSpPr>
          <a:xfrm rot="0">
            <a:off x="823417" y="5177057"/>
            <a:ext cx="186033" cy="317344"/>
            <a:chOff x="0" y="0"/>
            <a:chExt cx="248044" cy="423126"/>
          </a:xfrm>
        </p:grpSpPr>
        <p:sp>
          <p:nvSpPr>
            <p:cNvPr name="Freeform 32" id="32"/>
            <p:cNvSpPr/>
            <p:nvPr/>
          </p:nvSpPr>
          <p:spPr>
            <a:xfrm flipH="false" flipV="false" rot="0">
              <a:off x="0" y="-127"/>
              <a:ext cx="248031" cy="423291"/>
            </a:xfrm>
            <a:custGeom>
              <a:avLst/>
              <a:gdLst/>
              <a:ahLst/>
              <a:cxnLst/>
              <a:rect r="r" b="b" t="t" l="l"/>
              <a:pathLst>
                <a:path h="423291" w="248031">
                  <a:moveTo>
                    <a:pt x="128143" y="127"/>
                  </a:moveTo>
                  <a:cubicBezTo>
                    <a:pt x="122936" y="127"/>
                    <a:pt x="119380" y="2032"/>
                    <a:pt x="115824" y="5334"/>
                  </a:cubicBezTo>
                  <a:cubicBezTo>
                    <a:pt x="112268" y="8636"/>
                    <a:pt x="108839" y="13589"/>
                    <a:pt x="104775" y="18669"/>
                  </a:cubicBezTo>
                  <a:cubicBezTo>
                    <a:pt x="97282" y="28321"/>
                    <a:pt x="86868" y="39116"/>
                    <a:pt x="67691" y="40132"/>
                  </a:cubicBezTo>
                  <a:lnTo>
                    <a:pt x="0" y="423164"/>
                  </a:lnTo>
                  <a:cubicBezTo>
                    <a:pt x="10795" y="422148"/>
                    <a:pt x="16510" y="417703"/>
                    <a:pt x="21209" y="412115"/>
                  </a:cubicBezTo>
                  <a:cubicBezTo>
                    <a:pt x="26543" y="405638"/>
                    <a:pt x="29718" y="397256"/>
                    <a:pt x="35433" y="390906"/>
                  </a:cubicBezTo>
                  <a:cubicBezTo>
                    <a:pt x="39116" y="386588"/>
                    <a:pt x="44704" y="383413"/>
                    <a:pt x="51816" y="383413"/>
                  </a:cubicBezTo>
                  <a:lnTo>
                    <a:pt x="127127" y="383413"/>
                  </a:lnTo>
                  <a:cubicBezTo>
                    <a:pt x="131699" y="383413"/>
                    <a:pt x="135636" y="384683"/>
                    <a:pt x="138811" y="386715"/>
                  </a:cubicBezTo>
                  <a:cubicBezTo>
                    <a:pt x="149606" y="392684"/>
                    <a:pt x="152019" y="410083"/>
                    <a:pt x="165608" y="419100"/>
                  </a:cubicBezTo>
                  <a:cubicBezTo>
                    <a:pt x="169291" y="421386"/>
                    <a:pt x="173990" y="422910"/>
                    <a:pt x="180467" y="423291"/>
                  </a:cubicBezTo>
                  <a:lnTo>
                    <a:pt x="248031" y="40005"/>
                  </a:lnTo>
                  <a:cubicBezTo>
                    <a:pt x="234950" y="38989"/>
                    <a:pt x="227203" y="32893"/>
                    <a:pt x="222758" y="25654"/>
                  </a:cubicBezTo>
                  <a:cubicBezTo>
                    <a:pt x="217805" y="17780"/>
                    <a:pt x="215900" y="9271"/>
                    <a:pt x="212471" y="4699"/>
                  </a:cubicBezTo>
                  <a:cubicBezTo>
                    <a:pt x="210185" y="1651"/>
                    <a:pt x="208026" y="127"/>
                    <a:pt x="202819" y="0"/>
                  </a:cubicBezTo>
                  <a:close/>
                </a:path>
              </a:pathLst>
            </a:custGeom>
            <a:blipFill>
              <a:blip r:embed="rId16"/>
              <a:stretch>
                <a:fillRect l="-4111" t="-2292" r="-5007" b="-3498"/>
              </a:stretch>
            </a:blipFill>
          </p:spPr>
        </p:sp>
      </p:grpSp>
      <p:grpSp>
        <p:nvGrpSpPr>
          <p:cNvPr name="Group 33" id="33"/>
          <p:cNvGrpSpPr>
            <a:grpSpLocks noChangeAspect="true"/>
          </p:cNvGrpSpPr>
          <p:nvPr/>
        </p:nvGrpSpPr>
        <p:grpSpPr>
          <a:xfrm rot="0">
            <a:off x="817435" y="5171313"/>
            <a:ext cx="195424" cy="324107"/>
            <a:chOff x="0" y="0"/>
            <a:chExt cx="260566" cy="432143"/>
          </a:xfrm>
        </p:grpSpPr>
        <p:sp>
          <p:nvSpPr>
            <p:cNvPr name="Freeform 34" id="34"/>
            <p:cNvSpPr/>
            <p:nvPr/>
          </p:nvSpPr>
          <p:spPr>
            <a:xfrm flipH="false" flipV="false" rot="0">
              <a:off x="0" y="0"/>
              <a:ext cx="260604" cy="432181"/>
            </a:xfrm>
            <a:custGeom>
              <a:avLst/>
              <a:gdLst/>
              <a:ahLst/>
              <a:cxnLst/>
              <a:rect r="r" b="b" t="t" l="l"/>
              <a:pathLst>
                <a:path h="432181" w="260604">
                  <a:moveTo>
                    <a:pt x="173609" y="426593"/>
                  </a:moveTo>
                  <a:cubicBezTo>
                    <a:pt x="177419" y="429133"/>
                    <a:pt x="182245" y="431038"/>
                    <a:pt x="188214" y="431800"/>
                  </a:cubicBezTo>
                  <a:lnTo>
                    <a:pt x="188341" y="430784"/>
                  </a:lnTo>
                  <a:cubicBezTo>
                    <a:pt x="181864" y="430403"/>
                    <a:pt x="177292" y="428752"/>
                    <a:pt x="173482" y="426593"/>
                  </a:cubicBezTo>
                  <a:close/>
                  <a:moveTo>
                    <a:pt x="135890" y="0"/>
                  </a:moveTo>
                  <a:cubicBezTo>
                    <a:pt x="128651" y="0"/>
                    <a:pt x="122936" y="3175"/>
                    <a:pt x="118491" y="7239"/>
                  </a:cubicBezTo>
                  <a:cubicBezTo>
                    <a:pt x="111760" y="13462"/>
                    <a:pt x="107061" y="21971"/>
                    <a:pt x="100584" y="28448"/>
                  </a:cubicBezTo>
                  <a:cubicBezTo>
                    <a:pt x="94107" y="34925"/>
                    <a:pt x="86233" y="39878"/>
                    <a:pt x="72390" y="40005"/>
                  </a:cubicBezTo>
                  <a:lnTo>
                    <a:pt x="69088" y="40005"/>
                  </a:lnTo>
                  <a:lnTo>
                    <a:pt x="67818" y="47498"/>
                  </a:lnTo>
                  <a:lnTo>
                    <a:pt x="127" y="430784"/>
                  </a:lnTo>
                  <a:lnTo>
                    <a:pt x="0" y="431800"/>
                  </a:lnTo>
                  <a:cubicBezTo>
                    <a:pt x="2032" y="432054"/>
                    <a:pt x="4191" y="432181"/>
                    <a:pt x="6477" y="432181"/>
                  </a:cubicBezTo>
                  <a:cubicBezTo>
                    <a:pt x="46101" y="432181"/>
                    <a:pt x="38354" y="392049"/>
                    <a:pt x="63246" y="392049"/>
                  </a:cubicBezTo>
                  <a:lnTo>
                    <a:pt x="138176" y="392049"/>
                  </a:lnTo>
                  <a:cubicBezTo>
                    <a:pt x="141605" y="392049"/>
                    <a:pt x="144526" y="392811"/>
                    <a:pt x="146939" y="394208"/>
                  </a:cubicBezTo>
                  <a:cubicBezTo>
                    <a:pt x="143764" y="392176"/>
                    <a:pt x="139827" y="390906"/>
                    <a:pt x="135255" y="390906"/>
                  </a:cubicBezTo>
                  <a:lnTo>
                    <a:pt x="59817" y="390906"/>
                  </a:lnTo>
                  <a:cubicBezTo>
                    <a:pt x="52578" y="390906"/>
                    <a:pt x="47117" y="394208"/>
                    <a:pt x="43434" y="398399"/>
                  </a:cubicBezTo>
                  <a:cubicBezTo>
                    <a:pt x="37719" y="404876"/>
                    <a:pt x="34544" y="413258"/>
                    <a:pt x="29210" y="419608"/>
                  </a:cubicBezTo>
                  <a:cubicBezTo>
                    <a:pt x="24511" y="425196"/>
                    <a:pt x="18796" y="429641"/>
                    <a:pt x="8001" y="430657"/>
                  </a:cubicBezTo>
                  <a:lnTo>
                    <a:pt x="75565" y="47625"/>
                  </a:lnTo>
                  <a:cubicBezTo>
                    <a:pt x="94742" y="46609"/>
                    <a:pt x="105283" y="35814"/>
                    <a:pt x="112649" y="26162"/>
                  </a:cubicBezTo>
                  <a:cubicBezTo>
                    <a:pt x="116713" y="20955"/>
                    <a:pt x="120015" y="16129"/>
                    <a:pt x="123698" y="12827"/>
                  </a:cubicBezTo>
                  <a:cubicBezTo>
                    <a:pt x="127381" y="9525"/>
                    <a:pt x="130810" y="7620"/>
                    <a:pt x="136017" y="7620"/>
                  </a:cubicBezTo>
                  <a:lnTo>
                    <a:pt x="210820" y="7620"/>
                  </a:lnTo>
                  <a:cubicBezTo>
                    <a:pt x="216027" y="7747"/>
                    <a:pt x="218186" y="9271"/>
                    <a:pt x="220472" y="12319"/>
                  </a:cubicBezTo>
                  <a:cubicBezTo>
                    <a:pt x="223901" y="16891"/>
                    <a:pt x="225806" y="25400"/>
                    <a:pt x="230759" y="33274"/>
                  </a:cubicBezTo>
                  <a:cubicBezTo>
                    <a:pt x="235204" y="40386"/>
                    <a:pt x="242951" y="46609"/>
                    <a:pt x="256032" y="47625"/>
                  </a:cubicBezTo>
                  <a:lnTo>
                    <a:pt x="257429" y="40132"/>
                  </a:lnTo>
                  <a:lnTo>
                    <a:pt x="260604" y="40132"/>
                  </a:lnTo>
                  <a:cubicBezTo>
                    <a:pt x="251333" y="40132"/>
                    <a:pt x="245872" y="37846"/>
                    <a:pt x="242062" y="34671"/>
                  </a:cubicBezTo>
                  <a:cubicBezTo>
                    <a:pt x="236347" y="29972"/>
                    <a:pt x="233934" y="22352"/>
                    <a:pt x="230632" y="14986"/>
                  </a:cubicBezTo>
                  <a:cubicBezTo>
                    <a:pt x="228981" y="11303"/>
                    <a:pt x="227076" y="7620"/>
                    <a:pt x="223901" y="4699"/>
                  </a:cubicBezTo>
                  <a:cubicBezTo>
                    <a:pt x="220726" y="1778"/>
                    <a:pt x="216408" y="0"/>
                    <a:pt x="211074" y="0"/>
                  </a:cubicBezTo>
                  <a:close/>
                </a:path>
              </a:pathLst>
            </a:custGeom>
            <a:blipFill>
              <a:blip r:embed="rId17"/>
              <a:stretch>
                <a:fillRect l="-3659" t="-2195" r="-2997" b="-3109"/>
              </a:stretch>
            </a:blipFill>
          </p:spPr>
        </p:sp>
      </p:grpSp>
      <p:grpSp>
        <p:nvGrpSpPr>
          <p:cNvPr name="Group 35" id="35"/>
          <p:cNvGrpSpPr>
            <a:grpSpLocks noChangeAspect="true"/>
          </p:cNvGrpSpPr>
          <p:nvPr/>
        </p:nvGrpSpPr>
        <p:grpSpPr>
          <a:xfrm rot="0">
            <a:off x="964644" y="5177057"/>
            <a:ext cx="186033" cy="317344"/>
            <a:chOff x="0" y="0"/>
            <a:chExt cx="248044" cy="423126"/>
          </a:xfrm>
        </p:grpSpPr>
        <p:sp>
          <p:nvSpPr>
            <p:cNvPr name="Freeform 36" id="36"/>
            <p:cNvSpPr/>
            <p:nvPr/>
          </p:nvSpPr>
          <p:spPr>
            <a:xfrm flipH="false" flipV="false" rot="0">
              <a:off x="0" y="0"/>
              <a:ext cx="248031" cy="423291"/>
            </a:xfrm>
            <a:custGeom>
              <a:avLst/>
              <a:gdLst/>
              <a:ahLst/>
              <a:cxnLst/>
              <a:rect r="r" b="b" t="t" l="l"/>
              <a:pathLst>
                <a:path h="423291" w="248031">
                  <a:moveTo>
                    <a:pt x="128016" y="0"/>
                  </a:moveTo>
                  <a:cubicBezTo>
                    <a:pt x="122809" y="0"/>
                    <a:pt x="119380" y="1905"/>
                    <a:pt x="115697" y="5207"/>
                  </a:cubicBezTo>
                  <a:cubicBezTo>
                    <a:pt x="112014" y="8509"/>
                    <a:pt x="108712" y="13462"/>
                    <a:pt x="104648" y="18542"/>
                  </a:cubicBezTo>
                  <a:cubicBezTo>
                    <a:pt x="97155" y="28194"/>
                    <a:pt x="86741" y="38989"/>
                    <a:pt x="67564" y="40005"/>
                  </a:cubicBezTo>
                  <a:lnTo>
                    <a:pt x="0" y="423037"/>
                  </a:lnTo>
                  <a:lnTo>
                    <a:pt x="0" y="423037"/>
                  </a:lnTo>
                  <a:cubicBezTo>
                    <a:pt x="10795" y="422021"/>
                    <a:pt x="16510" y="417576"/>
                    <a:pt x="21209" y="411988"/>
                  </a:cubicBezTo>
                  <a:cubicBezTo>
                    <a:pt x="26543" y="405511"/>
                    <a:pt x="29718" y="397129"/>
                    <a:pt x="35433" y="390779"/>
                  </a:cubicBezTo>
                  <a:cubicBezTo>
                    <a:pt x="39243" y="386461"/>
                    <a:pt x="44704" y="383286"/>
                    <a:pt x="51816" y="383286"/>
                  </a:cubicBezTo>
                  <a:lnTo>
                    <a:pt x="127127" y="383286"/>
                  </a:lnTo>
                  <a:cubicBezTo>
                    <a:pt x="131572" y="383286"/>
                    <a:pt x="135382" y="384429"/>
                    <a:pt x="138557" y="386461"/>
                  </a:cubicBezTo>
                  <a:cubicBezTo>
                    <a:pt x="149987" y="392430"/>
                    <a:pt x="152146" y="410718"/>
                    <a:pt x="166751" y="419608"/>
                  </a:cubicBezTo>
                  <a:cubicBezTo>
                    <a:pt x="170307" y="421513"/>
                    <a:pt x="174752" y="422910"/>
                    <a:pt x="180467" y="423291"/>
                  </a:cubicBezTo>
                  <a:lnTo>
                    <a:pt x="248031" y="39878"/>
                  </a:lnTo>
                  <a:cubicBezTo>
                    <a:pt x="234950" y="38862"/>
                    <a:pt x="227203" y="32766"/>
                    <a:pt x="222758" y="25527"/>
                  </a:cubicBezTo>
                  <a:cubicBezTo>
                    <a:pt x="217932" y="17780"/>
                    <a:pt x="215900" y="9271"/>
                    <a:pt x="212471" y="4699"/>
                  </a:cubicBezTo>
                  <a:cubicBezTo>
                    <a:pt x="210185" y="1651"/>
                    <a:pt x="208026" y="127"/>
                    <a:pt x="202819" y="0"/>
                  </a:cubicBezTo>
                  <a:close/>
                </a:path>
              </a:pathLst>
            </a:custGeom>
            <a:blipFill>
              <a:blip r:embed="rId18"/>
              <a:stretch>
                <a:fillRect l="-3456" t="-2322" r="-5663" b="-3468"/>
              </a:stretch>
            </a:blipFill>
          </p:spPr>
        </p:sp>
      </p:grpSp>
      <p:grpSp>
        <p:nvGrpSpPr>
          <p:cNvPr name="Group 37" id="37"/>
          <p:cNvGrpSpPr>
            <a:grpSpLocks noChangeAspect="true"/>
          </p:cNvGrpSpPr>
          <p:nvPr/>
        </p:nvGrpSpPr>
        <p:grpSpPr>
          <a:xfrm rot="0">
            <a:off x="958663" y="5171313"/>
            <a:ext cx="195415" cy="324107"/>
            <a:chOff x="0" y="0"/>
            <a:chExt cx="260553" cy="432143"/>
          </a:xfrm>
        </p:grpSpPr>
        <p:sp>
          <p:nvSpPr>
            <p:cNvPr name="Freeform 38" id="38"/>
            <p:cNvSpPr/>
            <p:nvPr/>
          </p:nvSpPr>
          <p:spPr>
            <a:xfrm flipH="false" flipV="false" rot="0">
              <a:off x="0" y="0"/>
              <a:ext cx="260477" cy="432181"/>
            </a:xfrm>
            <a:custGeom>
              <a:avLst/>
              <a:gdLst/>
              <a:ahLst/>
              <a:cxnLst/>
              <a:rect r="r" b="b" t="t" l="l"/>
              <a:pathLst>
                <a:path h="432181" w="260477">
                  <a:moveTo>
                    <a:pt x="174625" y="427101"/>
                  </a:moveTo>
                  <a:cubicBezTo>
                    <a:pt x="178308" y="429260"/>
                    <a:pt x="182626" y="430911"/>
                    <a:pt x="188214" y="431673"/>
                  </a:cubicBezTo>
                  <a:lnTo>
                    <a:pt x="188341" y="430784"/>
                  </a:lnTo>
                  <a:cubicBezTo>
                    <a:pt x="182499" y="430403"/>
                    <a:pt x="178181" y="429133"/>
                    <a:pt x="174625" y="427101"/>
                  </a:cubicBezTo>
                  <a:close/>
                  <a:moveTo>
                    <a:pt x="135890" y="0"/>
                  </a:moveTo>
                  <a:cubicBezTo>
                    <a:pt x="128651" y="0"/>
                    <a:pt x="122936" y="3175"/>
                    <a:pt x="118491" y="7239"/>
                  </a:cubicBezTo>
                  <a:cubicBezTo>
                    <a:pt x="111760" y="13462"/>
                    <a:pt x="107061" y="21971"/>
                    <a:pt x="100584" y="28448"/>
                  </a:cubicBezTo>
                  <a:cubicBezTo>
                    <a:pt x="94107" y="34925"/>
                    <a:pt x="86233" y="39878"/>
                    <a:pt x="72390" y="40005"/>
                  </a:cubicBezTo>
                  <a:lnTo>
                    <a:pt x="69088" y="40005"/>
                  </a:lnTo>
                  <a:lnTo>
                    <a:pt x="67691" y="47498"/>
                  </a:lnTo>
                  <a:lnTo>
                    <a:pt x="127" y="430784"/>
                  </a:lnTo>
                  <a:lnTo>
                    <a:pt x="0" y="431800"/>
                  </a:lnTo>
                  <a:cubicBezTo>
                    <a:pt x="2032" y="432054"/>
                    <a:pt x="4191" y="432181"/>
                    <a:pt x="6477" y="432181"/>
                  </a:cubicBezTo>
                  <a:cubicBezTo>
                    <a:pt x="46228" y="432181"/>
                    <a:pt x="38354" y="392049"/>
                    <a:pt x="63246" y="392049"/>
                  </a:cubicBezTo>
                  <a:lnTo>
                    <a:pt x="138176" y="392049"/>
                  </a:lnTo>
                  <a:cubicBezTo>
                    <a:pt x="141478" y="392049"/>
                    <a:pt x="144272" y="392811"/>
                    <a:pt x="146558" y="393954"/>
                  </a:cubicBezTo>
                  <a:lnTo>
                    <a:pt x="146558" y="393954"/>
                  </a:lnTo>
                  <a:cubicBezTo>
                    <a:pt x="143383" y="392049"/>
                    <a:pt x="139573" y="390779"/>
                    <a:pt x="135128" y="390779"/>
                  </a:cubicBezTo>
                  <a:lnTo>
                    <a:pt x="59817" y="390779"/>
                  </a:lnTo>
                  <a:cubicBezTo>
                    <a:pt x="52578" y="390779"/>
                    <a:pt x="47117" y="394081"/>
                    <a:pt x="43434" y="398272"/>
                  </a:cubicBezTo>
                  <a:cubicBezTo>
                    <a:pt x="37719" y="404749"/>
                    <a:pt x="34544" y="413131"/>
                    <a:pt x="29210" y="419481"/>
                  </a:cubicBezTo>
                  <a:cubicBezTo>
                    <a:pt x="24511" y="425069"/>
                    <a:pt x="18796" y="429514"/>
                    <a:pt x="8001" y="430530"/>
                  </a:cubicBezTo>
                  <a:lnTo>
                    <a:pt x="8001" y="430530"/>
                  </a:lnTo>
                  <a:lnTo>
                    <a:pt x="75438" y="47625"/>
                  </a:lnTo>
                  <a:cubicBezTo>
                    <a:pt x="94615" y="46609"/>
                    <a:pt x="105156" y="35814"/>
                    <a:pt x="112522" y="26162"/>
                  </a:cubicBezTo>
                  <a:cubicBezTo>
                    <a:pt x="116459" y="20955"/>
                    <a:pt x="119888" y="16129"/>
                    <a:pt x="123571" y="12827"/>
                  </a:cubicBezTo>
                  <a:cubicBezTo>
                    <a:pt x="127254" y="9525"/>
                    <a:pt x="130683" y="7620"/>
                    <a:pt x="135890" y="7620"/>
                  </a:cubicBezTo>
                  <a:lnTo>
                    <a:pt x="210820" y="7620"/>
                  </a:lnTo>
                  <a:cubicBezTo>
                    <a:pt x="216027" y="7747"/>
                    <a:pt x="218059" y="9271"/>
                    <a:pt x="220472" y="12319"/>
                  </a:cubicBezTo>
                  <a:cubicBezTo>
                    <a:pt x="223901" y="16891"/>
                    <a:pt x="225806" y="25400"/>
                    <a:pt x="230759" y="33274"/>
                  </a:cubicBezTo>
                  <a:cubicBezTo>
                    <a:pt x="235204" y="40386"/>
                    <a:pt x="242951" y="46609"/>
                    <a:pt x="256032" y="47625"/>
                  </a:cubicBezTo>
                  <a:lnTo>
                    <a:pt x="257302" y="40132"/>
                  </a:lnTo>
                  <a:lnTo>
                    <a:pt x="260477" y="40132"/>
                  </a:lnTo>
                  <a:cubicBezTo>
                    <a:pt x="251206" y="40132"/>
                    <a:pt x="245745" y="37846"/>
                    <a:pt x="241935" y="34671"/>
                  </a:cubicBezTo>
                  <a:cubicBezTo>
                    <a:pt x="236220" y="29972"/>
                    <a:pt x="233807" y="22352"/>
                    <a:pt x="230505" y="14986"/>
                  </a:cubicBezTo>
                  <a:cubicBezTo>
                    <a:pt x="228854" y="11303"/>
                    <a:pt x="226949" y="7620"/>
                    <a:pt x="223774" y="4699"/>
                  </a:cubicBezTo>
                  <a:cubicBezTo>
                    <a:pt x="220599" y="1778"/>
                    <a:pt x="216408" y="0"/>
                    <a:pt x="211074" y="0"/>
                  </a:cubicBezTo>
                  <a:close/>
                </a:path>
              </a:pathLst>
            </a:custGeom>
            <a:blipFill>
              <a:blip r:embed="rId17"/>
              <a:stretch>
                <a:fillRect l="-3032" t="-2195" r="-3676" b="-3109"/>
              </a:stretch>
            </a:blipFill>
          </p:spPr>
        </p:sp>
      </p:grpSp>
      <p:grpSp>
        <p:nvGrpSpPr>
          <p:cNvPr name="Group 39" id="39"/>
          <p:cNvGrpSpPr>
            <a:grpSpLocks noChangeAspect="true"/>
          </p:cNvGrpSpPr>
          <p:nvPr/>
        </p:nvGrpSpPr>
        <p:grpSpPr>
          <a:xfrm rot="0">
            <a:off x="1105824" y="5177057"/>
            <a:ext cx="186052" cy="317344"/>
            <a:chOff x="0" y="0"/>
            <a:chExt cx="248069" cy="423126"/>
          </a:xfrm>
        </p:grpSpPr>
        <p:sp>
          <p:nvSpPr>
            <p:cNvPr name="Freeform 40" id="40"/>
            <p:cNvSpPr/>
            <p:nvPr/>
          </p:nvSpPr>
          <p:spPr>
            <a:xfrm flipH="false" flipV="false" rot="0">
              <a:off x="0" y="0"/>
              <a:ext cx="248031" cy="423164"/>
            </a:xfrm>
            <a:custGeom>
              <a:avLst/>
              <a:gdLst/>
              <a:ahLst/>
              <a:cxnLst/>
              <a:rect r="r" b="b" t="t" l="l"/>
              <a:pathLst>
                <a:path h="423164" w="248031">
                  <a:moveTo>
                    <a:pt x="128143" y="0"/>
                  </a:moveTo>
                  <a:cubicBezTo>
                    <a:pt x="122936" y="0"/>
                    <a:pt x="119507" y="1905"/>
                    <a:pt x="115824" y="5207"/>
                  </a:cubicBezTo>
                  <a:cubicBezTo>
                    <a:pt x="112141" y="8509"/>
                    <a:pt x="108839" y="13462"/>
                    <a:pt x="104775" y="18542"/>
                  </a:cubicBezTo>
                  <a:cubicBezTo>
                    <a:pt x="97282" y="28194"/>
                    <a:pt x="86741" y="38989"/>
                    <a:pt x="67564" y="40005"/>
                  </a:cubicBezTo>
                  <a:lnTo>
                    <a:pt x="0" y="423037"/>
                  </a:lnTo>
                  <a:lnTo>
                    <a:pt x="0" y="423037"/>
                  </a:lnTo>
                  <a:cubicBezTo>
                    <a:pt x="10795" y="422021"/>
                    <a:pt x="16510" y="417576"/>
                    <a:pt x="21209" y="411988"/>
                  </a:cubicBezTo>
                  <a:cubicBezTo>
                    <a:pt x="26543" y="405511"/>
                    <a:pt x="29718" y="397129"/>
                    <a:pt x="35433" y="390779"/>
                  </a:cubicBezTo>
                  <a:cubicBezTo>
                    <a:pt x="39243" y="386461"/>
                    <a:pt x="44704" y="383286"/>
                    <a:pt x="51816" y="383286"/>
                  </a:cubicBezTo>
                  <a:lnTo>
                    <a:pt x="127000" y="383286"/>
                  </a:lnTo>
                  <a:cubicBezTo>
                    <a:pt x="131318" y="383286"/>
                    <a:pt x="135001" y="384429"/>
                    <a:pt x="138049" y="386207"/>
                  </a:cubicBezTo>
                  <a:cubicBezTo>
                    <a:pt x="149860" y="392049"/>
                    <a:pt x="151765" y="410718"/>
                    <a:pt x="166751" y="419608"/>
                  </a:cubicBezTo>
                  <a:cubicBezTo>
                    <a:pt x="170307" y="421513"/>
                    <a:pt x="174625" y="422783"/>
                    <a:pt x="180340" y="423164"/>
                  </a:cubicBezTo>
                  <a:lnTo>
                    <a:pt x="248031" y="40005"/>
                  </a:lnTo>
                  <a:cubicBezTo>
                    <a:pt x="234950" y="38989"/>
                    <a:pt x="227203" y="32893"/>
                    <a:pt x="222758" y="25654"/>
                  </a:cubicBezTo>
                  <a:cubicBezTo>
                    <a:pt x="217805" y="17780"/>
                    <a:pt x="216027" y="9271"/>
                    <a:pt x="212471" y="4699"/>
                  </a:cubicBezTo>
                  <a:cubicBezTo>
                    <a:pt x="210185" y="1651"/>
                    <a:pt x="208026" y="127"/>
                    <a:pt x="202819" y="0"/>
                  </a:cubicBezTo>
                  <a:close/>
                </a:path>
              </a:pathLst>
            </a:custGeom>
            <a:blipFill>
              <a:blip r:embed="rId19"/>
              <a:stretch>
                <a:fillRect l="-5724" t="-2322" r="-3394" b="-3499"/>
              </a:stretch>
            </a:blipFill>
          </p:spPr>
        </p:sp>
      </p:grpSp>
      <p:grpSp>
        <p:nvGrpSpPr>
          <p:cNvPr name="Group 41" id="41"/>
          <p:cNvGrpSpPr>
            <a:grpSpLocks noChangeAspect="true"/>
          </p:cNvGrpSpPr>
          <p:nvPr/>
        </p:nvGrpSpPr>
        <p:grpSpPr>
          <a:xfrm rot="0">
            <a:off x="1099861" y="5171313"/>
            <a:ext cx="195415" cy="324107"/>
            <a:chOff x="0" y="0"/>
            <a:chExt cx="260553" cy="432143"/>
          </a:xfrm>
        </p:grpSpPr>
        <p:sp>
          <p:nvSpPr>
            <p:cNvPr name="Freeform 42" id="42"/>
            <p:cNvSpPr/>
            <p:nvPr/>
          </p:nvSpPr>
          <p:spPr>
            <a:xfrm flipH="false" flipV="false" rot="0">
              <a:off x="0" y="0"/>
              <a:ext cx="260604" cy="432054"/>
            </a:xfrm>
            <a:custGeom>
              <a:avLst/>
              <a:gdLst/>
              <a:ahLst/>
              <a:cxnLst/>
              <a:rect r="r" b="b" t="t" l="l"/>
              <a:pathLst>
                <a:path h="432054" w="260604">
                  <a:moveTo>
                    <a:pt x="174879" y="427228"/>
                  </a:moveTo>
                  <a:cubicBezTo>
                    <a:pt x="178435" y="429387"/>
                    <a:pt x="182880" y="431038"/>
                    <a:pt x="188341" y="431673"/>
                  </a:cubicBezTo>
                  <a:lnTo>
                    <a:pt x="188468" y="430784"/>
                  </a:lnTo>
                  <a:cubicBezTo>
                    <a:pt x="182753" y="430403"/>
                    <a:pt x="178435" y="429133"/>
                    <a:pt x="174879" y="427228"/>
                  </a:cubicBezTo>
                  <a:close/>
                  <a:moveTo>
                    <a:pt x="135890" y="0"/>
                  </a:moveTo>
                  <a:cubicBezTo>
                    <a:pt x="128651" y="0"/>
                    <a:pt x="122936" y="3175"/>
                    <a:pt x="118491" y="7239"/>
                  </a:cubicBezTo>
                  <a:cubicBezTo>
                    <a:pt x="111760" y="13462"/>
                    <a:pt x="107061" y="21971"/>
                    <a:pt x="100584" y="28448"/>
                  </a:cubicBezTo>
                  <a:cubicBezTo>
                    <a:pt x="94107" y="34925"/>
                    <a:pt x="86233" y="39878"/>
                    <a:pt x="72263" y="40005"/>
                  </a:cubicBezTo>
                  <a:lnTo>
                    <a:pt x="69088" y="40005"/>
                  </a:lnTo>
                  <a:lnTo>
                    <a:pt x="67818" y="47498"/>
                  </a:lnTo>
                  <a:lnTo>
                    <a:pt x="127" y="430784"/>
                  </a:lnTo>
                  <a:lnTo>
                    <a:pt x="0" y="431673"/>
                  </a:lnTo>
                  <a:cubicBezTo>
                    <a:pt x="2032" y="431927"/>
                    <a:pt x="4191" y="432054"/>
                    <a:pt x="6604" y="432054"/>
                  </a:cubicBezTo>
                  <a:cubicBezTo>
                    <a:pt x="46228" y="432054"/>
                    <a:pt x="38354" y="391922"/>
                    <a:pt x="63246" y="391922"/>
                  </a:cubicBezTo>
                  <a:lnTo>
                    <a:pt x="138176" y="391922"/>
                  </a:lnTo>
                  <a:cubicBezTo>
                    <a:pt x="141351" y="391922"/>
                    <a:pt x="143891" y="392557"/>
                    <a:pt x="146177" y="393700"/>
                  </a:cubicBezTo>
                  <a:lnTo>
                    <a:pt x="146177" y="393700"/>
                  </a:lnTo>
                  <a:cubicBezTo>
                    <a:pt x="143129" y="391795"/>
                    <a:pt x="139319" y="390779"/>
                    <a:pt x="135128" y="390779"/>
                  </a:cubicBezTo>
                  <a:lnTo>
                    <a:pt x="59817" y="390779"/>
                  </a:lnTo>
                  <a:cubicBezTo>
                    <a:pt x="52578" y="390779"/>
                    <a:pt x="47117" y="394081"/>
                    <a:pt x="43434" y="398272"/>
                  </a:cubicBezTo>
                  <a:cubicBezTo>
                    <a:pt x="37719" y="404749"/>
                    <a:pt x="34544" y="413131"/>
                    <a:pt x="29210" y="419481"/>
                  </a:cubicBezTo>
                  <a:cubicBezTo>
                    <a:pt x="24511" y="425069"/>
                    <a:pt x="18796" y="429514"/>
                    <a:pt x="8001" y="430530"/>
                  </a:cubicBezTo>
                  <a:lnTo>
                    <a:pt x="8001" y="430530"/>
                  </a:lnTo>
                  <a:lnTo>
                    <a:pt x="75565" y="47625"/>
                  </a:lnTo>
                  <a:cubicBezTo>
                    <a:pt x="94742" y="46609"/>
                    <a:pt x="105283" y="35814"/>
                    <a:pt x="112776" y="26162"/>
                  </a:cubicBezTo>
                  <a:cubicBezTo>
                    <a:pt x="116840" y="20955"/>
                    <a:pt x="120269" y="16129"/>
                    <a:pt x="123825" y="12827"/>
                  </a:cubicBezTo>
                  <a:cubicBezTo>
                    <a:pt x="127381" y="9525"/>
                    <a:pt x="130937" y="7620"/>
                    <a:pt x="136144" y="7620"/>
                  </a:cubicBezTo>
                  <a:lnTo>
                    <a:pt x="210947" y="7620"/>
                  </a:lnTo>
                  <a:cubicBezTo>
                    <a:pt x="216154" y="7747"/>
                    <a:pt x="218186" y="9271"/>
                    <a:pt x="220599" y="12319"/>
                  </a:cubicBezTo>
                  <a:cubicBezTo>
                    <a:pt x="224028" y="16891"/>
                    <a:pt x="225933" y="25400"/>
                    <a:pt x="230886" y="33274"/>
                  </a:cubicBezTo>
                  <a:cubicBezTo>
                    <a:pt x="235331" y="40386"/>
                    <a:pt x="243078" y="46609"/>
                    <a:pt x="256159" y="47625"/>
                  </a:cubicBezTo>
                  <a:lnTo>
                    <a:pt x="257429" y="40132"/>
                  </a:lnTo>
                  <a:lnTo>
                    <a:pt x="260604" y="40132"/>
                  </a:lnTo>
                  <a:cubicBezTo>
                    <a:pt x="251333" y="40132"/>
                    <a:pt x="245872" y="37846"/>
                    <a:pt x="242062" y="34671"/>
                  </a:cubicBezTo>
                  <a:cubicBezTo>
                    <a:pt x="236347" y="29972"/>
                    <a:pt x="233934" y="22352"/>
                    <a:pt x="230632" y="14986"/>
                  </a:cubicBezTo>
                  <a:cubicBezTo>
                    <a:pt x="228981" y="11303"/>
                    <a:pt x="227076" y="7620"/>
                    <a:pt x="224028" y="4699"/>
                  </a:cubicBezTo>
                  <a:cubicBezTo>
                    <a:pt x="220980" y="1778"/>
                    <a:pt x="216408" y="0"/>
                    <a:pt x="211074" y="0"/>
                  </a:cubicBezTo>
                  <a:close/>
                </a:path>
              </a:pathLst>
            </a:custGeom>
            <a:blipFill>
              <a:blip r:embed="rId14"/>
              <a:stretch>
                <a:fillRect l="-5194" t="-2195" r="-4269" b="-3139"/>
              </a:stretch>
            </a:blipFill>
          </p:spPr>
        </p:sp>
      </p:grpSp>
      <p:grpSp>
        <p:nvGrpSpPr>
          <p:cNvPr name="Group 43" id="43"/>
          <p:cNvGrpSpPr>
            <a:grpSpLocks noChangeAspect="true"/>
          </p:cNvGrpSpPr>
          <p:nvPr/>
        </p:nvGrpSpPr>
        <p:grpSpPr>
          <a:xfrm rot="0">
            <a:off x="1247042" y="5177057"/>
            <a:ext cx="186052" cy="317344"/>
            <a:chOff x="0" y="0"/>
            <a:chExt cx="248069" cy="423126"/>
          </a:xfrm>
        </p:grpSpPr>
        <p:sp>
          <p:nvSpPr>
            <p:cNvPr name="Freeform 44" id="44"/>
            <p:cNvSpPr/>
            <p:nvPr/>
          </p:nvSpPr>
          <p:spPr>
            <a:xfrm flipH="false" flipV="false" rot="0">
              <a:off x="0" y="0"/>
              <a:ext cx="248031" cy="423291"/>
            </a:xfrm>
            <a:custGeom>
              <a:avLst/>
              <a:gdLst/>
              <a:ahLst/>
              <a:cxnLst/>
              <a:rect r="r" b="b" t="t" l="l"/>
              <a:pathLst>
                <a:path h="423291" w="248031">
                  <a:moveTo>
                    <a:pt x="128143" y="0"/>
                  </a:moveTo>
                  <a:cubicBezTo>
                    <a:pt x="122936" y="0"/>
                    <a:pt x="119507" y="1905"/>
                    <a:pt x="115824" y="5207"/>
                  </a:cubicBezTo>
                  <a:cubicBezTo>
                    <a:pt x="112141" y="8509"/>
                    <a:pt x="108839" y="13462"/>
                    <a:pt x="104775" y="18542"/>
                  </a:cubicBezTo>
                  <a:cubicBezTo>
                    <a:pt x="97282" y="28194"/>
                    <a:pt x="86741" y="38989"/>
                    <a:pt x="67564" y="40005"/>
                  </a:cubicBezTo>
                  <a:lnTo>
                    <a:pt x="0" y="423037"/>
                  </a:lnTo>
                  <a:lnTo>
                    <a:pt x="0" y="423037"/>
                  </a:lnTo>
                  <a:cubicBezTo>
                    <a:pt x="10795" y="422021"/>
                    <a:pt x="16510" y="417576"/>
                    <a:pt x="21209" y="411988"/>
                  </a:cubicBezTo>
                  <a:cubicBezTo>
                    <a:pt x="26543" y="405511"/>
                    <a:pt x="29718" y="397129"/>
                    <a:pt x="35433" y="390779"/>
                  </a:cubicBezTo>
                  <a:cubicBezTo>
                    <a:pt x="39243" y="386461"/>
                    <a:pt x="44704" y="383286"/>
                    <a:pt x="51816" y="383286"/>
                  </a:cubicBezTo>
                  <a:lnTo>
                    <a:pt x="127127" y="383286"/>
                  </a:lnTo>
                  <a:cubicBezTo>
                    <a:pt x="131318" y="383286"/>
                    <a:pt x="135001" y="384429"/>
                    <a:pt x="138049" y="386207"/>
                  </a:cubicBezTo>
                  <a:cubicBezTo>
                    <a:pt x="150241" y="391922"/>
                    <a:pt x="152019" y="411480"/>
                    <a:pt x="167894" y="420243"/>
                  </a:cubicBezTo>
                  <a:cubicBezTo>
                    <a:pt x="171196" y="421894"/>
                    <a:pt x="175387" y="422910"/>
                    <a:pt x="180594" y="423291"/>
                  </a:cubicBezTo>
                  <a:lnTo>
                    <a:pt x="248031" y="40005"/>
                  </a:lnTo>
                  <a:cubicBezTo>
                    <a:pt x="234950" y="38989"/>
                    <a:pt x="227203" y="32893"/>
                    <a:pt x="222758" y="25654"/>
                  </a:cubicBezTo>
                  <a:cubicBezTo>
                    <a:pt x="217805" y="17780"/>
                    <a:pt x="215900" y="9271"/>
                    <a:pt x="212471" y="4699"/>
                  </a:cubicBezTo>
                  <a:cubicBezTo>
                    <a:pt x="210185" y="1651"/>
                    <a:pt x="208026" y="127"/>
                    <a:pt x="202946" y="0"/>
                  </a:cubicBezTo>
                  <a:close/>
                </a:path>
              </a:pathLst>
            </a:custGeom>
            <a:blipFill>
              <a:blip r:embed="rId20"/>
              <a:stretch>
                <a:fillRect l="-5058" t="-2322" r="-4060" b="-3468"/>
              </a:stretch>
            </a:blipFill>
          </p:spPr>
        </p:sp>
      </p:grpSp>
      <p:grpSp>
        <p:nvGrpSpPr>
          <p:cNvPr name="Group 45" id="45"/>
          <p:cNvGrpSpPr>
            <a:grpSpLocks noChangeAspect="true"/>
          </p:cNvGrpSpPr>
          <p:nvPr/>
        </p:nvGrpSpPr>
        <p:grpSpPr>
          <a:xfrm rot="0">
            <a:off x="1241069" y="5171313"/>
            <a:ext cx="195415" cy="324107"/>
            <a:chOff x="0" y="0"/>
            <a:chExt cx="260553" cy="432143"/>
          </a:xfrm>
        </p:grpSpPr>
        <p:sp>
          <p:nvSpPr>
            <p:cNvPr name="Freeform 46" id="46"/>
            <p:cNvSpPr/>
            <p:nvPr/>
          </p:nvSpPr>
          <p:spPr>
            <a:xfrm flipH="false" flipV="false" rot="0">
              <a:off x="0" y="0"/>
              <a:ext cx="260604" cy="432054"/>
            </a:xfrm>
            <a:custGeom>
              <a:avLst/>
              <a:gdLst/>
              <a:ahLst/>
              <a:cxnLst/>
              <a:rect r="r" b="b" t="t" l="l"/>
              <a:pathLst>
                <a:path h="432054" w="260604">
                  <a:moveTo>
                    <a:pt x="175768" y="427736"/>
                  </a:moveTo>
                  <a:cubicBezTo>
                    <a:pt x="179197" y="429641"/>
                    <a:pt x="183261" y="431038"/>
                    <a:pt x="188214" y="431673"/>
                  </a:cubicBezTo>
                  <a:lnTo>
                    <a:pt x="188341" y="430784"/>
                  </a:lnTo>
                  <a:cubicBezTo>
                    <a:pt x="183134" y="430403"/>
                    <a:pt x="179070" y="429387"/>
                    <a:pt x="175641" y="427736"/>
                  </a:cubicBezTo>
                  <a:close/>
                  <a:moveTo>
                    <a:pt x="135890" y="0"/>
                  </a:moveTo>
                  <a:cubicBezTo>
                    <a:pt x="128651" y="0"/>
                    <a:pt x="122936" y="3175"/>
                    <a:pt x="118491" y="7239"/>
                  </a:cubicBezTo>
                  <a:cubicBezTo>
                    <a:pt x="111760" y="13462"/>
                    <a:pt x="107061" y="21971"/>
                    <a:pt x="100584" y="28448"/>
                  </a:cubicBezTo>
                  <a:cubicBezTo>
                    <a:pt x="94107" y="34925"/>
                    <a:pt x="86233" y="39878"/>
                    <a:pt x="72263" y="40005"/>
                  </a:cubicBezTo>
                  <a:lnTo>
                    <a:pt x="69088" y="40005"/>
                  </a:lnTo>
                  <a:lnTo>
                    <a:pt x="67818" y="47498"/>
                  </a:lnTo>
                  <a:lnTo>
                    <a:pt x="127" y="430784"/>
                  </a:lnTo>
                  <a:lnTo>
                    <a:pt x="0" y="431673"/>
                  </a:lnTo>
                  <a:cubicBezTo>
                    <a:pt x="2032" y="431927"/>
                    <a:pt x="4191" y="432054"/>
                    <a:pt x="6604" y="432054"/>
                  </a:cubicBezTo>
                  <a:cubicBezTo>
                    <a:pt x="46355" y="432054"/>
                    <a:pt x="38481" y="391922"/>
                    <a:pt x="63373" y="391922"/>
                  </a:cubicBezTo>
                  <a:lnTo>
                    <a:pt x="138303" y="391922"/>
                  </a:lnTo>
                  <a:cubicBezTo>
                    <a:pt x="141351" y="391922"/>
                    <a:pt x="143891" y="392557"/>
                    <a:pt x="146050" y="393573"/>
                  </a:cubicBezTo>
                  <a:lnTo>
                    <a:pt x="146050" y="393573"/>
                  </a:lnTo>
                  <a:cubicBezTo>
                    <a:pt x="143002" y="391795"/>
                    <a:pt x="139319" y="390652"/>
                    <a:pt x="135128" y="390652"/>
                  </a:cubicBezTo>
                  <a:lnTo>
                    <a:pt x="59817" y="390652"/>
                  </a:lnTo>
                  <a:cubicBezTo>
                    <a:pt x="52578" y="390652"/>
                    <a:pt x="47117" y="393954"/>
                    <a:pt x="43434" y="398145"/>
                  </a:cubicBezTo>
                  <a:cubicBezTo>
                    <a:pt x="37719" y="404622"/>
                    <a:pt x="34544" y="413004"/>
                    <a:pt x="29210" y="419354"/>
                  </a:cubicBezTo>
                  <a:cubicBezTo>
                    <a:pt x="24511" y="424942"/>
                    <a:pt x="18796" y="429387"/>
                    <a:pt x="8001" y="430403"/>
                  </a:cubicBezTo>
                  <a:lnTo>
                    <a:pt x="8001" y="430403"/>
                  </a:lnTo>
                  <a:lnTo>
                    <a:pt x="75565" y="47625"/>
                  </a:lnTo>
                  <a:cubicBezTo>
                    <a:pt x="94742" y="46609"/>
                    <a:pt x="105283" y="35814"/>
                    <a:pt x="112776" y="26162"/>
                  </a:cubicBezTo>
                  <a:cubicBezTo>
                    <a:pt x="116713" y="20955"/>
                    <a:pt x="120269" y="16129"/>
                    <a:pt x="123825" y="12827"/>
                  </a:cubicBezTo>
                  <a:cubicBezTo>
                    <a:pt x="127381" y="9525"/>
                    <a:pt x="130937" y="7620"/>
                    <a:pt x="136144" y="7620"/>
                  </a:cubicBezTo>
                  <a:lnTo>
                    <a:pt x="211074" y="7620"/>
                  </a:lnTo>
                  <a:cubicBezTo>
                    <a:pt x="216281" y="7747"/>
                    <a:pt x="218313" y="9271"/>
                    <a:pt x="220599" y="12319"/>
                  </a:cubicBezTo>
                  <a:cubicBezTo>
                    <a:pt x="224028" y="16891"/>
                    <a:pt x="225933" y="25400"/>
                    <a:pt x="230886" y="33274"/>
                  </a:cubicBezTo>
                  <a:cubicBezTo>
                    <a:pt x="235331" y="40386"/>
                    <a:pt x="243078" y="46609"/>
                    <a:pt x="256159" y="47625"/>
                  </a:cubicBezTo>
                  <a:lnTo>
                    <a:pt x="257429" y="40132"/>
                  </a:lnTo>
                  <a:lnTo>
                    <a:pt x="260604" y="40132"/>
                  </a:lnTo>
                  <a:cubicBezTo>
                    <a:pt x="251333" y="40132"/>
                    <a:pt x="245872" y="37846"/>
                    <a:pt x="242062" y="34671"/>
                  </a:cubicBezTo>
                  <a:cubicBezTo>
                    <a:pt x="236347" y="29972"/>
                    <a:pt x="233934" y="22352"/>
                    <a:pt x="230632" y="14986"/>
                  </a:cubicBezTo>
                  <a:cubicBezTo>
                    <a:pt x="228981" y="11303"/>
                    <a:pt x="227076" y="7620"/>
                    <a:pt x="223901" y="4699"/>
                  </a:cubicBezTo>
                  <a:cubicBezTo>
                    <a:pt x="220726" y="1778"/>
                    <a:pt x="216535" y="0"/>
                    <a:pt x="211201" y="0"/>
                  </a:cubicBezTo>
                  <a:close/>
                </a:path>
              </a:pathLst>
            </a:custGeom>
            <a:blipFill>
              <a:blip r:embed="rId14"/>
              <a:stretch>
                <a:fillRect l="-4561" t="-2195" r="-4902" b="-3139"/>
              </a:stretch>
            </a:blipFill>
          </p:spPr>
        </p:sp>
      </p:grpSp>
      <p:grpSp>
        <p:nvGrpSpPr>
          <p:cNvPr name="Group 47" id="47"/>
          <p:cNvGrpSpPr>
            <a:grpSpLocks noChangeAspect="true"/>
          </p:cNvGrpSpPr>
          <p:nvPr/>
        </p:nvGrpSpPr>
        <p:grpSpPr>
          <a:xfrm rot="0">
            <a:off x="1388240" y="5200488"/>
            <a:ext cx="148276" cy="293913"/>
            <a:chOff x="0" y="0"/>
            <a:chExt cx="197701" cy="391884"/>
          </a:xfrm>
        </p:grpSpPr>
        <p:sp>
          <p:nvSpPr>
            <p:cNvPr name="Freeform 48" id="48"/>
            <p:cNvSpPr/>
            <p:nvPr/>
          </p:nvSpPr>
          <p:spPr>
            <a:xfrm flipH="false" flipV="false" rot="0">
              <a:off x="0" y="-127"/>
              <a:ext cx="197739" cy="392176"/>
            </a:xfrm>
            <a:custGeom>
              <a:avLst/>
              <a:gdLst/>
              <a:ahLst/>
              <a:cxnLst/>
              <a:rect r="r" b="b" t="t" l="l"/>
              <a:pathLst>
                <a:path h="392176" w="197739">
                  <a:moveTo>
                    <a:pt x="92456" y="127"/>
                  </a:moveTo>
                  <a:cubicBezTo>
                    <a:pt x="86106" y="4826"/>
                    <a:pt x="78105" y="8382"/>
                    <a:pt x="67564" y="8890"/>
                  </a:cubicBezTo>
                  <a:lnTo>
                    <a:pt x="0" y="391922"/>
                  </a:lnTo>
                  <a:lnTo>
                    <a:pt x="0" y="391922"/>
                  </a:lnTo>
                  <a:cubicBezTo>
                    <a:pt x="10795" y="390906"/>
                    <a:pt x="16510" y="386461"/>
                    <a:pt x="21209" y="380873"/>
                  </a:cubicBezTo>
                  <a:cubicBezTo>
                    <a:pt x="26543" y="374396"/>
                    <a:pt x="29718" y="366014"/>
                    <a:pt x="35433" y="359664"/>
                  </a:cubicBezTo>
                  <a:cubicBezTo>
                    <a:pt x="39116" y="355346"/>
                    <a:pt x="44704" y="352171"/>
                    <a:pt x="51816" y="352171"/>
                  </a:cubicBezTo>
                  <a:lnTo>
                    <a:pt x="127127" y="352171"/>
                  </a:lnTo>
                  <a:cubicBezTo>
                    <a:pt x="131191" y="352171"/>
                    <a:pt x="134747" y="353187"/>
                    <a:pt x="137668" y="354838"/>
                  </a:cubicBezTo>
                  <a:cubicBezTo>
                    <a:pt x="150368" y="360299"/>
                    <a:pt x="151892" y="380492"/>
                    <a:pt x="168275" y="389255"/>
                  </a:cubicBezTo>
                  <a:cubicBezTo>
                    <a:pt x="171577" y="390779"/>
                    <a:pt x="175514" y="391795"/>
                    <a:pt x="180594" y="392176"/>
                  </a:cubicBezTo>
                  <a:lnTo>
                    <a:pt x="197739" y="294640"/>
                  </a:lnTo>
                  <a:cubicBezTo>
                    <a:pt x="151257" y="285877"/>
                    <a:pt x="100711" y="271145"/>
                    <a:pt x="96774" y="230505"/>
                  </a:cubicBezTo>
                  <a:cubicBezTo>
                    <a:pt x="94234" y="205359"/>
                    <a:pt x="94107" y="161925"/>
                    <a:pt x="94361" y="130556"/>
                  </a:cubicBezTo>
                  <a:cubicBezTo>
                    <a:pt x="93091" y="128778"/>
                    <a:pt x="91948" y="126873"/>
                    <a:pt x="90932" y="124841"/>
                  </a:cubicBezTo>
                  <a:cubicBezTo>
                    <a:pt x="87376" y="118110"/>
                    <a:pt x="85344" y="110490"/>
                    <a:pt x="84836" y="102870"/>
                  </a:cubicBezTo>
                  <a:cubicBezTo>
                    <a:pt x="84455" y="99060"/>
                    <a:pt x="84836" y="95504"/>
                    <a:pt x="85090" y="91948"/>
                  </a:cubicBezTo>
                  <a:lnTo>
                    <a:pt x="85725" y="82677"/>
                  </a:lnTo>
                  <a:cubicBezTo>
                    <a:pt x="87503" y="55245"/>
                    <a:pt x="89662" y="27559"/>
                    <a:pt x="92456" y="0"/>
                  </a:cubicBezTo>
                  <a:close/>
                </a:path>
              </a:pathLst>
            </a:custGeom>
            <a:blipFill>
              <a:blip r:embed="rId21"/>
              <a:stretch>
                <a:fillRect l="-5497" t="-2988" r="-5517" b="-3743"/>
              </a:stretch>
            </a:blipFill>
          </p:spPr>
        </p:sp>
      </p:grpSp>
      <p:grpSp>
        <p:nvGrpSpPr>
          <p:cNvPr name="Group 49" id="49"/>
          <p:cNvGrpSpPr>
            <a:grpSpLocks noChangeAspect="true"/>
          </p:cNvGrpSpPr>
          <p:nvPr/>
        </p:nvGrpSpPr>
        <p:grpSpPr>
          <a:xfrm rot="0">
            <a:off x="1382278" y="5191954"/>
            <a:ext cx="141351" cy="303466"/>
            <a:chOff x="0" y="0"/>
            <a:chExt cx="188468" cy="404622"/>
          </a:xfrm>
        </p:grpSpPr>
        <p:sp>
          <p:nvSpPr>
            <p:cNvPr name="Freeform 50" id="50"/>
            <p:cNvSpPr/>
            <p:nvPr/>
          </p:nvSpPr>
          <p:spPr>
            <a:xfrm flipH="false" flipV="false" rot="0">
              <a:off x="0" y="0"/>
              <a:ext cx="188341" cy="404622"/>
            </a:xfrm>
            <a:custGeom>
              <a:avLst/>
              <a:gdLst/>
              <a:ahLst/>
              <a:cxnLst/>
              <a:rect r="r" b="b" t="t" l="l"/>
              <a:pathLst>
                <a:path h="404622" w="188341">
                  <a:moveTo>
                    <a:pt x="176149" y="400431"/>
                  </a:moveTo>
                  <a:cubicBezTo>
                    <a:pt x="179451" y="402209"/>
                    <a:pt x="183388" y="403606"/>
                    <a:pt x="188214" y="404241"/>
                  </a:cubicBezTo>
                  <a:lnTo>
                    <a:pt x="188341" y="403352"/>
                  </a:lnTo>
                  <a:cubicBezTo>
                    <a:pt x="183261" y="402971"/>
                    <a:pt x="179324" y="401955"/>
                    <a:pt x="176022" y="400431"/>
                  </a:cubicBezTo>
                  <a:close/>
                  <a:moveTo>
                    <a:pt x="101600" y="0"/>
                  </a:moveTo>
                  <a:cubicBezTo>
                    <a:pt x="101219" y="381"/>
                    <a:pt x="100965" y="635"/>
                    <a:pt x="100584" y="1016"/>
                  </a:cubicBezTo>
                  <a:cubicBezTo>
                    <a:pt x="93980" y="7620"/>
                    <a:pt x="86106" y="12446"/>
                    <a:pt x="72263" y="12573"/>
                  </a:cubicBezTo>
                  <a:lnTo>
                    <a:pt x="69088" y="12573"/>
                  </a:lnTo>
                  <a:lnTo>
                    <a:pt x="67818" y="20066"/>
                  </a:lnTo>
                  <a:lnTo>
                    <a:pt x="127" y="403225"/>
                  </a:lnTo>
                  <a:lnTo>
                    <a:pt x="0" y="404241"/>
                  </a:lnTo>
                  <a:cubicBezTo>
                    <a:pt x="2032" y="404495"/>
                    <a:pt x="4318" y="404622"/>
                    <a:pt x="6731" y="404622"/>
                  </a:cubicBezTo>
                  <a:cubicBezTo>
                    <a:pt x="46355" y="404622"/>
                    <a:pt x="38608" y="364490"/>
                    <a:pt x="63373" y="364490"/>
                  </a:cubicBezTo>
                  <a:lnTo>
                    <a:pt x="138430" y="364490"/>
                  </a:lnTo>
                  <a:cubicBezTo>
                    <a:pt x="141224" y="364490"/>
                    <a:pt x="143637" y="364998"/>
                    <a:pt x="145669" y="365887"/>
                  </a:cubicBezTo>
                  <a:lnTo>
                    <a:pt x="145669" y="365887"/>
                  </a:lnTo>
                  <a:cubicBezTo>
                    <a:pt x="142748" y="364236"/>
                    <a:pt x="139192" y="363220"/>
                    <a:pt x="135128" y="363220"/>
                  </a:cubicBezTo>
                  <a:lnTo>
                    <a:pt x="59817" y="363220"/>
                  </a:lnTo>
                  <a:cubicBezTo>
                    <a:pt x="52578" y="363220"/>
                    <a:pt x="47117" y="366522"/>
                    <a:pt x="43434" y="370713"/>
                  </a:cubicBezTo>
                  <a:cubicBezTo>
                    <a:pt x="37719" y="377190"/>
                    <a:pt x="34544" y="385572"/>
                    <a:pt x="29210" y="391922"/>
                  </a:cubicBezTo>
                  <a:cubicBezTo>
                    <a:pt x="24511" y="397510"/>
                    <a:pt x="18796" y="401955"/>
                    <a:pt x="8001" y="402971"/>
                  </a:cubicBezTo>
                  <a:lnTo>
                    <a:pt x="8001" y="402971"/>
                  </a:lnTo>
                  <a:lnTo>
                    <a:pt x="75565" y="20193"/>
                  </a:lnTo>
                  <a:cubicBezTo>
                    <a:pt x="86106" y="19558"/>
                    <a:pt x="94107" y="16129"/>
                    <a:pt x="100330" y="11430"/>
                  </a:cubicBezTo>
                  <a:cubicBezTo>
                    <a:pt x="100711" y="7620"/>
                    <a:pt x="101092" y="3810"/>
                    <a:pt x="101600" y="0"/>
                  </a:cubicBezTo>
                  <a:close/>
                </a:path>
              </a:pathLst>
            </a:custGeom>
            <a:blipFill>
              <a:blip r:embed="rId22"/>
              <a:stretch>
                <a:fillRect l="-5434" t="-3728" r="-7242" b="-3330"/>
              </a:stretch>
            </a:blipFill>
          </p:spPr>
        </p:sp>
      </p:grpSp>
      <p:grpSp>
        <p:nvGrpSpPr>
          <p:cNvPr name="Group 51" id="51"/>
          <p:cNvGrpSpPr>
            <a:grpSpLocks noChangeAspect="true"/>
          </p:cNvGrpSpPr>
          <p:nvPr/>
        </p:nvGrpSpPr>
        <p:grpSpPr>
          <a:xfrm rot="0">
            <a:off x="1529477" y="5422287"/>
            <a:ext cx="145990" cy="72114"/>
            <a:chOff x="0" y="0"/>
            <a:chExt cx="194653" cy="96152"/>
          </a:xfrm>
        </p:grpSpPr>
        <p:sp>
          <p:nvSpPr>
            <p:cNvPr name="Freeform 52" id="52"/>
            <p:cNvSpPr/>
            <p:nvPr/>
          </p:nvSpPr>
          <p:spPr>
            <a:xfrm flipH="false" flipV="false" rot="0">
              <a:off x="0" y="0"/>
              <a:ext cx="194818" cy="96266"/>
            </a:xfrm>
            <a:custGeom>
              <a:avLst/>
              <a:gdLst/>
              <a:ahLst/>
              <a:cxnLst/>
              <a:rect r="r" b="b" t="t" l="l"/>
              <a:pathLst>
                <a:path h="96266" w="194818">
                  <a:moveTo>
                    <a:pt x="16891" y="0"/>
                  </a:moveTo>
                  <a:lnTo>
                    <a:pt x="0" y="96012"/>
                  </a:lnTo>
                  <a:lnTo>
                    <a:pt x="0" y="96012"/>
                  </a:lnTo>
                  <a:cubicBezTo>
                    <a:pt x="10795" y="94996"/>
                    <a:pt x="16510" y="90551"/>
                    <a:pt x="21209" y="84963"/>
                  </a:cubicBezTo>
                  <a:cubicBezTo>
                    <a:pt x="26543" y="78486"/>
                    <a:pt x="29718" y="70104"/>
                    <a:pt x="35433" y="63754"/>
                  </a:cubicBezTo>
                  <a:cubicBezTo>
                    <a:pt x="39243" y="59436"/>
                    <a:pt x="44704" y="56261"/>
                    <a:pt x="51816" y="56261"/>
                  </a:cubicBezTo>
                  <a:lnTo>
                    <a:pt x="127127" y="56261"/>
                  </a:lnTo>
                  <a:cubicBezTo>
                    <a:pt x="131191" y="56261"/>
                    <a:pt x="134620" y="57277"/>
                    <a:pt x="137668" y="58928"/>
                  </a:cubicBezTo>
                  <a:cubicBezTo>
                    <a:pt x="150495" y="64389"/>
                    <a:pt x="152019" y="84709"/>
                    <a:pt x="168529" y="93472"/>
                  </a:cubicBezTo>
                  <a:cubicBezTo>
                    <a:pt x="171704" y="94869"/>
                    <a:pt x="175641" y="95885"/>
                    <a:pt x="180594" y="96266"/>
                  </a:cubicBezTo>
                  <a:lnTo>
                    <a:pt x="194818" y="15875"/>
                  </a:lnTo>
                  <a:cubicBezTo>
                    <a:pt x="93980" y="7366"/>
                    <a:pt x="28194" y="1651"/>
                    <a:pt x="16891" y="0"/>
                  </a:cubicBezTo>
                  <a:close/>
                </a:path>
              </a:pathLst>
            </a:custGeom>
            <a:blipFill>
              <a:blip r:embed="rId23"/>
              <a:stretch>
                <a:fillRect l="-4752" t="-15989" r="-4178" b="-15290"/>
              </a:stretch>
            </a:blipFill>
          </p:spPr>
        </p:sp>
      </p:grpSp>
      <p:sp>
        <p:nvSpPr>
          <p:cNvPr name="Freeform 53" id="53"/>
          <p:cNvSpPr/>
          <p:nvPr/>
        </p:nvSpPr>
        <p:spPr>
          <a:xfrm flipH="false" flipV="false" rot="0">
            <a:off x="1523505" y="5421287"/>
            <a:ext cx="141322" cy="74133"/>
          </a:xfrm>
          <a:custGeom>
            <a:avLst/>
            <a:gdLst/>
            <a:ahLst/>
            <a:cxnLst/>
            <a:rect r="r" b="b" t="t" l="l"/>
            <a:pathLst>
              <a:path h="74133" w="141322">
                <a:moveTo>
                  <a:pt x="0" y="0"/>
                </a:moveTo>
                <a:lnTo>
                  <a:pt x="141322" y="0"/>
                </a:lnTo>
                <a:lnTo>
                  <a:pt x="141322" y="74133"/>
                </a:lnTo>
                <a:lnTo>
                  <a:pt x="0" y="74133"/>
                </a:lnTo>
                <a:lnTo>
                  <a:pt x="0" y="0"/>
                </a:lnTo>
                <a:close/>
              </a:path>
            </a:pathLst>
          </a:custGeom>
          <a:blipFill>
            <a:blip r:embed="rId24"/>
            <a:stretch>
              <a:fillRect l="0" t="0" r="0" b="0"/>
            </a:stretch>
          </a:blipFill>
        </p:spPr>
      </p:sp>
      <p:grpSp>
        <p:nvGrpSpPr>
          <p:cNvPr name="Group 54" id="54"/>
          <p:cNvGrpSpPr>
            <a:grpSpLocks noChangeAspect="true"/>
          </p:cNvGrpSpPr>
          <p:nvPr/>
        </p:nvGrpSpPr>
        <p:grpSpPr>
          <a:xfrm rot="0">
            <a:off x="1670685" y="5434536"/>
            <a:ext cx="144008" cy="59865"/>
            <a:chOff x="0" y="0"/>
            <a:chExt cx="192011" cy="79820"/>
          </a:xfrm>
        </p:grpSpPr>
        <p:sp>
          <p:nvSpPr>
            <p:cNvPr name="Freeform 55" id="55"/>
            <p:cNvSpPr/>
            <p:nvPr/>
          </p:nvSpPr>
          <p:spPr>
            <a:xfrm flipH="false" flipV="false" rot="0">
              <a:off x="0" y="0"/>
              <a:ext cx="192024" cy="80010"/>
            </a:xfrm>
            <a:custGeom>
              <a:avLst/>
              <a:gdLst/>
              <a:ahLst/>
              <a:cxnLst/>
              <a:rect r="r" b="b" t="t" l="l"/>
              <a:pathLst>
                <a:path h="80010" w="192024">
                  <a:moveTo>
                    <a:pt x="14097" y="0"/>
                  </a:moveTo>
                  <a:lnTo>
                    <a:pt x="0" y="79756"/>
                  </a:lnTo>
                  <a:lnTo>
                    <a:pt x="0" y="79756"/>
                  </a:lnTo>
                  <a:cubicBezTo>
                    <a:pt x="10795" y="78740"/>
                    <a:pt x="16510" y="74295"/>
                    <a:pt x="21209" y="68707"/>
                  </a:cubicBezTo>
                  <a:cubicBezTo>
                    <a:pt x="26543" y="62230"/>
                    <a:pt x="29718" y="53848"/>
                    <a:pt x="35433" y="47498"/>
                  </a:cubicBezTo>
                  <a:cubicBezTo>
                    <a:pt x="39243" y="43180"/>
                    <a:pt x="44704" y="40005"/>
                    <a:pt x="51943" y="40005"/>
                  </a:cubicBezTo>
                  <a:lnTo>
                    <a:pt x="127127" y="40005"/>
                  </a:lnTo>
                  <a:cubicBezTo>
                    <a:pt x="131064" y="40005"/>
                    <a:pt x="134366" y="40894"/>
                    <a:pt x="137287" y="42418"/>
                  </a:cubicBezTo>
                  <a:cubicBezTo>
                    <a:pt x="150495" y="47625"/>
                    <a:pt x="151765" y="68580"/>
                    <a:pt x="168783" y="77343"/>
                  </a:cubicBezTo>
                  <a:cubicBezTo>
                    <a:pt x="171958" y="78740"/>
                    <a:pt x="175768" y="79629"/>
                    <a:pt x="180467" y="80010"/>
                  </a:cubicBezTo>
                  <a:lnTo>
                    <a:pt x="192024" y="14605"/>
                  </a:lnTo>
                  <a:cubicBezTo>
                    <a:pt x="125603" y="9017"/>
                    <a:pt x="65532" y="4191"/>
                    <a:pt x="14097" y="0"/>
                  </a:cubicBezTo>
                  <a:close/>
                </a:path>
              </a:pathLst>
            </a:custGeom>
            <a:blipFill>
              <a:blip r:embed="rId25"/>
              <a:stretch>
                <a:fillRect l="-3961" t="-12253" r="-6554" b="-18301"/>
              </a:stretch>
            </a:blipFill>
          </p:spPr>
        </p:sp>
      </p:grpSp>
      <p:sp>
        <p:nvSpPr>
          <p:cNvPr name="Freeform 56" id="56"/>
          <p:cNvSpPr/>
          <p:nvPr/>
        </p:nvSpPr>
        <p:spPr>
          <a:xfrm flipH="false" flipV="false" rot="0">
            <a:off x="1664713" y="5434060"/>
            <a:ext cx="141322" cy="61351"/>
          </a:xfrm>
          <a:custGeom>
            <a:avLst/>
            <a:gdLst/>
            <a:ahLst/>
            <a:cxnLst/>
            <a:rect r="r" b="b" t="t" l="l"/>
            <a:pathLst>
              <a:path h="61351" w="141322">
                <a:moveTo>
                  <a:pt x="0" y="0"/>
                </a:moveTo>
                <a:lnTo>
                  <a:pt x="141322" y="0"/>
                </a:lnTo>
                <a:lnTo>
                  <a:pt x="141322" y="61351"/>
                </a:lnTo>
                <a:lnTo>
                  <a:pt x="0" y="61351"/>
                </a:lnTo>
                <a:lnTo>
                  <a:pt x="0" y="0"/>
                </a:lnTo>
                <a:close/>
              </a:path>
            </a:pathLst>
          </a:custGeom>
          <a:blipFill>
            <a:blip r:embed="rId26"/>
            <a:stretch>
              <a:fillRect l="0" t="0" r="0" b="0"/>
            </a:stretch>
          </a:blipFill>
        </p:spPr>
      </p:sp>
      <p:sp>
        <p:nvSpPr>
          <p:cNvPr name="Freeform 57" id="57"/>
          <p:cNvSpPr/>
          <p:nvPr/>
        </p:nvSpPr>
        <p:spPr>
          <a:xfrm flipH="false" flipV="false" rot="0">
            <a:off x="1811884" y="5445776"/>
            <a:ext cx="142065" cy="48625"/>
          </a:xfrm>
          <a:custGeom>
            <a:avLst/>
            <a:gdLst/>
            <a:ahLst/>
            <a:cxnLst/>
            <a:rect r="r" b="b" t="t" l="l"/>
            <a:pathLst>
              <a:path h="48625" w="142065">
                <a:moveTo>
                  <a:pt x="0" y="0"/>
                </a:moveTo>
                <a:lnTo>
                  <a:pt x="142065" y="0"/>
                </a:lnTo>
                <a:lnTo>
                  <a:pt x="142065" y="48625"/>
                </a:lnTo>
                <a:lnTo>
                  <a:pt x="0" y="48625"/>
                </a:lnTo>
                <a:lnTo>
                  <a:pt x="0" y="0"/>
                </a:lnTo>
                <a:close/>
              </a:path>
            </a:pathLst>
          </a:custGeom>
          <a:blipFill>
            <a:blip r:embed="rId27"/>
            <a:stretch>
              <a:fillRect l="0" t="0" r="0" b="0"/>
            </a:stretch>
          </a:blipFill>
        </p:spPr>
      </p:sp>
      <p:sp>
        <p:nvSpPr>
          <p:cNvPr name="Freeform 58" id="58"/>
          <p:cNvSpPr/>
          <p:nvPr/>
        </p:nvSpPr>
        <p:spPr>
          <a:xfrm flipH="false" flipV="false" rot="0">
            <a:off x="1805911" y="5445300"/>
            <a:ext cx="141322" cy="50111"/>
          </a:xfrm>
          <a:custGeom>
            <a:avLst/>
            <a:gdLst/>
            <a:ahLst/>
            <a:cxnLst/>
            <a:rect r="r" b="b" t="t" l="l"/>
            <a:pathLst>
              <a:path h="50111" w="141322">
                <a:moveTo>
                  <a:pt x="0" y="0"/>
                </a:moveTo>
                <a:lnTo>
                  <a:pt x="141323" y="0"/>
                </a:lnTo>
                <a:lnTo>
                  <a:pt x="141323" y="50111"/>
                </a:lnTo>
                <a:lnTo>
                  <a:pt x="0" y="50111"/>
                </a:lnTo>
                <a:lnTo>
                  <a:pt x="0" y="0"/>
                </a:lnTo>
                <a:close/>
              </a:path>
            </a:pathLst>
          </a:custGeom>
          <a:blipFill>
            <a:blip r:embed="rId28"/>
            <a:stretch>
              <a:fillRect l="0" t="0" r="0" b="0"/>
            </a:stretch>
          </a:blipFill>
        </p:spPr>
      </p:sp>
      <p:sp>
        <p:nvSpPr>
          <p:cNvPr name="Freeform 59" id="59"/>
          <p:cNvSpPr/>
          <p:nvPr/>
        </p:nvSpPr>
        <p:spPr>
          <a:xfrm flipH="false" flipV="false" rot="0">
            <a:off x="1953092" y="5456825"/>
            <a:ext cx="140179" cy="37576"/>
          </a:xfrm>
          <a:custGeom>
            <a:avLst/>
            <a:gdLst/>
            <a:ahLst/>
            <a:cxnLst/>
            <a:rect r="r" b="b" t="t" l="l"/>
            <a:pathLst>
              <a:path h="37576" w="140179">
                <a:moveTo>
                  <a:pt x="0" y="0"/>
                </a:moveTo>
                <a:lnTo>
                  <a:pt x="140179" y="0"/>
                </a:lnTo>
                <a:lnTo>
                  <a:pt x="140179" y="37576"/>
                </a:lnTo>
                <a:lnTo>
                  <a:pt x="0" y="37576"/>
                </a:lnTo>
                <a:lnTo>
                  <a:pt x="0" y="0"/>
                </a:lnTo>
                <a:close/>
              </a:path>
            </a:pathLst>
          </a:custGeom>
          <a:blipFill>
            <a:blip r:embed="rId29"/>
            <a:stretch>
              <a:fillRect l="0" t="0" r="0" b="0"/>
            </a:stretch>
          </a:blipFill>
        </p:spPr>
      </p:sp>
      <p:sp>
        <p:nvSpPr>
          <p:cNvPr name="Freeform 60" id="60"/>
          <p:cNvSpPr/>
          <p:nvPr/>
        </p:nvSpPr>
        <p:spPr>
          <a:xfrm flipH="false" flipV="false" rot="0">
            <a:off x="1947129" y="5456368"/>
            <a:ext cx="141380" cy="39052"/>
          </a:xfrm>
          <a:custGeom>
            <a:avLst/>
            <a:gdLst/>
            <a:ahLst/>
            <a:cxnLst/>
            <a:rect r="r" b="b" t="t" l="l"/>
            <a:pathLst>
              <a:path h="39052" w="141380">
                <a:moveTo>
                  <a:pt x="0" y="0"/>
                </a:moveTo>
                <a:lnTo>
                  <a:pt x="141380" y="0"/>
                </a:lnTo>
                <a:lnTo>
                  <a:pt x="141380" y="39052"/>
                </a:lnTo>
                <a:lnTo>
                  <a:pt x="0" y="39052"/>
                </a:lnTo>
                <a:lnTo>
                  <a:pt x="0" y="0"/>
                </a:lnTo>
                <a:close/>
              </a:path>
            </a:pathLst>
          </a:custGeom>
          <a:blipFill>
            <a:blip r:embed="rId30"/>
            <a:stretch>
              <a:fillRect l="0" t="0" r="0" b="0"/>
            </a:stretch>
          </a:blipFill>
        </p:spPr>
      </p:sp>
      <p:grpSp>
        <p:nvGrpSpPr>
          <p:cNvPr name="Group 61" id="61"/>
          <p:cNvGrpSpPr>
            <a:grpSpLocks noChangeAspect="true"/>
          </p:cNvGrpSpPr>
          <p:nvPr/>
        </p:nvGrpSpPr>
        <p:grpSpPr>
          <a:xfrm rot="0">
            <a:off x="2094357" y="5467769"/>
            <a:ext cx="138255" cy="26632"/>
            <a:chOff x="0" y="0"/>
            <a:chExt cx="184340" cy="35509"/>
          </a:xfrm>
        </p:grpSpPr>
        <p:sp>
          <p:nvSpPr>
            <p:cNvPr name="Freeform 62" id="62"/>
            <p:cNvSpPr/>
            <p:nvPr/>
          </p:nvSpPr>
          <p:spPr>
            <a:xfrm flipH="false" flipV="false" rot="0">
              <a:off x="0" y="0"/>
              <a:ext cx="184277" cy="35687"/>
            </a:xfrm>
            <a:custGeom>
              <a:avLst/>
              <a:gdLst/>
              <a:ahLst/>
              <a:cxnLst/>
              <a:rect r="r" b="b" t="t" l="l"/>
              <a:pathLst>
                <a:path h="35687" w="184277">
                  <a:moveTo>
                    <a:pt x="6223" y="0"/>
                  </a:moveTo>
                  <a:lnTo>
                    <a:pt x="0" y="35433"/>
                  </a:lnTo>
                  <a:lnTo>
                    <a:pt x="0" y="35433"/>
                  </a:lnTo>
                  <a:cubicBezTo>
                    <a:pt x="10795" y="34417"/>
                    <a:pt x="16510" y="29972"/>
                    <a:pt x="21209" y="24384"/>
                  </a:cubicBezTo>
                  <a:cubicBezTo>
                    <a:pt x="26543" y="17907"/>
                    <a:pt x="29718" y="9525"/>
                    <a:pt x="35433" y="3175"/>
                  </a:cubicBezTo>
                  <a:cubicBezTo>
                    <a:pt x="35687" y="2921"/>
                    <a:pt x="35814" y="2667"/>
                    <a:pt x="36068" y="2413"/>
                  </a:cubicBezTo>
                  <a:cubicBezTo>
                    <a:pt x="26162" y="1524"/>
                    <a:pt x="16129" y="762"/>
                    <a:pt x="6223" y="0"/>
                  </a:cubicBezTo>
                  <a:close/>
                  <a:moveTo>
                    <a:pt x="150114" y="11303"/>
                  </a:moveTo>
                  <a:cubicBezTo>
                    <a:pt x="154940" y="19304"/>
                    <a:pt x="159639" y="28575"/>
                    <a:pt x="170053" y="33528"/>
                  </a:cubicBezTo>
                  <a:cubicBezTo>
                    <a:pt x="172974" y="34671"/>
                    <a:pt x="176403" y="35433"/>
                    <a:pt x="180467" y="35687"/>
                  </a:cubicBezTo>
                  <a:lnTo>
                    <a:pt x="184277" y="14097"/>
                  </a:lnTo>
                  <a:cubicBezTo>
                    <a:pt x="172847" y="13208"/>
                    <a:pt x="161544" y="12319"/>
                    <a:pt x="150114" y="11430"/>
                  </a:cubicBezTo>
                  <a:close/>
                </a:path>
              </a:pathLst>
            </a:custGeom>
            <a:blipFill>
              <a:blip r:embed="rId31"/>
              <a:stretch>
                <a:fillRect l="-5437" t="-28825" r="-5754" b="-41067"/>
              </a:stretch>
            </a:blipFill>
          </p:spPr>
        </p:sp>
      </p:grpSp>
      <p:grpSp>
        <p:nvGrpSpPr>
          <p:cNvPr name="Group 63" id="63"/>
          <p:cNvGrpSpPr>
            <a:grpSpLocks noChangeAspect="true"/>
          </p:cNvGrpSpPr>
          <p:nvPr/>
        </p:nvGrpSpPr>
        <p:grpSpPr>
          <a:xfrm rot="0">
            <a:off x="2088385" y="5467312"/>
            <a:ext cx="141361" cy="28108"/>
            <a:chOff x="0" y="0"/>
            <a:chExt cx="188481" cy="37478"/>
          </a:xfrm>
        </p:grpSpPr>
        <p:sp>
          <p:nvSpPr>
            <p:cNvPr name="Freeform 64" id="64"/>
            <p:cNvSpPr/>
            <p:nvPr/>
          </p:nvSpPr>
          <p:spPr>
            <a:xfrm flipH="false" flipV="false" rot="0">
              <a:off x="0" y="0"/>
              <a:ext cx="188468" cy="37465"/>
            </a:xfrm>
            <a:custGeom>
              <a:avLst/>
              <a:gdLst/>
              <a:ahLst/>
              <a:cxnLst/>
              <a:rect r="r" b="b" t="t" l="l"/>
              <a:pathLst>
                <a:path h="37465" w="188468">
                  <a:moveTo>
                    <a:pt x="178054" y="34036"/>
                  </a:moveTo>
                  <a:cubicBezTo>
                    <a:pt x="180975" y="35433"/>
                    <a:pt x="184404" y="36449"/>
                    <a:pt x="188341" y="36957"/>
                  </a:cubicBezTo>
                  <a:lnTo>
                    <a:pt x="188468" y="36068"/>
                  </a:lnTo>
                  <a:cubicBezTo>
                    <a:pt x="184277" y="35814"/>
                    <a:pt x="180975" y="35052"/>
                    <a:pt x="178054" y="33909"/>
                  </a:cubicBezTo>
                  <a:close/>
                  <a:moveTo>
                    <a:pt x="6477" y="0"/>
                  </a:moveTo>
                  <a:lnTo>
                    <a:pt x="127" y="36068"/>
                  </a:lnTo>
                  <a:lnTo>
                    <a:pt x="0" y="36957"/>
                  </a:lnTo>
                  <a:cubicBezTo>
                    <a:pt x="2159" y="37211"/>
                    <a:pt x="4445" y="37465"/>
                    <a:pt x="6985" y="37465"/>
                  </a:cubicBezTo>
                  <a:cubicBezTo>
                    <a:pt x="36957" y="37465"/>
                    <a:pt x="39751" y="14605"/>
                    <a:pt x="50038" y="3429"/>
                  </a:cubicBezTo>
                  <a:cubicBezTo>
                    <a:pt x="48006" y="3302"/>
                    <a:pt x="46101" y="3048"/>
                    <a:pt x="44069" y="2921"/>
                  </a:cubicBezTo>
                  <a:cubicBezTo>
                    <a:pt x="43815" y="3175"/>
                    <a:pt x="43688" y="3429"/>
                    <a:pt x="43434" y="3683"/>
                  </a:cubicBezTo>
                  <a:cubicBezTo>
                    <a:pt x="37719" y="10160"/>
                    <a:pt x="34544" y="18542"/>
                    <a:pt x="29210" y="24892"/>
                  </a:cubicBezTo>
                  <a:cubicBezTo>
                    <a:pt x="24511" y="30480"/>
                    <a:pt x="18796" y="34925"/>
                    <a:pt x="8001" y="35941"/>
                  </a:cubicBezTo>
                  <a:lnTo>
                    <a:pt x="8001" y="35941"/>
                  </a:lnTo>
                  <a:lnTo>
                    <a:pt x="14224" y="635"/>
                  </a:lnTo>
                  <a:cubicBezTo>
                    <a:pt x="11684" y="381"/>
                    <a:pt x="9017" y="254"/>
                    <a:pt x="6477" y="0"/>
                  </a:cubicBezTo>
                  <a:close/>
                </a:path>
              </a:pathLst>
            </a:custGeom>
            <a:blipFill>
              <a:blip r:embed="rId32"/>
              <a:stretch>
                <a:fillRect l="-5936" t="-25830" r="-7628" b="-35999"/>
              </a:stretch>
            </a:blipFill>
          </p:spPr>
        </p:sp>
      </p:grpSp>
      <p:grpSp>
        <p:nvGrpSpPr>
          <p:cNvPr name="Group 65" id="65"/>
          <p:cNvGrpSpPr>
            <a:grpSpLocks noChangeAspect="true"/>
          </p:cNvGrpSpPr>
          <p:nvPr/>
        </p:nvGrpSpPr>
        <p:grpSpPr>
          <a:xfrm rot="0">
            <a:off x="2235603" y="5478656"/>
            <a:ext cx="136312" cy="15745"/>
            <a:chOff x="0" y="0"/>
            <a:chExt cx="181750" cy="20993"/>
          </a:xfrm>
        </p:grpSpPr>
        <p:sp>
          <p:nvSpPr>
            <p:cNvPr name="Freeform 66" id="66"/>
            <p:cNvSpPr/>
            <p:nvPr/>
          </p:nvSpPr>
          <p:spPr>
            <a:xfrm flipH="false" flipV="false" rot="0">
              <a:off x="0" y="0"/>
              <a:ext cx="181737" cy="21082"/>
            </a:xfrm>
            <a:custGeom>
              <a:avLst/>
              <a:gdLst/>
              <a:ahLst/>
              <a:cxnLst/>
              <a:rect r="r" b="b" t="t" l="l"/>
              <a:pathLst>
                <a:path h="21082" w="181737">
                  <a:moveTo>
                    <a:pt x="3683" y="0"/>
                  </a:moveTo>
                  <a:lnTo>
                    <a:pt x="0" y="20828"/>
                  </a:lnTo>
                  <a:lnTo>
                    <a:pt x="0" y="20828"/>
                  </a:lnTo>
                  <a:cubicBezTo>
                    <a:pt x="10795" y="19812"/>
                    <a:pt x="16510" y="15367"/>
                    <a:pt x="21209" y="9779"/>
                  </a:cubicBezTo>
                  <a:cubicBezTo>
                    <a:pt x="23241" y="7366"/>
                    <a:pt x="25019" y="4572"/>
                    <a:pt x="26670" y="1778"/>
                  </a:cubicBezTo>
                  <a:cubicBezTo>
                    <a:pt x="18923" y="1143"/>
                    <a:pt x="11303" y="635"/>
                    <a:pt x="3683" y="0"/>
                  </a:cubicBezTo>
                  <a:close/>
                  <a:moveTo>
                    <a:pt x="160782" y="12192"/>
                  </a:moveTo>
                  <a:cubicBezTo>
                    <a:pt x="163322" y="14859"/>
                    <a:pt x="166370" y="17145"/>
                    <a:pt x="170053" y="18923"/>
                  </a:cubicBezTo>
                  <a:cubicBezTo>
                    <a:pt x="172974" y="20066"/>
                    <a:pt x="176403" y="20828"/>
                    <a:pt x="180467" y="21082"/>
                  </a:cubicBezTo>
                  <a:lnTo>
                    <a:pt x="181737" y="13970"/>
                  </a:lnTo>
                  <a:cubicBezTo>
                    <a:pt x="174879" y="13462"/>
                    <a:pt x="167767" y="12827"/>
                    <a:pt x="160782" y="12319"/>
                  </a:cubicBezTo>
                  <a:close/>
                </a:path>
              </a:pathLst>
            </a:custGeom>
            <a:blipFill>
              <a:blip r:embed="rId33"/>
              <a:stretch>
                <a:fillRect l="-4633" t="-48313" r="-8113" b="-70000"/>
              </a:stretch>
            </a:blipFill>
          </p:spPr>
        </p:sp>
      </p:grpSp>
      <p:grpSp>
        <p:nvGrpSpPr>
          <p:cNvPr name="Group 67" id="67"/>
          <p:cNvGrpSpPr>
            <a:grpSpLocks noChangeAspect="true"/>
          </p:cNvGrpSpPr>
          <p:nvPr/>
        </p:nvGrpSpPr>
        <p:grpSpPr>
          <a:xfrm rot="0">
            <a:off x="2229641" y="5478208"/>
            <a:ext cx="141341" cy="17212"/>
            <a:chOff x="0" y="0"/>
            <a:chExt cx="188455" cy="22949"/>
          </a:xfrm>
        </p:grpSpPr>
        <p:sp>
          <p:nvSpPr>
            <p:cNvPr name="Freeform 68" id="68"/>
            <p:cNvSpPr/>
            <p:nvPr/>
          </p:nvSpPr>
          <p:spPr>
            <a:xfrm flipH="false" flipV="false" rot="0">
              <a:off x="0" y="0"/>
              <a:ext cx="188468" cy="22987"/>
            </a:xfrm>
            <a:custGeom>
              <a:avLst/>
              <a:gdLst/>
              <a:ahLst/>
              <a:cxnLst/>
              <a:rect r="r" b="b" t="t" l="l"/>
              <a:pathLst>
                <a:path h="22987" w="188468">
                  <a:moveTo>
                    <a:pt x="178054" y="19431"/>
                  </a:moveTo>
                  <a:cubicBezTo>
                    <a:pt x="180975" y="20828"/>
                    <a:pt x="184404" y="21844"/>
                    <a:pt x="188341" y="22352"/>
                  </a:cubicBezTo>
                  <a:lnTo>
                    <a:pt x="188468" y="21463"/>
                  </a:lnTo>
                  <a:cubicBezTo>
                    <a:pt x="184404" y="21209"/>
                    <a:pt x="180975" y="20447"/>
                    <a:pt x="178054" y="19304"/>
                  </a:cubicBezTo>
                  <a:close/>
                  <a:moveTo>
                    <a:pt x="3937" y="0"/>
                  </a:moveTo>
                  <a:lnTo>
                    <a:pt x="127" y="21590"/>
                  </a:lnTo>
                  <a:lnTo>
                    <a:pt x="0" y="22479"/>
                  </a:lnTo>
                  <a:cubicBezTo>
                    <a:pt x="2159" y="22733"/>
                    <a:pt x="4445" y="22987"/>
                    <a:pt x="6985" y="22987"/>
                  </a:cubicBezTo>
                  <a:cubicBezTo>
                    <a:pt x="26797" y="22987"/>
                    <a:pt x="34671" y="12954"/>
                    <a:pt x="40894" y="2921"/>
                  </a:cubicBezTo>
                  <a:cubicBezTo>
                    <a:pt x="38735" y="2667"/>
                    <a:pt x="36703" y="2540"/>
                    <a:pt x="34544" y="2413"/>
                  </a:cubicBezTo>
                  <a:cubicBezTo>
                    <a:pt x="32893" y="5207"/>
                    <a:pt x="31115" y="8001"/>
                    <a:pt x="29083" y="10414"/>
                  </a:cubicBezTo>
                  <a:cubicBezTo>
                    <a:pt x="24384" y="16002"/>
                    <a:pt x="18669" y="20447"/>
                    <a:pt x="7874" y="21463"/>
                  </a:cubicBezTo>
                  <a:lnTo>
                    <a:pt x="7874" y="21463"/>
                  </a:lnTo>
                  <a:lnTo>
                    <a:pt x="11684" y="635"/>
                  </a:lnTo>
                  <a:cubicBezTo>
                    <a:pt x="9017" y="381"/>
                    <a:pt x="6477" y="127"/>
                    <a:pt x="3937" y="0"/>
                  </a:cubicBezTo>
                  <a:close/>
                </a:path>
              </a:pathLst>
            </a:custGeom>
            <a:blipFill>
              <a:blip r:embed="rId34"/>
              <a:stretch>
                <a:fillRect l="-4117" t="-41712" r="-4602" b="-58508"/>
              </a:stretch>
            </a:blipFill>
          </p:spPr>
        </p:sp>
      </p:grpSp>
      <p:sp>
        <p:nvSpPr>
          <p:cNvPr name="Freeform 69" id="69"/>
          <p:cNvSpPr/>
          <p:nvPr/>
        </p:nvSpPr>
        <p:spPr>
          <a:xfrm flipH="false" flipV="false" rot="0">
            <a:off x="2376830" y="5489477"/>
            <a:ext cx="11440" cy="4839"/>
          </a:xfrm>
          <a:custGeom>
            <a:avLst/>
            <a:gdLst/>
            <a:ahLst/>
            <a:cxnLst/>
            <a:rect r="r" b="b" t="t" l="l"/>
            <a:pathLst>
              <a:path h="4839" w="11440">
                <a:moveTo>
                  <a:pt x="0" y="0"/>
                </a:moveTo>
                <a:lnTo>
                  <a:pt x="11440" y="0"/>
                </a:lnTo>
                <a:lnTo>
                  <a:pt x="11440" y="4838"/>
                </a:lnTo>
                <a:lnTo>
                  <a:pt x="0" y="4838"/>
                </a:lnTo>
                <a:lnTo>
                  <a:pt x="0" y="0"/>
                </a:lnTo>
                <a:close/>
              </a:path>
            </a:pathLst>
          </a:custGeom>
          <a:blipFill>
            <a:blip r:embed="rId35"/>
            <a:stretch>
              <a:fillRect l="0" t="0" r="0" b="0"/>
            </a:stretch>
          </a:blipFill>
        </p:spPr>
      </p:sp>
      <p:sp>
        <p:nvSpPr>
          <p:cNvPr name="Freeform 70" id="70"/>
          <p:cNvSpPr/>
          <p:nvPr/>
        </p:nvSpPr>
        <p:spPr>
          <a:xfrm flipH="false" flipV="false" rot="0">
            <a:off x="2370858" y="5489029"/>
            <a:ext cx="21946" cy="6391"/>
          </a:xfrm>
          <a:custGeom>
            <a:avLst/>
            <a:gdLst/>
            <a:ahLst/>
            <a:cxnLst/>
            <a:rect r="r" b="b" t="t" l="l"/>
            <a:pathLst>
              <a:path h="6391" w="21946">
                <a:moveTo>
                  <a:pt x="0" y="0"/>
                </a:moveTo>
                <a:lnTo>
                  <a:pt x="21946" y="0"/>
                </a:lnTo>
                <a:lnTo>
                  <a:pt x="21946" y="6391"/>
                </a:lnTo>
                <a:lnTo>
                  <a:pt x="0" y="6391"/>
                </a:lnTo>
                <a:lnTo>
                  <a:pt x="0" y="0"/>
                </a:lnTo>
                <a:close/>
              </a:path>
            </a:pathLst>
          </a:custGeom>
          <a:blipFill>
            <a:blip r:embed="rId36"/>
            <a:stretch>
              <a:fillRect l="0" t="0" r="0" b="0"/>
            </a:stretch>
          </a:blipFill>
        </p:spPr>
      </p:sp>
      <p:grpSp>
        <p:nvGrpSpPr>
          <p:cNvPr name="Group 71" id="71"/>
          <p:cNvGrpSpPr>
            <a:grpSpLocks noChangeAspect="true"/>
          </p:cNvGrpSpPr>
          <p:nvPr/>
        </p:nvGrpSpPr>
        <p:grpSpPr>
          <a:xfrm rot="0">
            <a:off x="474755" y="5465331"/>
            <a:ext cx="2505332" cy="73924"/>
            <a:chOff x="0" y="0"/>
            <a:chExt cx="3340443" cy="98565"/>
          </a:xfrm>
        </p:grpSpPr>
        <p:sp>
          <p:nvSpPr>
            <p:cNvPr name="Freeform 72" id="72"/>
            <p:cNvSpPr/>
            <p:nvPr/>
          </p:nvSpPr>
          <p:spPr>
            <a:xfrm flipH="false" flipV="false" rot="0">
              <a:off x="0" y="-127"/>
              <a:ext cx="3340481" cy="98679"/>
            </a:xfrm>
            <a:custGeom>
              <a:avLst/>
              <a:gdLst/>
              <a:ahLst/>
              <a:cxnLst/>
              <a:rect r="r" b="b" t="t" l="l"/>
              <a:pathLst>
                <a:path h="98679" w="3340481">
                  <a:moveTo>
                    <a:pt x="0" y="127"/>
                  </a:moveTo>
                  <a:lnTo>
                    <a:pt x="0" y="98679"/>
                  </a:lnTo>
                  <a:lnTo>
                    <a:pt x="3340481" y="98679"/>
                  </a:lnTo>
                  <a:cubicBezTo>
                    <a:pt x="3336798" y="94107"/>
                    <a:pt x="3335020" y="91567"/>
                    <a:pt x="3335020" y="91567"/>
                  </a:cubicBezTo>
                  <a:lnTo>
                    <a:pt x="3305302" y="91567"/>
                  </a:lnTo>
                  <a:cubicBezTo>
                    <a:pt x="3305302" y="91567"/>
                    <a:pt x="3303270" y="91440"/>
                    <a:pt x="3299333" y="91059"/>
                  </a:cubicBezTo>
                  <a:cubicBezTo>
                    <a:pt x="3299333" y="91186"/>
                    <a:pt x="3299333" y="91313"/>
                    <a:pt x="3299206" y="91567"/>
                  </a:cubicBezTo>
                  <a:lnTo>
                    <a:pt x="3297047" y="91567"/>
                  </a:lnTo>
                  <a:cubicBezTo>
                    <a:pt x="3297047" y="91313"/>
                    <a:pt x="3297047" y="91186"/>
                    <a:pt x="3296920" y="90932"/>
                  </a:cubicBezTo>
                  <a:cubicBezTo>
                    <a:pt x="3241929" y="86741"/>
                    <a:pt x="2919730" y="61976"/>
                    <a:pt x="2557399" y="33909"/>
                  </a:cubicBezTo>
                  <a:cubicBezTo>
                    <a:pt x="2552192" y="37719"/>
                    <a:pt x="2545207" y="40259"/>
                    <a:pt x="2535174" y="40259"/>
                  </a:cubicBezTo>
                  <a:cubicBezTo>
                    <a:pt x="2532634" y="40259"/>
                    <a:pt x="2530348" y="40132"/>
                    <a:pt x="2528189" y="39751"/>
                  </a:cubicBezTo>
                  <a:cubicBezTo>
                    <a:pt x="2524252" y="39243"/>
                    <a:pt x="2520823" y="38100"/>
                    <a:pt x="2517902" y="36830"/>
                  </a:cubicBezTo>
                  <a:cubicBezTo>
                    <a:pt x="2514219" y="35052"/>
                    <a:pt x="2511171" y="32766"/>
                    <a:pt x="2508631" y="30099"/>
                  </a:cubicBezTo>
                  <a:cubicBezTo>
                    <a:pt x="2466213" y="26797"/>
                    <a:pt x="2423541" y="23495"/>
                    <a:pt x="2380742" y="20193"/>
                  </a:cubicBezTo>
                  <a:cubicBezTo>
                    <a:pt x="2374646" y="30226"/>
                    <a:pt x="2366645" y="40259"/>
                    <a:pt x="2346833" y="40259"/>
                  </a:cubicBezTo>
                  <a:cubicBezTo>
                    <a:pt x="2344293" y="40259"/>
                    <a:pt x="2342007" y="40132"/>
                    <a:pt x="2339848" y="39751"/>
                  </a:cubicBezTo>
                  <a:cubicBezTo>
                    <a:pt x="2335911" y="39243"/>
                    <a:pt x="2332482" y="38100"/>
                    <a:pt x="2329561" y="36830"/>
                  </a:cubicBezTo>
                  <a:cubicBezTo>
                    <a:pt x="2319147" y="31877"/>
                    <a:pt x="2314448" y="22606"/>
                    <a:pt x="2309622" y="14605"/>
                  </a:cubicBezTo>
                  <a:cubicBezTo>
                    <a:pt x="2273427" y="11811"/>
                    <a:pt x="2237359" y="9017"/>
                    <a:pt x="2201545" y="6223"/>
                  </a:cubicBezTo>
                  <a:cubicBezTo>
                    <a:pt x="2191258" y="17399"/>
                    <a:pt x="2188464" y="40259"/>
                    <a:pt x="2158492" y="40259"/>
                  </a:cubicBezTo>
                  <a:cubicBezTo>
                    <a:pt x="2155952" y="40259"/>
                    <a:pt x="2153666" y="40132"/>
                    <a:pt x="2151507" y="39751"/>
                  </a:cubicBezTo>
                  <a:cubicBezTo>
                    <a:pt x="2147316" y="39116"/>
                    <a:pt x="2143887" y="38100"/>
                    <a:pt x="2140839" y="36576"/>
                  </a:cubicBezTo>
                  <a:cubicBezTo>
                    <a:pt x="2122932" y="27940"/>
                    <a:pt x="2122043" y="6096"/>
                    <a:pt x="2108073" y="1143"/>
                  </a:cubicBezTo>
                  <a:cubicBezTo>
                    <a:pt x="2106168" y="508"/>
                    <a:pt x="2104136" y="127"/>
                    <a:pt x="2101723" y="127"/>
                  </a:cubicBezTo>
                  <a:lnTo>
                    <a:pt x="2026793" y="127"/>
                  </a:lnTo>
                  <a:cubicBezTo>
                    <a:pt x="2001774" y="127"/>
                    <a:pt x="2009775" y="40259"/>
                    <a:pt x="1970024" y="40259"/>
                  </a:cubicBezTo>
                  <a:cubicBezTo>
                    <a:pt x="1967484" y="40259"/>
                    <a:pt x="1965198" y="40132"/>
                    <a:pt x="1963039" y="39751"/>
                  </a:cubicBezTo>
                  <a:cubicBezTo>
                    <a:pt x="1958848" y="39116"/>
                    <a:pt x="1955419" y="38100"/>
                    <a:pt x="1952371" y="36576"/>
                  </a:cubicBezTo>
                  <a:cubicBezTo>
                    <a:pt x="1934718" y="27940"/>
                    <a:pt x="1933575" y="6477"/>
                    <a:pt x="1919986" y="1270"/>
                  </a:cubicBezTo>
                  <a:cubicBezTo>
                    <a:pt x="1918081" y="508"/>
                    <a:pt x="1915795" y="127"/>
                    <a:pt x="1913255" y="127"/>
                  </a:cubicBezTo>
                  <a:lnTo>
                    <a:pt x="1838325" y="127"/>
                  </a:lnTo>
                  <a:cubicBezTo>
                    <a:pt x="1813433" y="127"/>
                    <a:pt x="1821180" y="40259"/>
                    <a:pt x="1781556" y="40259"/>
                  </a:cubicBezTo>
                  <a:cubicBezTo>
                    <a:pt x="1779143" y="40259"/>
                    <a:pt x="1776857" y="40132"/>
                    <a:pt x="1774698" y="39751"/>
                  </a:cubicBezTo>
                  <a:cubicBezTo>
                    <a:pt x="1770253" y="39116"/>
                    <a:pt x="1766443" y="37846"/>
                    <a:pt x="1763141" y="36195"/>
                  </a:cubicBezTo>
                  <a:cubicBezTo>
                    <a:pt x="1746123" y="27432"/>
                    <a:pt x="1744853" y="6477"/>
                    <a:pt x="1731645" y="1270"/>
                  </a:cubicBezTo>
                  <a:cubicBezTo>
                    <a:pt x="1729613" y="508"/>
                    <a:pt x="1727454" y="0"/>
                    <a:pt x="1724914" y="0"/>
                  </a:cubicBezTo>
                  <a:lnTo>
                    <a:pt x="1649984" y="0"/>
                  </a:lnTo>
                  <a:cubicBezTo>
                    <a:pt x="1624965" y="0"/>
                    <a:pt x="1632966" y="40132"/>
                    <a:pt x="1593215" y="40132"/>
                  </a:cubicBezTo>
                  <a:cubicBezTo>
                    <a:pt x="1590802" y="40132"/>
                    <a:pt x="1588516" y="40005"/>
                    <a:pt x="1586484" y="39751"/>
                  </a:cubicBezTo>
                  <a:cubicBezTo>
                    <a:pt x="1581785" y="39116"/>
                    <a:pt x="1577975" y="37846"/>
                    <a:pt x="1574673" y="36068"/>
                  </a:cubicBezTo>
                  <a:cubicBezTo>
                    <a:pt x="1558163" y="27305"/>
                    <a:pt x="1556639" y="6985"/>
                    <a:pt x="1543812" y="1524"/>
                  </a:cubicBezTo>
                  <a:cubicBezTo>
                    <a:pt x="1541653" y="635"/>
                    <a:pt x="1539367" y="127"/>
                    <a:pt x="1536446" y="127"/>
                  </a:cubicBezTo>
                  <a:lnTo>
                    <a:pt x="1461516" y="127"/>
                  </a:lnTo>
                  <a:cubicBezTo>
                    <a:pt x="1436624" y="127"/>
                    <a:pt x="1444498" y="40259"/>
                    <a:pt x="1404874" y="40259"/>
                  </a:cubicBezTo>
                  <a:cubicBezTo>
                    <a:pt x="1402461" y="40259"/>
                    <a:pt x="1400175" y="40132"/>
                    <a:pt x="1398143" y="39878"/>
                  </a:cubicBezTo>
                  <a:cubicBezTo>
                    <a:pt x="1393317" y="39243"/>
                    <a:pt x="1389380" y="37846"/>
                    <a:pt x="1386078" y="36068"/>
                  </a:cubicBezTo>
                  <a:cubicBezTo>
                    <a:pt x="1369695" y="27178"/>
                    <a:pt x="1368171" y="7112"/>
                    <a:pt x="1355471" y="1651"/>
                  </a:cubicBezTo>
                  <a:cubicBezTo>
                    <a:pt x="1353439" y="762"/>
                    <a:pt x="1351026" y="254"/>
                    <a:pt x="1348232" y="254"/>
                  </a:cubicBezTo>
                  <a:lnTo>
                    <a:pt x="1273175" y="254"/>
                  </a:lnTo>
                  <a:cubicBezTo>
                    <a:pt x="1248410" y="254"/>
                    <a:pt x="1256157" y="40386"/>
                    <a:pt x="1216533" y="40386"/>
                  </a:cubicBezTo>
                  <a:cubicBezTo>
                    <a:pt x="1214120" y="40386"/>
                    <a:pt x="1211961" y="40259"/>
                    <a:pt x="1209802" y="40005"/>
                  </a:cubicBezTo>
                  <a:cubicBezTo>
                    <a:pt x="1204849" y="39370"/>
                    <a:pt x="1200785" y="37973"/>
                    <a:pt x="1197356" y="36068"/>
                  </a:cubicBezTo>
                  <a:cubicBezTo>
                    <a:pt x="1181735" y="27051"/>
                    <a:pt x="1179957" y="7493"/>
                    <a:pt x="1167765" y="1778"/>
                  </a:cubicBezTo>
                  <a:cubicBezTo>
                    <a:pt x="1165606" y="762"/>
                    <a:pt x="1162939" y="127"/>
                    <a:pt x="1159891" y="127"/>
                  </a:cubicBezTo>
                  <a:lnTo>
                    <a:pt x="1084961" y="127"/>
                  </a:lnTo>
                  <a:cubicBezTo>
                    <a:pt x="1060069" y="127"/>
                    <a:pt x="1067943" y="40259"/>
                    <a:pt x="1028192" y="40259"/>
                  </a:cubicBezTo>
                  <a:cubicBezTo>
                    <a:pt x="1025779" y="40259"/>
                    <a:pt x="1023620" y="40132"/>
                    <a:pt x="1021588" y="39878"/>
                  </a:cubicBezTo>
                  <a:cubicBezTo>
                    <a:pt x="1016127" y="39116"/>
                    <a:pt x="1011809" y="37592"/>
                    <a:pt x="1008126" y="35433"/>
                  </a:cubicBezTo>
                  <a:cubicBezTo>
                    <a:pt x="993394" y="26416"/>
                    <a:pt x="991362" y="7620"/>
                    <a:pt x="979678" y="1905"/>
                  </a:cubicBezTo>
                  <a:cubicBezTo>
                    <a:pt x="977392" y="762"/>
                    <a:pt x="974725" y="127"/>
                    <a:pt x="971677" y="127"/>
                  </a:cubicBezTo>
                  <a:lnTo>
                    <a:pt x="896747" y="127"/>
                  </a:lnTo>
                  <a:cubicBezTo>
                    <a:pt x="871855" y="127"/>
                    <a:pt x="879602" y="40259"/>
                    <a:pt x="840105" y="40259"/>
                  </a:cubicBezTo>
                  <a:cubicBezTo>
                    <a:pt x="837819" y="40259"/>
                    <a:pt x="835533" y="40132"/>
                    <a:pt x="833501" y="39878"/>
                  </a:cubicBezTo>
                  <a:cubicBezTo>
                    <a:pt x="827913" y="39116"/>
                    <a:pt x="823595" y="37465"/>
                    <a:pt x="819912" y="35306"/>
                  </a:cubicBezTo>
                  <a:cubicBezTo>
                    <a:pt x="805180" y="26416"/>
                    <a:pt x="803021" y="8001"/>
                    <a:pt x="791718" y="2032"/>
                  </a:cubicBezTo>
                  <a:cubicBezTo>
                    <a:pt x="789305" y="762"/>
                    <a:pt x="786638" y="127"/>
                    <a:pt x="783336" y="127"/>
                  </a:cubicBezTo>
                  <a:lnTo>
                    <a:pt x="708406" y="127"/>
                  </a:lnTo>
                  <a:cubicBezTo>
                    <a:pt x="683514" y="127"/>
                    <a:pt x="691388" y="40259"/>
                    <a:pt x="651637" y="40259"/>
                  </a:cubicBezTo>
                  <a:cubicBezTo>
                    <a:pt x="649351" y="40259"/>
                    <a:pt x="647192" y="40132"/>
                    <a:pt x="645160" y="39878"/>
                  </a:cubicBezTo>
                  <a:cubicBezTo>
                    <a:pt x="639064" y="39116"/>
                    <a:pt x="634365" y="37211"/>
                    <a:pt x="630555" y="34671"/>
                  </a:cubicBezTo>
                  <a:cubicBezTo>
                    <a:pt x="616966" y="25654"/>
                    <a:pt x="614553" y="8255"/>
                    <a:pt x="603631" y="2286"/>
                  </a:cubicBezTo>
                  <a:cubicBezTo>
                    <a:pt x="601218" y="889"/>
                    <a:pt x="598424" y="127"/>
                    <a:pt x="594995" y="127"/>
                  </a:cubicBezTo>
                  <a:lnTo>
                    <a:pt x="520065" y="127"/>
                  </a:lnTo>
                  <a:cubicBezTo>
                    <a:pt x="495173" y="127"/>
                    <a:pt x="503047" y="40259"/>
                    <a:pt x="463296" y="40259"/>
                  </a:cubicBezTo>
                  <a:cubicBezTo>
                    <a:pt x="461010" y="40259"/>
                    <a:pt x="458851" y="40132"/>
                    <a:pt x="456819" y="39878"/>
                  </a:cubicBezTo>
                  <a:cubicBezTo>
                    <a:pt x="450469" y="39116"/>
                    <a:pt x="445516" y="37084"/>
                    <a:pt x="441579" y="34290"/>
                  </a:cubicBezTo>
                  <a:cubicBezTo>
                    <a:pt x="428625" y="25273"/>
                    <a:pt x="426085" y="8636"/>
                    <a:pt x="415671" y="2413"/>
                  </a:cubicBezTo>
                  <a:cubicBezTo>
                    <a:pt x="413131" y="1016"/>
                    <a:pt x="410210" y="127"/>
                    <a:pt x="406654" y="127"/>
                  </a:cubicBezTo>
                  <a:lnTo>
                    <a:pt x="331597" y="127"/>
                  </a:lnTo>
                  <a:cubicBezTo>
                    <a:pt x="306705" y="127"/>
                    <a:pt x="314706" y="40259"/>
                    <a:pt x="275082" y="40259"/>
                  </a:cubicBezTo>
                  <a:cubicBezTo>
                    <a:pt x="272796" y="40259"/>
                    <a:pt x="270637" y="40132"/>
                    <a:pt x="268732" y="39878"/>
                  </a:cubicBezTo>
                  <a:cubicBezTo>
                    <a:pt x="262001" y="38989"/>
                    <a:pt x="257048" y="36830"/>
                    <a:pt x="252984" y="33909"/>
                  </a:cubicBezTo>
                  <a:cubicBezTo>
                    <a:pt x="240665" y="25019"/>
                    <a:pt x="237871" y="9144"/>
                    <a:pt x="228092" y="2794"/>
                  </a:cubicBezTo>
                  <a:cubicBezTo>
                    <a:pt x="225425" y="1143"/>
                    <a:pt x="222250" y="127"/>
                    <a:pt x="218186" y="127"/>
                  </a:cubicBezTo>
                  <a:lnTo>
                    <a:pt x="143256" y="127"/>
                  </a:lnTo>
                  <a:cubicBezTo>
                    <a:pt x="118364" y="127"/>
                    <a:pt x="126365" y="40259"/>
                    <a:pt x="86614" y="40259"/>
                  </a:cubicBezTo>
                  <a:cubicBezTo>
                    <a:pt x="84328" y="40259"/>
                    <a:pt x="82296" y="40132"/>
                    <a:pt x="80391" y="39878"/>
                  </a:cubicBezTo>
                  <a:cubicBezTo>
                    <a:pt x="73152" y="38989"/>
                    <a:pt x="67691" y="36449"/>
                    <a:pt x="63500" y="33147"/>
                  </a:cubicBezTo>
                  <a:cubicBezTo>
                    <a:pt x="59182" y="29718"/>
                    <a:pt x="56007" y="25400"/>
                    <a:pt x="53340" y="21082"/>
                  </a:cubicBezTo>
                  <a:cubicBezTo>
                    <a:pt x="51689" y="18415"/>
                    <a:pt x="50165" y="15875"/>
                    <a:pt x="48768" y="13335"/>
                  </a:cubicBezTo>
                  <a:cubicBezTo>
                    <a:pt x="46228" y="9271"/>
                    <a:pt x="43688" y="5588"/>
                    <a:pt x="40259" y="3175"/>
                  </a:cubicBezTo>
                  <a:cubicBezTo>
                    <a:pt x="37465" y="1270"/>
                    <a:pt x="34163" y="127"/>
                    <a:pt x="29972" y="127"/>
                  </a:cubicBezTo>
                  <a:close/>
                </a:path>
              </a:pathLst>
            </a:custGeom>
            <a:blipFill>
              <a:blip r:embed="rId37"/>
              <a:stretch>
                <a:fillRect l="-384" t="-14401" r="-439" b="-13667"/>
              </a:stretch>
            </a:blipFill>
          </p:spPr>
        </p:sp>
      </p:grpSp>
      <p:grpSp>
        <p:nvGrpSpPr>
          <p:cNvPr name="Group 73" id="73"/>
          <p:cNvGrpSpPr>
            <a:grpSpLocks noChangeAspect="true"/>
          </p:cNvGrpSpPr>
          <p:nvPr/>
        </p:nvGrpSpPr>
        <p:grpSpPr>
          <a:xfrm rot="0">
            <a:off x="1458887" y="5298300"/>
            <a:ext cx="3033779" cy="367627"/>
            <a:chOff x="0" y="0"/>
            <a:chExt cx="4045039" cy="490169"/>
          </a:xfrm>
        </p:grpSpPr>
        <p:sp>
          <p:nvSpPr>
            <p:cNvPr name="Freeform 74" id="74"/>
            <p:cNvSpPr/>
            <p:nvPr/>
          </p:nvSpPr>
          <p:spPr>
            <a:xfrm flipH="false" flipV="false" rot="0">
              <a:off x="-127" y="0"/>
              <a:ext cx="4045077" cy="490347"/>
            </a:xfrm>
            <a:custGeom>
              <a:avLst/>
              <a:gdLst/>
              <a:ahLst/>
              <a:cxnLst/>
              <a:rect r="r" b="b" t="t" l="l"/>
              <a:pathLst>
                <a:path h="490347" w="4045077">
                  <a:moveTo>
                    <a:pt x="207391" y="88138"/>
                  </a:moveTo>
                  <a:cubicBezTo>
                    <a:pt x="224917" y="88138"/>
                    <a:pt x="239141" y="98425"/>
                    <a:pt x="239141" y="110998"/>
                  </a:cubicBezTo>
                  <a:cubicBezTo>
                    <a:pt x="239141" y="123571"/>
                    <a:pt x="224917" y="133858"/>
                    <a:pt x="207391" y="133858"/>
                  </a:cubicBezTo>
                  <a:cubicBezTo>
                    <a:pt x="189865" y="133858"/>
                    <a:pt x="175768" y="123698"/>
                    <a:pt x="175768" y="110998"/>
                  </a:cubicBezTo>
                  <a:cubicBezTo>
                    <a:pt x="175768" y="98298"/>
                    <a:pt x="189992" y="88138"/>
                    <a:pt x="207391" y="88138"/>
                  </a:cubicBezTo>
                  <a:close/>
                  <a:moveTo>
                    <a:pt x="4038473" y="9398"/>
                  </a:moveTo>
                  <a:cubicBezTo>
                    <a:pt x="4035933" y="12192"/>
                    <a:pt x="4033139" y="14351"/>
                    <a:pt x="4030091" y="16256"/>
                  </a:cubicBezTo>
                  <a:cubicBezTo>
                    <a:pt x="4022217" y="20955"/>
                    <a:pt x="4013708" y="23241"/>
                    <a:pt x="4005199" y="24384"/>
                  </a:cubicBezTo>
                  <a:cubicBezTo>
                    <a:pt x="3998341" y="25146"/>
                    <a:pt x="3992372" y="25019"/>
                    <a:pt x="3986403" y="25019"/>
                  </a:cubicBezTo>
                  <a:lnTo>
                    <a:pt x="3825240" y="28956"/>
                  </a:lnTo>
                  <a:cubicBezTo>
                    <a:pt x="3768217" y="30353"/>
                    <a:pt x="3711321" y="31242"/>
                    <a:pt x="3654298" y="32004"/>
                  </a:cubicBezTo>
                  <a:lnTo>
                    <a:pt x="3483356" y="34417"/>
                  </a:lnTo>
                  <a:cubicBezTo>
                    <a:pt x="3426968" y="35433"/>
                    <a:pt x="3370580" y="35306"/>
                    <a:pt x="3314192" y="35814"/>
                  </a:cubicBezTo>
                  <a:cubicBezTo>
                    <a:pt x="3216656" y="73660"/>
                    <a:pt x="3117469" y="108204"/>
                    <a:pt x="3015361" y="132715"/>
                  </a:cubicBezTo>
                  <a:cubicBezTo>
                    <a:pt x="2993263" y="137922"/>
                    <a:pt x="2970911" y="142748"/>
                    <a:pt x="2948559" y="147066"/>
                  </a:cubicBezTo>
                  <a:lnTo>
                    <a:pt x="2948559" y="147066"/>
                  </a:lnTo>
                  <a:lnTo>
                    <a:pt x="3052064" y="146431"/>
                  </a:lnTo>
                  <a:lnTo>
                    <a:pt x="3549523" y="145288"/>
                  </a:lnTo>
                  <a:lnTo>
                    <a:pt x="3798443" y="145796"/>
                  </a:lnTo>
                  <a:lnTo>
                    <a:pt x="3922903" y="146050"/>
                  </a:lnTo>
                  <a:lnTo>
                    <a:pt x="3985133" y="146177"/>
                  </a:lnTo>
                  <a:cubicBezTo>
                    <a:pt x="3986530" y="146177"/>
                    <a:pt x="3987927" y="146177"/>
                    <a:pt x="3989324" y="146177"/>
                  </a:cubicBezTo>
                  <a:cubicBezTo>
                    <a:pt x="3991610" y="146177"/>
                    <a:pt x="3993896" y="146177"/>
                    <a:pt x="3996182" y="146177"/>
                  </a:cubicBezTo>
                  <a:cubicBezTo>
                    <a:pt x="3998468" y="146177"/>
                    <a:pt x="4000754" y="146304"/>
                    <a:pt x="4003040" y="146304"/>
                  </a:cubicBezTo>
                  <a:cubicBezTo>
                    <a:pt x="4007485" y="146304"/>
                    <a:pt x="4011803" y="146177"/>
                    <a:pt x="4016121" y="145796"/>
                  </a:cubicBezTo>
                  <a:cubicBezTo>
                    <a:pt x="4025773" y="143637"/>
                    <a:pt x="4034282" y="138049"/>
                    <a:pt x="4041902" y="131826"/>
                  </a:cubicBezTo>
                  <a:lnTo>
                    <a:pt x="4038473" y="9398"/>
                  </a:lnTo>
                  <a:close/>
                  <a:moveTo>
                    <a:pt x="254" y="0"/>
                  </a:moveTo>
                  <a:cubicBezTo>
                    <a:pt x="0" y="31242"/>
                    <a:pt x="127" y="74676"/>
                    <a:pt x="2667" y="99949"/>
                  </a:cubicBezTo>
                  <a:cubicBezTo>
                    <a:pt x="6731" y="140462"/>
                    <a:pt x="57150" y="155321"/>
                    <a:pt x="103632" y="164084"/>
                  </a:cubicBezTo>
                  <a:cubicBezTo>
                    <a:pt x="105918" y="164465"/>
                    <a:pt x="108204" y="164846"/>
                    <a:pt x="110363" y="165354"/>
                  </a:cubicBezTo>
                  <a:cubicBezTo>
                    <a:pt x="110617" y="165354"/>
                    <a:pt x="110871" y="165481"/>
                    <a:pt x="111125" y="165481"/>
                  </a:cubicBezTo>
                  <a:cubicBezTo>
                    <a:pt x="122428" y="167132"/>
                    <a:pt x="188214" y="172847"/>
                    <a:pt x="288798" y="181229"/>
                  </a:cubicBezTo>
                  <a:cubicBezTo>
                    <a:pt x="291338" y="181483"/>
                    <a:pt x="293878" y="181610"/>
                    <a:pt x="296418" y="181864"/>
                  </a:cubicBezTo>
                  <a:cubicBezTo>
                    <a:pt x="347853" y="186055"/>
                    <a:pt x="408051" y="190881"/>
                    <a:pt x="474345" y="196215"/>
                  </a:cubicBezTo>
                  <a:cubicBezTo>
                    <a:pt x="476885" y="196469"/>
                    <a:pt x="479552" y="196596"/>
                    <a:pt x="481965" y="196850"/>
                  </a:cubicBezTo>
                  <a:cubicBezTo>
                    <a:pt x="537591" y="201295"/>
                    <a:pt x="597408" y="205994"/>
                    <a:pt x="660019" y="210947"/>
                  </a:cubicBezTo>
                  <a:cubicBezTo>
                    <a:pt x="662559" y="211074"/>
                    <a:pt x="665099" y="211328"/>
                    <a:pt x="667639" y="211582"/>
                  </a:cubicBezTo>
                  <a:cubicBezTo>
                    <a:pt x="725170" y="216154"/>
                    <a:pt x="784860" y="220853"/>
                    <a:pt x="845693" y="225552"/>
                  </a:cubicBezTo>
                  <a:cubicBezTo>
                    <a:pt x="848233" y="225806"/>
                    <a:pt x="850773" y="225933"/>
                    <a:pt x="853313" y="226187"/>
                  </a:cubicBezTo>
                  <a:cubicBezTo>
                    <a:pt x="863219" y="226949"/>
                    <a:pt x="873252" y="227711"/>
                    <a:pt x="883158" y="228473"/>
                  </a:cubicBezTo>
                  <a:cubicBezTo>
                    <a:pt x="885190" y="228600"/>
                    <a:pt x="887095" y="228854"/>
                    <a:pt x="889127" y="228981"/>
                  </a:cubicBezTo>
                  <a:cubicBezTo>
                    <a:pt x="924941" y="231775"/>
                    <a:pt x="961009" y="234569"/>
                    <a:pt x="997204" y="237363"/>
                  </a:cubicBezTo>
                  <a:cubicBezTo>
                    <a:pt x="1008634" y="238252"/>
                    <a:pt x="1019937" y="239141"/>
                    <a:pt x="1031367" y="240030"/>
                  </a:cubicBezTo>
                  <a:cubicBezTo>
                    <a:pt x="1033907" y="240157"/>
                    <a:pt x="1036447" y="240411"/>
                    <a:pt x="1039114" y="240665"/>
                  </a:cubicBezTo>
                  <a:cubicBezTo>
                    <a:pt x="1046734" y="241300"/>
                    <a:pt x="1054354" y="241808"/>
                    <a:pt x="1061974" y="242443"/>
                  </a:cubicBezTo>
                  <a:cubicBezTo>
                    <a:pt x="1064133" y="242570"/>
                    <a:pt x="1066165" y="242824"/>
                    <a:pt x="1068324" y="242951"/>
                  </a:cubicBezTo>
                  <a:cubicBezTo>
                    <a:pt x="1111123" y="246253"/>
                    <a:pt x="1153795" y="249555"/>
                    <a:pt x="1196213" y="252857"/>
                  </a:cubicBezTo>
                  <a:cubicBezTo>
                    <a:pt x="1203198" y="253365"/>
                    <a:pt x="1210310" y="254000"/>
                    <a:pt x="1217168" y="254508"/>
                  </a:cubicBezTo>
                  <a:cubicBezTo>
                    <a:pt x="1219708" y="254762"/>
                    <a:pt x="1222248" y="254889"/>
                    <a:pt x="1224915" y="255143"/>
                  </a:cubicBezTo>
                  <a:cubicBezTo>
                    <a:pt x="1229614" y="255524"/>
                    <a:pt x="1234313" y="255905"/>
                    <a:pt x="1239012" y="256286"/>
                  </a:cubicBezTo>
                  <a:cubicBezTo>
                    <a:pt x="1241044" y="256413"/>
                    <a:pt x="1242949" y="256540"/>
                    <a:pt x="1245108" y="256794"/>
                  </a:cubicBezTo>
                  <a:cubicBezTo>
                    <a:pt x="1607439" y="284861"/>
                    <a:pt x="1929765" y="309626"/>
                    <a:pt x="1984629" y="313817"/>
                  </a:cubicBezTo>
                  <a:lnTo>
                    <a:pt x="1984629" y="313817"/>
                  </a:lnTo>
                  <a:cubicBezTo>
                    <a:pt x="1981327" y="288925"/>
                    <a:pt x="1979168" y="264160"/>
                    <a:pt x="1977136" y="239268"/>
                  </a:cubicBezTo>
                  <a:cubicBezTo>
                    <a:pt x="1976247" y="226695"/>
                    <a:pt x="1973453" y="214249"/>
                    <a:pt x="1974977" y="201676"/>
                  </a:cubicBezTo>
                  <a:cubicBezTo>
                    <a:pt x="1975993" y="192659"/>
                    <a:pt x="1977517" y="183515"/>
                    <a:pt x="1980565" y="174371"/>
                  </a:cubicBezTo>
                  <a:cubicBezTo>
                    <a:pt x="1840357" y="174371"/>
                    <a:pt x="1700149" y="172466"/>
                    <a:pt x="1559941" y="171958"/>
                  </a:cubicBezTo>
                  <a:lnTo>
                    <a:pt x="1062482" y="168275"/>
                  </a:lnTo>
                  <a:lnTo>
                    <a:pt x="565023" y="163068"/>
                  </a:lnTo>
                  <a:lnTo>
                    <a:pt x="67564" y="155575"/>
                  </a:lnTo>
                  <a:lnTo>
                    <a:pt x="565023" y="152527"/>
                  </a:lnTo>
                  <a:lnTo>
                    <a:pt x="1062482" y="151765"/>
                  </a:lnTo>
                  <a:cubicBezTo>
                    <a:pt x="1099058" y="151638"/>
                    <a:pt x="1135634" y="151638"/>
                    <a:pt x="1172210" y="151638"/>
                  </a:cubicBezTo>
                  <a:cubicBezTo>
                    <a:pt x="1289812" y="151638"/>
                    <a:pt x="1407414" y="152019"/>
                    <a:pt x="1525143" y="152273"/>
                  </a:cubicBezTo>
                  <a:cubicBezTo>
                    <a:pt x="1642872" y="152527"/>
                    <a:pt x="1760728" y="153035"/>
                    <a:pt x="1878457" y="153035"/>
                  </a:cubicBezTo>
                  <a:cubicBezTo>
                    <a:pt x="1938147" y="153035"/>
                    <a:pt x="1997710" y="152908"/>
                    <a:pt x="2057400" y="152781"/>
                  </a:cubicBezTo>
                  <a:lnTo>
                    <a:pt x="2490216" y="150241"/>
                  </a:lnTo>
                  <a:cubicBezTo>
                    <a:pt x="2455926" y="144018"/>
                    <a:pt x="2421890" y="136525"/>
                    <a:pt x="2388235" y="128143"/>
                  </a:cubicBezTo>
                  <a:cubicBezTo>
                    <a:pt x="2362708" y="121666"/>
                    <a:pt x="2337054" y="115443"/>
                    <a:pt x="2312162" y="107188"/>
                  </a:cubicBezTo>
                  <a:cubicBezTo>
                    <a:pt x="2287143" y="99314"/>
                    <a:pt x="2261870" y="92075"/>
                    <a:pt x="2237105" y="82931"/>
                  </a:cubicBezTo>
                  <a:cubicBezTo>
                    <a:pt x="2216912" y="75692"/>
                    <a:pt x="2196592" y="68961"/>
                    <a:pt x="2176399" y="61468"/>
                  </a:cubicBezTo>
                  <a:cubicBezTo>
                    <a:pt x="2146173" y="51054"/>
                    <a:pt x="2116074" y="40259"/>
                    <a:pt x="2086229" y="29083"/>
                  </a:cubicBezTo>
                  <a:lnTo>
                    <a:pt x="2057019" y="18161"/>
                  </a:lnTo>
                  <a:lnTo>
                    <a:pt x="2057781" y="17907"/>
                  </a:lnTo>
                  <a:cubicBezTo>
                    <a:pt x="2057527" y="17780"/>
                    <a:pt x="2057146" y="17780"/>
                    <a:pt x="2056765" y="17653"/>
                  </a:cubicBezTo>
                  <a:cubicBezTo>
                    <a:pt x="1856994" y="17907"/>
                    <a:pt x="1657096" y="21209"/>
                    <a:pt x="1457325" y="23749"/>
                  </a:cubicBezTo>
                  <a:cubicBezTo>
                    <a:pt x="1357376" y="25146"/>
                    <a:pt x="1257427" y="25146"/>
                    <a:pt x="1157478" y="25908"/>
                  </a:cubicBezTo>
                  <a:lnTo>
                    <a:pt x="857885" y="24765"/>
                  </a:lnTo>
                  <a:cubicBezTo>
                    <a:pt x="792099" y="24257"/>
                    <a:pt x="726440" y="23495"/>
                    <a:pt x="660654" y="22860"/>
                  </a:cubicBezTo>
                  <a:lnTo>
                    <a:pt x="258191" y="25273"/>
                  </a:lnTo>
                  <a:lnTo>
                    <a:pt x="108331" y="25654"/>
                  </a:lnTo>
                  <a:lnTo>
                    <a:pt x="70866" y="25781"/>
                  </a:lnTo>
                  <a:lnTo>
                    <a:pt x="52070" y="25781"/>
                  </a:lnTo>
                  <a:cubicBezTo>
                    <a:pt x="44831" y="25527"/>
                    <a:pt x="37719" y="24384"/>
                    <a:pt x="30734" y="22098"/>
                  </a:cubicBezTo>
                  <a:cubicBezTo>
                    <a:pt x="18923" y="18415"/>
                    <a:pt x="7747" y="10668"/>
                    <a:pt x="254" y="0"/>
                  </a:cubicBezTo>
                  <a:close/>
                  <a:moveTo>
                    <a:pt x="4042156" y="132080"/>
                  </a:moveTo>
                  <a:cubicBezTo>
                    <a:pt x="4034663" y="138430"/>
                    <a:pt x="4026154" y="144145"/>
                    <a:pt x="4016502" y="146685"/>
                  </a:cubicBezTo>
                  <a:cubicBezTo>
                    <a:pt x="4006215" y="147828"/>
                    <a:pt x="3995801" y="147320"/>
                    <a:pt x="3985514" y="147828"/>
                  </a:cubicBezTo>
                  <a:lnTo>
                    <a:pt x="3923411" y="148971"/>
                  </a:lnTo>
                  <a:lnTo>
                    <a:pt x="3799205" y="151384"/>
                  </a:lnTo>
                  <a:lnTo>
                    <a:pt x="3550666" y="156083"/>
                  </a:lnTo>
                  <a:lnTo>
                    <a:pt x="3053207" y="163322"/>
                  </a:lnTo>
                  <a:lnTo>
                    <a:pt x="2819400" y="165862"/>
                  </a:lnTo>
                  <a:cubicBezTo>
                    <a:pt x="2784475" y="169037"/>
                    <a:pt x="2749423" y="170815"/>
                    <a:pt x="2714371" y="170815"/>
                  </a:cubicBezTo>
                  <a:cubicBezTo>
                    <a:pt x="2710053" y="170815"/>
                    <a:pt x="2705735" y="170815"/>
                    <a:pt x="2701417" y="170688"/>
                  </a:cubicBezTo>
                  <a:cubicBezTo>
                    <a:pt x="2677160" y="170561"/>
                    <a:pt x="2652902" y="169672"/>
                    <a:pt x="2628773" y="167894"/>
                  </a:cubicBezTo>
                  <a:lnTo>
                    <a:pt x="2057780" y="174117"/>
                  </a:lnTo>
                  <a:cubicBezTo>
                    <a:pt x="2035555" y="174244"/>
                    <a:pt x="2013457" y="174244"/>
                    <a:pt x="1991232" y="174244"/>
                  </a:cubicBezTo>
                  <a:cubicBezTo>
                    <a:pt x="1994280" y="183388"/>
                    <a:pt x="1995804" y="192405"/>
                    <a:pt x="1996820" y="201549"/>
                  </a:cubicBezTo>
                  <a:cubicBezTo>
                    <a:pt x="1998344" y="214122"/>
                    <a:pt x="1995550" y="226568"/>
                    <a:pt x="1994661" y="239141"/>
                  </a:cubicBezTo>
                  <a:cubicBezTo>
                    <a:pt x="1992629" y="264033"/>
                    <a:pt x="1990470" y="288925"/>
                    <a:pt x="1987169" y="313817"/>
                  </a:cubicBezTo>
                  <a:cubicBezTo>
                    <a:pt x="1991105" y="314071"/>
                    <a:pt x="1993138" y="314325"/>
                    <a:pt x="1993138" y="314325"/>
                  </a:cubicBezTo>
                  <a:lnTo>
                    <a:pt x="2022855" y="314325"/>
                  </a:lnTo>
                  <a:cubicBezTo>
                    <a:pt x="2022855" y="314325"/>
                    <a:pt x="2024633" y="316865"/>
                    <a:pt x="2028316" y="321437"/>
                  </a:cubicBezTo>
                  <a:cubicBezTo>
                    <a:pt x="2055113" y="354457"/>
                    <a:pt x="2180716" y="490347"/>
                    <a:pt x="2432430" y="490347"/>
                  </a:cubicBezTo>
                  <a:cubicBezTo>
                    <a:pt x="2726308" y="490347"/>
                    <a:pt x="3969258" y="359791"/>
                    <a:pt x="3969258" y="359791"/>
                  </a:cubicBezTo>
                  <a:cubicBezTo>
                    <a:pt x="3969258" y="359791"/>
                    <a:pt x="4003167" y="347218"/>
                    <a:pt x="4025519" y="321564"/>
                  </a:cubicBezTo>
                  <a:cubicBezTo>
                    <a:pt x="4035805" y="309753"/>
                    <a:pt x="4043679" y="295021"/>
                    <a:pt x="4044569" y="277495"/>
                  </a:cubicBezTo>
                  <a:cubicBezTo>
                    <a:pt x="4044822" y="272923"/>
                    <a:pt x="4044949" y="266700"/>
                    <a:pt x="4044949" y="259461"/>
                  </a:cubicBezTo>
                  <a:cubicBezTo>
                    <a:pt x="4044949" y="258953"/>
                    <a:pt x="4044949" y="258572"/>
                    <a:pt x="4044949" y="258064"/>
                  </a:cubicBezTo>
                  <a:cubicBezTo>
                    <a:pt x="4045077" y="242697"/>
                    <a:pt x="4044949" y="222123"/>
                    <a:pt x="4044569" y="199136"/>
                  </a:cubicBezTo>
                  <a:lnTo>
                    <a:pt x="4044060" y="199136"/>
                  </a:lnTo>
                  <a:lnTo>
                    <a:pt x="4042028" y="132207"/>
                  </a:lnTo>
                  <a:close/>
                </a:path>
              </a:pathLst>
            </a:custGeom>
            <a:blipFill>
              <a:blip r:embed="rId38"/>
              <a:stretch>
                <a:fillRect l="-250" t="-2198" r="-353" b="-2533"/>
              </a:stretch>
            </a:blipFill>
          </p:spPr>
        </p:sp>
      </p:grpSp>
      <p:grpSp>
        <p:nvGrpSpPr>
          <p:cNvPr name="Group 75" id="75"/>
          <p:cNvGrpSpPr>
            <a:grpSpLocks noChangeAspect="true"/>
          </p:cNvGrpSpPr>
          <p:nvPr/>
        </p:nvGrpSpPr>
        <p:grpSpPr>
          <a:xfrm rot="0">
            <a:off x="4484560" y="5049193"/>
            <a:ext cx="70037" cy="399212"/>
            <a:chOff x="0" y="0"/>
            <a:chExt cx="93383" cy="532282"/>
          </a:xfrm>
        </p:grpSpPr>
        <p:sp>
          <p:nvSpPr>
            <p:cNvPr name="Freeform 76" id="76"/>
            <p:cNvSpPr/>
            <p:nvPr/>
          </p:nvSpPr>
          <p:spPr>
            <a:xfrm flipH="false" flipV="false" rot="0">
              <a:off x="0" y="0"/>
              <a:ext cx="93472" cy="532257"/>
            </a:xfrm>
            <a:custGeom>
              <a:avLst/>
              <a:gdLst/>
              <a:ahLst/>
              <a:cxnLst/>
              <a:rect r="r" b="b" t="t" l="l"/>
              <a:pathLst>
                <a:path h="532257" w="93472">
                  <a:moveTo>
                    <a:pt x="0" y="0"/>
                  </a:moveTo>
                  <a:cubicBezTo>
                    <a:pt x="0" y="381"/>
                    <a:pt x="0" y="889"/>
                    <a:pt x="0" y="1270"/>
                  </a:cubicBezTo>
                  <a:cubicBezTo>
                    <a:pt x="4953" y="4318"/>
                    <a:pt x="11684" y="8001"/>
                    <a:pt x="16637" y="8509"/>
                  </a:cubicBezTo>
                  <a:cubicBezTo>
                    <a:pt x="16764" y="8509"/>
                    <a:pt x="16891" y="8509"/>
                    <a:pt x="17018" y="8509"/>
                  </a:cubicBezTo>
                  <a:cubicBezTo>
                    <a:pt x="18923" y="8509"/>
                    <a:pt x="22098" y="7493"/>
                    <a:pt x="25781" y="6477"/>
                  </a:cubicBezTo>
                  <a:cubicBezTo>
                    <a:pt x="29464" y="5461"/>
                    <a:pt x="33528" y="4445"/>
                    <a:pt x="37846" y="4445"/>
                  </a:cubicBezTo>
                  <a:cubicBezTo>
                    <a:pt x="49276" y="4445"/>
                    <a:pt x="62103" y="11303"/>
                    <a:pt x="68580" y="43434"/>
                  </a:cubicBezTo>
                  <a:cubicBezTo>
                    <a:pt x="78994" y="94488"/>
                    <a:pt x="90297" y="158750"/>
                    <a:pt x="73279" y="215519"/>
                  </a:cubicBezTo>
                  <a:cubicBezTo>
                    <a:pt x="62992" y="250190"/>
                    <a:pt x="25654" y="276479"/>
                    <a:pt x="10160" y="286131"/>
                  </a:cubicBezTo>
                  <a:cubicBezTo>
                    <a:pt x="10414" y="298450"/>
                    <a:pt x="10668" y="310642"/>
                    <a:pt x="10795" y="322961"/>
                  </a:cubicBezTo>
                  <a:cubicBezTo>
                    <a:pt x="11430" y="328549"/>
                    <a:pt x="9525" y="334391"/>
                    <a:pt x="6477" y="338582"/>
                  </a:cubicBezTo>
                  <a:cubicBezTo>
                    <a:pt x="5715" y="339725"/>
                    <a:pt x="4953" y="340614"/>
                    <a:pt x="4064" y="341630"/>
                  </a:cubicBezTo>
                  <a:lnTo>
                    <a:pt x="7747" y="464185"/>
                  </a:lnTo>
                  <a:cubicBezTo>
                    <a:pt x="8128" y="463931"/>
                    <a:pt x="8509" y="463550"/>
                    <a:pt x="8763" y="463296"/>
                  </a:cubicBezTo>
                  <a:lnTo>
                    <a:pt x="8763" y="463296"/>
                  </a:lnTo>
                  <a:cubicBezTo>
                    <a:pt x="8382" y="463550"/>
                    <a:pt x="8001" y="463931"/>
                    <a:pt x="7747" y="464185"/>
                  </a:cubicBezTo>
                  <a:lnTo>
                    <a:pt x="9779" y="531114"/>
                  </a:lnTo>
                  <a:lnTo>
                    <a:pt x="10287" y="531114"/>
                  </a:lnTo>
                  <a:cubicBezTo>
                    <a:pt x="10668" y="531114"/>
                    <a:pt x="11303" y="531114"/>
                    <a:pt x="12065" y="531114"/>
                  </a:cubicBezTo>
                  <a:cubicBezTo>
                    <a:pt x="13843" y="531114"/>
                    <a:pt x="16383" y="531241"/>
                    <a:pt x="19939" y="531241"/>
                  </a:cubicBezTo>
                  <a:cubicBezTo>
                    <a:pt x="33528" y="531368"/>
                    <a:pt x="59817" y="531876"/>
                    <a:pt x="92964" y="532257"/>
                  </a:cubicBezTo>
                  <a:lnTo>
                    <a:pt x="93091" y="488950"/>
                  </a:lnTo>
                  <a:cubicBezTo>
                    <a:pt x="78613" y="487680"/>
                    <a:pt x="64262" y="486156"/>
                    <a:pt x="49784" y="484251"/>
                  </a:cubicBezTo>
                  <a:cubicBezTo>
                    <a:pt x="64262" y="482346"/>
                    <a:pt x="78740" y="480695"/>
                    <a:pt x="93218" y="479552"/>
                  </a:cubicBezTo>
                  <a:lnTo>
                    <a:pt x="93345" y="456819"/>
                  </a:lnTo>
                  <a:lnTo>
                    <a:pt x="93472" y="416052"/>
                  </a:lnTo>
                  <a:lnTo>
                    <a:pt x="93472" y="254"/>
                  </a:lnTo>
                  <a:lnTo>
                    <a:pt x="93218" y="254"/>
                  </a:lnTo>
                  <a:cubicBezTo>
                    <a:pt x="48641" y="127"/>
                    <a:pt x="13589" y="0"/>
                    <a:pt x="0" y="0"/>
                  </a:cubicBezTo>
                  <a:close/>
                </a:path>
              </a:pathLst>
            </a:custGeom>
            <a:blipFill>
              <a:blip r:embed="rId39"/>
              <a:stretch>
                <a:fillRect l="-14741" t="-2755" r="-12649" b="-1963"/>
              </a:stretch>
            </a:blipFill>
          </p:spPr>
        </p:sp>
      </p:grpSp>
      <p:grpSp>
        <p:nvGrpSpPr>
          <p:cNvPr name="Group 77" id="77"/>
          <p:cNvGrpSpPr>
            <a:grpSpLocks noChangeAspect="true"/>
          </p:cNvGrpSpPr>
          <p:nvPr/>
        </p:nvGrpSpPr>
        <p:grpSpPr>
          <a:xfrm rot="0">
            <a:off x="1466545" y="5012312"/>
            <a:ext cx="1575749" cy="298056"/>
            <a:chOff x="0" y="0"/>
            <a:chExt cx="2100999" cy="397408"/>
          </a:xfrm>
        </p:grpSpPr>
        <p:sp>
          <p:nvSpPr>
            <p:cNvPr name="Freeform 78" id="78"/>
            <p:cNvSpPr/>
            <p:nvPr/>
          </p:nvSpPr>
          <p:spPr>
            <a:xfrm flipH="false" flipV="false" rot="0">
              <a:off x="0" y="0"/>
              <a:ext cx="2100961" cy="397637"/>
            </a:xfrm>
            <a:custGeom>
              <a:avLst/>
              <a:gdLst/>
              <a:ahLst/>
              <a:cxnLst/>
              <a:rect r="r" b="b" t="t" l="l"/>
              <a:pathLst>
                <a:path h="397637" w="2100961">
                  <a:moveTo>
                    <a:pt x="435483" y="14097"/>
                  </a:moveTo>
                  <a:lnTo>
                    <a:pt x="433578" y="21336"/>
                  </a:lnTo>
                  <a:lnTo>
                    <a:pt x="432435" y="26162"/>
                  </a:lnTo>
                  <a:lnTo>
                    <a:pt x="449326" y="26289"/>
                  </a:lnTo>
                  <a:lnTo>
                    <a:pt x="462915" y="24257"/>
                  </a:lnTo>
                  <a:lnTo>
                    <a:pt x="463931" y="20320"/>
                  </a:lnTo>
                  <a:lnTo>
                    <a:pt x="459359" y="14224"/>
                  </a:lnTo>
                  <a:lnTo>
                    <a:pt x="435610" y="14097"/>
                  </a:lnTo>
                  <a:close/>
                  <a:moveTo>
                    <a:pt x="371221" y="13716"/>
                  </a:moveTo>
                  <a:lnTo>
                    <a:pt x="367792" y="26924"/>
                  </a:lnTo>
                  <a:lnTo>
                    <a:pt x="378206" y="27051"/>
                  </a:lnTo>
                  <a:lnTo>
                    <a:pt x="385572" y="27051"/>
                  </a:lnTo>
                  <a:lnTo>
                    <a:pt x="399923" y="25781"/>
                  </a:lnTo>
                  <a:lnTo>
                    <a:pt x="401320" y="20447"/>
                  </a:lnTo>
                  <a:lnTo>
                    <a:pt x="399669" y="13970"/>
                  </a:lnTo>
                  <a:lnTo>
                    <a:pt x="379476" y="13843"/>
                  </a:lnTo>
                  <a:lnTo>
                    <a:pt x="371221" y="13843"/>
                  </a:lnTo>
                  <a:close/>
                  <a:moveTo>
                    <a:pt x="322961" y="13716"/>
                  </a:moveTo>
                  <a:lnTo>
                    <a:pt x="307721" y="31369"/>
                  </a:lnTo>
                  <a:lnTo>
                    <a:pt x="328930" y="31496"/>
                  </a:lnTo>
                  <a:lnTo>
                    <a:pt x="325374" y="20828"/>
                  </a:lnTo>
                  <a:lnTo>
                    <a:pt x="323088" y="13716"/>
                  </a:lnTo>
                  <a:close/>
                  <a:moveTo>
                    <a:pt x="431292" y="30353"/>
                  </a:moveTo>
                  <a:lnTo>
                    <a:pt x="429260" y="38100"/>
                  </a:lnTo>
                  <a:lnTo>
                    <a:pt x="427990" y="43307"/>
                  </a:lnTo>
                  <a:lnTo>
                    <a:pt x="440436" y="43434"/>
                  </a:lnTo>
                  <a:lnTo>
                    <a:pt x="448945" y="43434"/>
                  </a:lnTo>
                  <a:lnTo>
                    <a:pt x="461137" y="40894"/>
                  </a:lnTo>
                  <a:lnTo>
                    <a:pt x="462153" y="36830"/>
                  </a:lnTo>
                  <a:lnTo>
                    <a:pt x="457200" y="30480"/>
                  </a:lnTo>
                  <a:lnTo>
                    <a:pt x="450215" y="30353"/>
                  </a:lnTo>
                  <a:lnTo>
                    <a:pt x="438912" y="30353"/>
                  </a:lnTo>
                  <a:close/>
                  <a:moveTo>
                    <a:pt x="518795" y="9398"/>
                  </a:moveTo>
                  <a:lnTo>
                    <a:pt x="531114" y="13716"/>
                  </a:lnTo>
                  <a:lnTo>
                    <a:pt x="518033" y="13589"/>
                  </a:lnTo>
                  <a:lnTo>
                    <a:pt x="517652" y="13589"/>
                  </a:lnTo>
                  <a:lnTo>
                    <a:pt x="494284" y="21590"/>
                  </a:lnTo>
                  <a:lnTo>
                    <a:pt x="492379" y="29083"/>
                  </a:lnTo>
                  <a:lnTo>
                    <a:pt x="494665" y="43942"/>
                  </a:lnTo>
                  <a:lnTo>
                    <a:pt x="481457" y="39370"/>
                  </a:lnTo>
                  <a:lnTo>
                    <a:pt x="484124" y="29083"/>
                  </a:lnTo>
                  <a:cubicBezTo>
                    <a:pt x="486664" y="18796"/>
                    <a:pt x="499237" y="9398"/>
                    <a:pt x="518795" y="9398"/>
                  </a:cubicBezTo>
                  <a:close/>
                  <a:moveTo>
                    <a:pt x="319786" y="9144"/>
                  </a:moveTo>
                  <a:lnTo>
                    <a:pt x="325247" y="9271"/>
                  </a:lnTo>
                  <a:lnTo>
                    <a:pt x="328930" y="9271"/>
                  </a:lnTo>
                  <a:lnTo>
                    <a:pt x="343535" y="47117"/>
                  </a:lnTo>
                  <a:lnTo>
                    <a:pt x="338074" y="47117"/>
                  </a:lnTo>
                  <a:lnTo>
                    <a:pt x="334264" y="47117"/>
                  </a:lnTo>
                  <a:lnTo>
                    <a:pt x="331851" y="40259"/>
                  </a:lnTo>
                  <a:lnTo>
                    <a:pt x="330327" y="35687"/>
                  </a:lnTo>
                  <a:lnTo>
                    <a:pt x="314325" y="35687"/>
                  </a:lnTo>
                  <a:lnTo>
                    <a:pt x="303784" y="35560"/>
                  </a:lnTo>
                  <a:lnTo>
                    <a:pt x="293878" y="46863"/>
                  </a:lnTo>
                  <a:lnTo>
                    <a:pt x="285242" y="46863"/>
                  </a:lnTo>
                  <a:cubicBezTo>
                    <a:pt x="298958" y="31877"/>
                    <a:pt x="305816" y="24257"/>
                    <a:pt x="319532" y="9144"/>
                  </a:cubicBezTo>
                  <a:close/>
                  <a:moveTo>
                    <a:pt x="363982" y="9398"/>
                  </a:moveTo>
                  <a:lnTo>
                    <a:pt x="405130" y="9652"/>
                  </a:lnTo>
                  <a:lnTo>
                    <a:pt x="409829" y="19558"/>
                  </a:lnTo>
                  <a:lnTo>
                    <a:pt x="404368" y="27940"/>
                  </a:lnTo>
                  <a:lnTo>
                    <a:pt x="396621" y="29083"/>
                  </a:lnTo>
                  <a:lnTo>
                    <a:pt x="396621" y="29210"/>
                  </a:lnTo>
                  <a:lnTo>
                    <a:pt x="404368" y="33401"/>
                  </a:lnTo>
                  <a:lnTo>
                    <a:pt x="404114" y="37084"/>
                  </a:lnTo>
                  <a:lnTo>
                    <a:pt x="402209" y="44958"/>
                  </a:lnTo>
                  <a:lnTo>
                    <a:pt x="405130" y="47498"/>
                  </a:lnTo>
                  <a:lnTo>
                    <a:pt x="399542" y="47498"/>
                  </a:lnTo>
                  <a:lnTo>
                    <a:pt x="395859" y="47498"/>
                  </a:lnTo>
                  <a:lnTo>
                    <a:pt x="395986" y="41783"/>
                  </a:lnTo>
                  <a:lnTo>
                    <a:pt x="395605" y="38100"/>
                  </a:lnTo>
                  <a:lnTo>
                    <a:pt x="394970" y="31242"/>
                  </a:lnTo>
                  <a:lnTo>
                    <a:pt x="366649" y="31115"/>
                  </a:lnTo>
                  <a:lnTo>
                    <a:pt x="364109" y="40894"/>
                  </a:lnTo>
                  <a:lnTo>
                    <a:pt x="362585" y="47244"/>
                  </a:lnTo>
                  <a:lnTo>
                    <a:pt x="354203" y="47244"/>
                  </a:lnTo>
                  <a:cubicBezTo>
                    <a:pt x="358013" y="32258"/>
                    <a:pt x="360045" y="24638"/>
                    <a:pt x="363982" y="9398"/>
                  </a:cubicBezTo>
                  <a:close/>
                  <a:moveTo>
                    <a:pt x="261239" y="8001"/>
                  </a:moveTo>
                  <a:lnTo>
                    <a:pt x="284480" y="12319"/>
                  </a:lnTo>
                  <a:lnTo>
                    <a:pt x="284353" y="20320"/>
                  </a:lnTo>
                  <a:lnTo>
                    <a:pt x="279400" y="20320"/>
                  </a:lnTo>
                  <a:lnTo>
                    <a:pt x="276098" y="20320"/>
                  </a:lnTo>
                  <a:lnTo>
                    <a:pt x="269240" y="12319"/>
                  </a:lnTo>
                  <a:lnTo>
                    <a:pt x="260096" y="12319"/>
                  </a:lnTo>
                  <a:cubicBezTo>
                    <a:pt x="245364" y="12319"/>
                    <a:pt x="237236" y="19685"/>
                    <a:pt x="235204" y="27432"/>
                  </a:cubicBezTo>
                  <a:lnTo>
                    <a:pt x="237490" y="43180"/>
                  </a:lnTo>
                  <a:lnTo>
                    <a:pt x="252730" y="43307"/>
                  </a:lnTo>
                  <a:cubicBezTo>
                    <a:pt x="263652" y="43307"/>
                    <a:pt x="271145" y="38735"/>
                    <a:pt x="273558" y="32512"/>
                  </a:cubicBezTo>
                  <a:lnTo>
                    <a:pt x="278511" y="32512"/>
                  </a:lnTo>
                  <a:lnTo>
                    <a:pt x="281813" y="32639"/>
                  </a:lnTo>
                  <a:lnTo>
                    <a:pt x="266827" y="47498"/>
                  </a:lnTo>
                  <a:lnTo>
                    <a:pt x="250698" y="47498"/>
                  </a:lnTo>
                  <a:cubicBezTo>
                    <a:pt x="231140" y="47371"/>
                    <a:pt x="223774" y="38735"/>
                    <a:pt x="226695" y="27686"/>
                  </a:cubicBezTo>
                  <a:cubicBezTo>
                    <a:pt x="229489" y="16891"/>
                    <a:pt x="242062" y="7874"/>
                    <a:pt x="261239" y="7874"/>
                  </a:cubicBezTo>
                  <a:close/>
                  <a:moveTo>
                    <a:pt x="428244" y="9652"/>
                  </a:moveTo>
                  <a:cubicBezTo>
                    <a:pt x="437261" y="9779"/>
                    <a:pt x="441833" y="9779"/>
                    <a:pt x="450850" y="9779"/>
                  </a:cubicBezTo>
                  <a:lnTo>
                    <a:pt x="463550" y="9779"/>
                  </a:lnTo>
                  <a:lnTo>
                    <a:pt x="466979" y="11176"/>
                  </a:lnTo>
                  <a:lnTo>
                    <a:pt x="473075" y="15494"/>
                  </a:lnTo>
                  <a:lnTo>
                    <a:pt x="472186" y="19177"/>
                  </a:lnTo>
                  <a:lnTo>
                    <a:pt x="466979" y="26162"/>
                  </a:lnTo>
                  <a:lnTo>
                    <a:pt x="460756" y="27559"/>
                  </a:lnTo>
                  <a:lnTo>
                    <a:pt x="460756" y="27686"/>
                  </a:lnTo>
                  <a:lnTo>
                    <a:pt x="471551" y="32131"/>
                  </a:lnTo>
                  <a:lnTo>
                    <a:pt x="470408" y="36830"/>
                  </a:lnTo>
                  <a:lnTo>
                    <a:pt x="461137" y="47498"/>
                  </a:lnTo>
                  <a:lnTo>
                    <a:pt x="448564" y="47498"/>
                  </a:lnTo>
                  <a:cubicBezTo>
                    <a:pt x="436626" y="47371"/>
                    <a:pt x="430530" y="47371"/>
                    <a:pt x="418338" y="47244"/>
                  </a:cubicBezTo>
                  <a:lnTo>
                    <a:pt x="428244" y="9652"/>
                  </a:lnTo>
                  <a:close/>
                  <a:moveTo>
                    <a:pt x="562864" y="10414"/>
                  </a:moveTo>
                  <a:cubicBezTo>
                    <a:pt x="566420" y="10414"/>
                    <a:pt x="568071" y="10541"/>
                    <a:pt x="571627" y="10541"/>
                  </a:cubicBezTo>
                  <a:lnTo>
                    <a:pt x="596519" y="41402"/>
                  </a:lnTo>
                  <a:lnTo>
                    <a:pt x="596773" y="41402"/>
                  </a:lnTo>
                  <a:lnTo>
                    <a:pt x="601345" y="22987"/>
                  </a:lnTo>
                  <a:lnTo>
                    <a:pt x="604520" y="10668"/>
                  </a:lnTo>
                  <a:lnTo>
                    <a:pt x="612394" y="10668"/>
                  </a:lnTo>
                  <a:lnTo>
                    <a:pt x="602869" y="48514"/>
                  </a:lnTo>
                  <a:lnTo>
                    <a:pt x="593852" y="48514"/>
                  </a:lnTo>
                  <a:cubicBezTo>
                    <a:pt x="583819" y="36322"/>
                    <a:pt x="578866" y="30226"/>
                    <a:pt x="569087" y="17907"/>
                  </a:cubicBezTo>
                  <a:lnTo>
                    <a:pt x="564261" y="36195"/>
                  </a:lnTo>
                  <a:lnTo>
                    <a:pt x="561213" y="48260"/>
                  </a:lnTo>
                  <a:lnTo>
                    <a:pt x="556514" y="48260"/>
                  </a:lnTo>
                  <a:lnTo>
                    <a:pt x="553339" y="48260"/>
                  </a:lnTo>
                  <a:lnTo>
                    <a:pt x="562991" y="10414"/>
                  </a:lnTo>
                  <a:close/>
                  <a:moveTo>
                    <a:pt x="533019" y="14478"/>
                  </a:moveTo>
                  <a:lnTo>
                    <a:pt x="546227" y="19177"/>
                  </a:lnTo>
                  <a:lnTo>
                    <a:pt x="543560" y="29337"/>
                  </a:lnTo>
                  <a:cubicBezTo>
                    <a:pt x="541020" y="39624"/>
                    <a:pt x="528574" y="49022"/>
                    <a:pt x="509016" y="49022"/>
                  </a:cubicBezTo>
                  <a:lnTo>
                    <a:pt x="496824" y="44704"/>
                  </a:lnTo>
                  <a:lnTo>
                    <a:pt x="510159" y="44704"/>
                  </a:lnTo>
                  <a:cubicBezTo>
                    <a:pt x="525272" y="44704"/>
                    <a:pt x="533527" y="36830"/>
                    <a:pt x="535305" y="29210"/>
                  </a:cubicBezTo>
                  <a:lnTo>
                    <a:pt x="533019" y="14351"/>
                  </a:lnTo>
                  <a:close/>
                  <a:moveTo>
                    <a:pt x="1809369" y="47752"/>
                  </a:moveTo>
                  <a:lnTo>
                    <a:pt x="1796288" y="53594"/>
                  </a:lnTo>
                  <a:lnTo>
                    <a:pt x="1807083" y="51181"/>
                  </a:lnTo>
                  <a:lnTo>
                    <a:pt x="1809369" y="47752"/>
                  </a:lnTo>
                  <a:close/>
                  <a:moveTo>
                    <a:pt x="935736" y="32004"/>
                  </a:moveTo>
                  <a:lnTo>
                    <a:pt x="924560" y="39624"/>
                  </a:lnTo>
                  <a:lnTo>
                    <a:pt x="918337" y="42037"/>
                  </a:lnTo>
                  <a:lnTo>
                    <a:pt x="897890" y="49149"/>
                  </a:lnTo>
                  <a:lnTo>
                    <a:pt x="894842" y="55499"/>
                  </a:lnTo>
                  <a:lnTo>
                    <a:pt x="932688" y="55626"/>
                  </a:lnTo>
                  <a:lnTo>
                    <a:pt x="935736" y="32131"/>
                  </a:lnTo>
                  <a:close/>
                  <a:moveTo>
                    <a:pt x="2003298" y="12446"/>
                  </a:moveTo>
                  <a:cubicBezTo>
                    <a:pt x="1989201" y="12446"/>
                    <a:pt x="1987931" y="26289"/>
                    <a:pt x="1987423" y="34290"/>
                  </a:cubicBezTo>
                  <a:lnTo>
                    <a:pt x="1985772" y="56134"/>
                  </a:lnTo>
                  <a:lnTo>
                    <a:pt x="1999996" y="56134"/>
                  </a:lnTo>
                  <a:cubicBezTo>
                    <a:pt x="2014093" y="56134"/>
                    <a:pt x="2015236" y="42418"/>
                    <a:pt x="2015998" y="34290"/>
                  </a:cubicBezTo>
                  <a:lnTo>
                    <a:pt x="2017522" y="12446"/>
                  </a:lnTo>
                  <a:close/>
                  <a:moveTo>
                    <a:pt x="982218" y="14986"/>
                  </a:moveTo>
                  <a:cubicBezTo>
                    <a:pt x="967232" y="14986"/>
                    <a:pt x="964438" y="28067"/>
                    <a:pt x="962914" y="35687"/>
                  </a:cubicBezTo>
                  <a:lnTo>
                    <a:pt x="958850" y="56261"/>
                  </a:lnTo>
                  <a:lnTo>
                    <a:pt x="973963" y="56261"/>
                  </a:lnTo>
                  <a:cubicBezTo>
                    <a:pt x="988949" y="56261"/>
                    <a:pt x="991616" y="43307"/>
                    <a:pt x="993140" y="35687"/>
                  </a:cubicBezTo>
                  <a:lnTo>
                    <a:pt x="997204" y="14986"/>
                  </a:lnTo>
                  <a:close/>
                  <a:moveTo>
                    <a:pt x="758317" y="8636"/>
                  </a:moveTo>
                  <a:lnTo>
                    <a:pt x="728726" y="29083"/>
                  </a:lnTo>
                  <a:lnTo>
                    <a:pt x="750316" y="58928"/>
                  </a:lnTo>
                  <a:lnTo>
                    <a:pt x="740029" y="58928"/>
                  </a:lnTo>
                  <a:cubicBezTo>
                    <a:pt x="732917" y="48768"/>
                    <a:pt x="729361" y="43815"/>
                    <a:pt x="722376" y="33655"/>
                  </a:cubicBezTo>
                  <a:lnTo>
                    <a:pt x="715391" y="38354"/>
                  </a:lnTo>
                  <a:lnTo>
                    <a:pt x="710692" y="41402"/>
                  </a:lnTo>
                  <a:lnTo>
                    <a:pt x="707517" y="58928"/>
                  </a:lnTo>
                  <a:lnTo>
                    <a:pt x="699389" y="58928"/>
                  </a:lnTo>
                  <a:cubicBezTo>
                    <a:pt x="702945" y="38862"/>
                    <a:pt x="704723" y="28829"/>
                    <a:pt x="708533" y="8636"/>
                  </a:cubicBezTo>
                  <a:lnTo>
                    <a:pt x="716661" y="8636"/>
                  </a:lnTo>
                  <a:lnTo>
                    <a:pt x="712089" y="33782"/>
                  </a:lnTo>
                  <a:lnTo>
                    <a:pt x="733425" y="18669"/>
                  </a:lnTo>
                  <a:lnTo>
                    <a:pt x="747649" y="8509"/>
                  </a:lnTo>
                  <a:close/>
                  <a:moveTo>
                    <a:pt x="841756" y="51181"/>
                  </a:moveTo>
                  <a:lnTo>
                    <a:pt x="840359" y="58928"/>
                  </a:lnTo>
                  <a:lnTo>
                    <a:pt x="830834" y="58928"/>
                  </a:lnTo>
                  <a:lnTo>
                    <a:pt x="831596" y="54356"/>
                  </a:lnTo>
                  <a:lnTo>
                    <a:pt x="832231" y="51181"/>
                  </a:lnTo>
                  <a:close/>
                  <a:moveTo>
                    <a:pt x="796417" y="7620"/>
                  </a:moveTo>
                  <a:lnTo>
                    <a:pt x="819404" y="12573"/>
                  </a:lnTo>
                  <a:lnTo>
                    <a:pt x="819658" y="24384"/>
                  </a:lnTo>
                  <a:lnTo>
                    <a:pt x="811530" y="24384"/>
                  </a:lnTo>
                  <a:lnTo>
                    <a:pt x="804418" y="13335"/>
                  </a:lnTo>
                  <a:lnTo>
                    <a:pt x="795274" y="13335"/>
                  </a:lnTo>
                  <a:cubicBezTo>
                    <a:pt x="780542" y="13335"/>
                    <a:pt x="772414" y="23876"/>
                    <a:pt x="770509" y="34671"/>
                  </a:cubicBezTo>
                  <a:lnTo>
                    <a:pt x="774319" y="54737"/>
                  </a:lnTo>
                  <a:lnTo>
                    <a:pt x="800608" y="54737"/>
                  </a:lnTo>
                  <a:lnTo>
                    <a:pt x="810514" y="38354"/>
                  </a:lnTo>
                  <a:lnTo>
                    <a:pt x="790956" y="38354"/>
                  </a:lnTo>
                  <a:lnTo>
                    <a:pt x="791464" y="35052"/>
                  </a:lnTo>
                  <a:lnTo>
                    <a:pt x="791845" y="32766"/>
                  </a:lnTo>
                  <a:lnTo>
                    <a:pt x="818642" y="32766"/>
                  </a:lnTo>
                  <a:cubicBezTo>
                    <a:pt x="816737" y="43434"/>
                    <a:pt x="815848" y="48641"/>
                    <a:pt x="813943" y="59055"/>
                  </a:cubicBezTo>
                  <a:lnTo>
                    <a:pt x="808863" y="59055"/>
                  </a:lnTo>
                  <a:lnTo>
                    <a:pt x="808228" y="55372"/>
                  </a:lnTo>
                  <a:lnTo>
                    <a:pt x="807847" y="52832"/>
                  </a:lnTo>
                  <a:lnTo>
                    <a:pt x="794004" y="60198"/>
                  </a:lnTo>
                  <a:lnTo>
                    <a:pt x="786765" y="60198"/>
                  </a:lnTo>
                  <a:cubicBezTo>
                    <a:pt x="768604" y="60198"/>
                    <a:pt x="759841" y="48006"/>
                    <a:pt x="762127" y="34925"/>
                  </a:cubicBezTo>
                  <a:cubicBezTo>
                    <a:pt x="764921" y="20320"/>
                    <a:pt x="776986" y="7620"/>
                    <a:pt x="796417" y="7620"/>
                  </a:cubicBezTo>
                  <a:close/>
                  <a:moveTo>
                    <a:pt x="1922653" y="7620"/>
                  </a:moveTo>
                  <a:lnTo>
                    <a:pt x="1967103" y="9779"/>
                  </a:lnTo>
                  <a:lnTo>
                    <a:pt x="1966849" y="13208"/>
                  </a:lnTo>
                  <a:cubicBezTo>
                    <a:pt x="1952117" y="24130"/>
                    <a:pt x="1939036" y="44069"/>
                    <a:pt x="1936369" y="60833"/>
                  </a:cubicBezTo>
                  <a:lnTo>
                    <a:pt x="1927098" y="60833"/>
                  </a:lnTo>
                  <a:cubicBezTo>
                    <a:pt x="1930146" y="42672"/>
                    <a:pt x="1942846" y="25908"/>
                    <a:pt x="1958340" y="13716"/>
                  </a:cubicBezTo>
                  <a:lnTo>
                    <a:pt x="1922145" y="13716"/>
                  </a:lnTo>
                  <a:cubicBezTo>
                    <a:pt x="1922272" y="11303"/>
                    <a:pt x="1922399" y="10033"/>
                    <a:pt x="1922653" y="7493"/>
                  </a:cubicBezTo>
                  <a:close/>
                  <a:moveTo>
                    <a:pt x="1134237" y="7493"/>
                  </a:moveTo>
                  <a:lnTo>
                    <a:pt x="1155319" y="11938"/>
                  </a:lnTo>
                  <a:lnTo>
                    <a:pt x="1153541" y="21717"/>
                  </a:lnTo>
                  <a:lnTo>
                    <a:pt x="1147445" y="30353"/>
                  </a:lnTo>
                  <a:lnTo>
                    <a:pt x="1141603" y="32258"/>
                  </a:lnTo>
                  <a:lnTo>
                    <a:pt x="1141603" y="32512"/>
                  </a:lnTo>
                  <a:lnTo>
                    <a:pt x="1153541" y="38989"/>
                  </a:lnTo>
                  <a:lnTo>
                    <a:pt x="1152398" y="45212"/>
                  </a:lnTo>
                  <a:cubicBezTo>
                    <a:pt x="1150493" y="55753"/>
                    <a:pt x="1138301" y="61214"/>
                    <a:pt x="1124712" y="61214"/>
                  </a:cubicBezTo>
                  <a:lnTo>
                    <a:pt x="1101598" y="54991"/>
                  </a:lnTo>
                  <a:lnTo>
                    <a:pt x="1103884" y="44196"/>
                  </a:lnTo>
                  <a:lnTo>
                    <a:pt x="1112520" y="44196"/>
                  </a:lnTo>
                  <a:lnTo>
                    <a:pt x="1115949" y="55626"/>
                  </a:lnTo>
                  <a:lnTo>
                    <a:pt x="1125855" y="55626"/>
                  </a:lnTo>
                  <a:lnTo>
                    <a:pt x="1142238" y="51943"/>
                  </a:lnTo>
                  <a:lnTo>
                    <a:pt x="1143381" y="45593"/>
                  </a:lnTo>
                  <a:lnTo>
                    <a:pt x="1138301" y="35433"/>
                  </a:lnTo>
                  <a:lnTo>
                    <a:pt x="1129792" y="35433"/>
                  </a:lnTo>
                  <a:lnTo>
                    <a:pt x="1126236" y="35560"/>
                  </a:lnTo>
                  <a:lnTo>
                    <a:pt x="1124585" y="35814"/>
                  </a:lnTo>
                  <a:lnTo>
                    <a:pt x="1125093" y="32512"/>
                  </a:lnTo>
                  <a:lnTo>
                    <a:pt x="1125601" y="30480"/>
                  </a:lnTo>
                  <a:lnTo>
                    <a:pt x="1129284" y="30480"/>
                  </a:lnTo>
                  <a:lnTo>
                    <a:pt x="1143508" y="27686"/>
                  </a:lnTo>
                  <a:lnTo>
                    <a:pt x="1144524" y="21971"/>
                  </a:lnTo>
                  <a:lnTo>
                    <a:pt x="1140587" y="13462"/>
                  </a:lnTo>
                  <a:lnTo>
                    <a:pt x="1133221" y="13462"/>
                  </a:lnTo>
                  <a:lnTo>
                    <a:pt x="1118870" y="18669"/>
                  </a:lnTo>
                  <a:lnTo>
                    <a:pt x="1117600" y="24892"/>
                  </a:lnTo>
                  <a:lnTo>
                    <a:pt x="1108964" y="24892"/>
                  </a:lnTo>
                  <a:lnTo>
                    <a:pt x="1119759" y="7493"/>
                  </a:lnTo>
                  <a:close/>
                  <a:moveTo>
                    <a:pt x="2003806" y="6731"/>
                  </a:moveTo>
                  <a:cubicBezTo>
                    <a:pt x="2025269" y="6731"/>
                    <a:pt x="2025396" y="22352"/>
                    <a:pt x="2024507" y="34417"/>
                  </a:cubicBezTo>
                  <a:cubicBezTo>
                    <a:pt x="2023618" y="46482"/>
                    <a:pt x="2020951" y="61849"/>
                    <a:pt x="1999361" y="61849"/>
                  </a:cubicBezTo>
                  <a:cubicBezTo>
                    <a:pt x="1977771" y="61849"/>
                    <a:pt x="1977644" y="46355"/>
                    <a:pt x="1978533" y="34417"/>
                  </a:cubicBezTo>
                  <a:cubicBezTo>
                    <a:pt x="1979549" y="22352"/>
                    <a:pt x="1982216" y="6731"/>
                    <a:pt x="2003806" y="6731"/>
                  </a:cubicBezTo>
                  <a:close/>
                  <a:moveTo>
                    <a:pt x="353568" y="76962"/>
                  </a:moveTo>
                  <a:lnTo>
                    <a:pt x="350266" y="89916"/>
                  </a:lnTo>
                  <a:lnTo>
                    <a:pt x="368554" y="90043"/>
                  </a:lnTo>
                  <a:lnTo>
                    <a:pt x="375920" y="90043"/>
                  </a:lnTo>
                  <a:lnTo>
                    <a:pt x="383667" y="83566"/>
                  </a:lnTo>
                  <a:lnTo>
                    <a:pt x="381889" y="77089"/>
                  </a:lnTo>
                  <a:lnTo>
                    <a:pt x="353441" y="76962"/>
                  </a:lnTo>
                  <a:close/>
                  <a:moveTo>
                    <a:pt x="287401" y="76581"/>
                  </a:moveTo>
                  <a:lnTo>
                    <a:pt x="283083" y="93980"/>
                  </a:lnTo>
                  <a:lnTo>
                    <a:pt x="280289" y="105410"/>
                  </a:lnTo>
                  <a:lnTo>
                    <a:pt x="288544" y="105410"/>
                  </a:lnTo>
                  <a:lnTo>
                    <a:pt x="294132" y="105410"/>
                  </a:lnTo>
                  <a:lnTo>
                    <a:pt x="315468" y="104648"/>
                  </a:lnTo>
                  <a:lnTo>
                    <a:pt x="318770" y="90932"/>
                  </a:lnTo>
                  <a:lnTo>
                    <a:pt x="316865" y="76708"/>
                  </a:lnTo>
                  <a:lnTo>
                    <a:pt x="293116" y="76581"/>
                  </a:lnTo>
                  <a:lnTo>
                    <a:pt x="287528" y="76454"/>
                  </a:lnTo>
                  <a:close/>
                  <a:moveTo>
                    <a:pt x="280035" y="72390"/>
                  </a:moveTo>
                  <a:cubicBezTo>
                    <a:pt x="288671" y="72517"/>
                    <a:pt x="292989" y="72517"/>
                    <a:pt x="301625" y="72517"/>
                  </a:cubicBezTo>
                  <a:lnTo>
                    <a:pt x="330327" y="78486"/>
                  </a:lnTo>
                  <a:lnTo>
                    <a:pt x="327279" y="90551"/>
                  </a:lnTo>
                  <a:cubicBezTo>
                    <a:pt x="324231" y="102870"/>
                    <a:pt x="313436" y="109855"/>
                    <a:pt x="292862" y="109855"/>
                  </a:cubicBezTo>
                  <a:lnTo>
                    <a:pt x="279400" y="109601"/>
                  </a:lnTo>
                  <a:lnTo>
                    <a:pt x="270764" y="109474"/>
                  </a:lnTo>
                  <a:lnTo>
                    <a:pt x="280035" y="72263"/>
                  </a:lnTo>
                  <a:close/>
                  <a:moveTo>
                    <a:pt x="346329" y="72771"/>
                  </a:moveTo>
                  <a:cubicBezTo>
                    <a:pt x="358140" y="72771"/>
                    <a:pt x="363982" y="72771"/>
                    <a:pt x="375793" y="72898"/>
                  </a:cubicBezTo>
                  <a:lnTo>
                    <a:pt x="393827" y="76835"/>
                  </a:lnTo>
                  <a:lnTo>
                    <a:pt x="392303" y="82804"/>
                  </a:lnTo>
                  <a:lnTo>
                    <a:pt x="386969" y="90932"/>
                  </a:lnTo>
                  <a:lnTo>
                    <a:pt x="379095" y="92202"/>
                  </a:lnTo>
                  <a:lnTo>
                    <a:pt x="379095" y="92329"/>
                  </a:lnTo>
                  <a:lnTo>
                    <a:pt x="386842" y="96393"/>
                  </a:lnTo>
                  <a:lnTo>
                    <a:pt x="386461" y="99949"/>
                  </a:lnTo>
                  <a:lnTo>
                    <a:pt x="384683" y="107696"/>
                  </a:lnTo>
                  <a:lnTo>
                    <a:pt x="387604" y="110236"/>
                  </a:lnTo>
                  <a:lnTo>
                    <a:pt x="382016" y="110236"/>
                  </a:lnTo>
                  <a:lnTo>
                    <a:pt x="378206" y="110236"/>
                  </a:lnTo>
                  <a:lnTo>
                    <a:pt x="378333" y="104648"/>
                  </a:lnTo>
                  <a:lnTo>
                    <a:pt x="378206" y="101092"/>
                  </a:lnTo>
                  <a:lnTo>
                    <a:pt x="377571" y="94361"/>
                  </a:lnTo>
                  <a:lnTo>
                    <a:pt x="349250" y="94234"/>
                  </a:lnTo>
                  <a:lnTo>
                    <a:pt x="345186" y="110109"/>
                  </a:lnTo>
                  <a:lnTo>
                    <a:pt x="340233" y="110109"/>
                  </a:lnTo>
                  <a:lnTo>
                    <a:pt x="336931" y="110109"/>
                  </a:lnTo>
                  <a:lnTo>
                    <a:pt x="346202" y="72898"/>
                  </a:lnTo>
                  <a:close/>
                  <a:moveTo>
                    <a:pt x="419354" y="73152"/>
                  </a:moveTo>
                  <a:lnTo>
                    <a:pt x="410083" y="110363"/>
                  </a:lnTo>
                  <a:lnTo>
                    <a:pt x="405130" y="110363"/>
                  </a:lnTo>
                  <a:lnTo>
                    <a:pt x="401828" y="110363"/>
                  </a:lnTo>
                  <a:lnTo>
                    <a:pt x="411226" y="73279"/>
                  </a:lnTo>
                  <a:close/>
                  <a:moveTo>
                    <a:pt x="430784" y="73279"/>
                  </a:moveTo>
                  <a:cubicBezTo>
                    <a:pt x="434467" y="73279"/>
                    <a:pt x="436118" y="73279"/>
                    <a:pt x="439801" y="73279"/>
                  </a:cubicBezTo>
                  <a:lnTo>
                    <a:pt x="449453" y="105537"/>
                  </a:lnTo>
                  <a:lnTo>
                    <a:pt x="449707" y="105537"/>
                  </a:lnTo>
                  <a:lnTo>
                    <a:pt x="475742" y="73406"/>
                  </a:lnTo>
                  <a:cubicBezTo>
                    <a:pt x="479298" y="73406"/>
                    <a:pt x="480949" y="73406"/>
                    <a:pt x="484378" y="73406"/>
                  </a:cubicBezTo>
                  <a:lnTo>
                    <a:pt x="453136" y="110617"/>
                  </a:lnTo>
                  <a:cubicBezTo>
                    <a:pt x="449326" y="110617"/>
                    <a:pt x="447421" y="110617"/>
                    <a:pt x="443738" y="110490"/>
                  </a:cubicBezTo>
                  <a:lnTo>
                    <a:pt x="431038" y="73279"/>
                  </a:lnTo>
                  <a:close/>
                  <a:moveTo>
                    <a:pt x="495427" y="73533"/>
                  </a:moveTo>
                  <a:cubicBezTo>
                    <a:pt x="512572" y="73660"/>
                    <a:pt x="521208" y="73660"/>
                    <a:pt x="538480" y="73787"/>
                  </a:cubicBezTo>
                  <a:lnTo>
                    <a:pt x="537845" y="76327"/>
                  </a:lnTo>
                  <a:lnTo>
                    <a:pt x="537464" y="77978"/>
                  </a:lnTo>
                  <a:lnTo>
                    <a:pt x="501650" y="82423"/>
                  </a:lnTo>
                  <a:lnTo>
                    <a:pt x="499872" y="89535"/>
                  </a:lnTo>
                  <a:lnTo>
                    <a:pt x="519303" y="89662"/>
                  </a:lnTo>
                  <a:lnTo>
                    <a:pt x="532257" y="89789"/>
                  </a:lnTo>
                  <a:lnTo>
                    <a:pt x="531622" y="92329"/>
                  </a:lnTo>
                  <a:lnTo>
                    <a:pt x="531241" y="93853"/>
                  </a:lnTo>
                  <a:lnTo>
                    <a:pt x="498856" y="93726"/>
                  </a:lnTo>
                  <a:cubicBezTo>
                    <a:pt x="497586" y="98933"/>
                    <a:pt x="496951" y="101473"/>
                    <a:pt x="495681" y="106426"/>
                  </a:cubicBezTo>
                  <a:lnTo>
                    <a:pt x="530225" y="108331"/>
                  </a:lnTo>
                  <a:lnTo>
                    <a:pt x="529590" y="110871"/>
                  </a:lnTo>
                  <a:lnTo>
                    <a:pt x="486283" y="110744"/>
                  </a:lnTo>
                  <a:lnTo>
                    <a:pt x="495554" y="73533"/>
                  </a:lnTo>
                  <a:close/>
                  <a:moveTo>
                    <a:pt x="1337691" y="6731"/>
                  </a:moveTo>
                  <a:cubicBezTo>
                    <a:pt x="1310259" y="6731"/>
                    <a:pt x="1282827" y="6858"/>
                    <a:pt x="1255395" y="6858"/>
                  </a:cubicBezTo>
                  <a:lnTo>
                    <a:pt x="1246632" y="6858"/>
                  </a:lnTo>
                  <a:cubicBezTo>
                    <a:pt x="1194308" y="6985"/>
                    <a:pt x="1141984" y="7112"/>
                    <a:pt x="1089660" y="7112"/>
                  </a:cubicBezTo>
                  <a:lnTo>
                    <a:pt x="963295" y="6985"/>
                  </a:lnTo>
                  <a:lnTo>
                    <a:pt x="962025" y="16764"/>
                  </a:lnTo>
                  <a:lnTo>
                    <a:pt x="972947" y="9398"/>
                  </a:lnTo>
                  <a:lnTo>
                    <a:pt x="983234" y="9398"/>
                  </a:lnTo>
                  <a:cubicBezTo>
                    <a:pt x="1006221" y="9398"/>
                    <a:pt x="1004697" y="24384"/>
                    <a:pt x="1002538" y="35814"/>
                  </a:cubicBezTo>
                  <a:cubicBezTo>
                    <a:pt x="1000379" y="47244"/>
                    <a:pt x="995934" y="61849"/>
                    <a:pt x="972820" y="61849"/>
                  </a:cubicBezTo>
                  <a:lnTo>
                    <a:pt x="959993" y="60198"/>
                  </a:lnTo>
                  <a:lnTo>
                    <a:pt x="956945" y="57531"/>
                  </a:lnTo>
                  <a:lnTo>
                    <a:pt x="948690" y="122301"/>
                  </a:lnTo>
                  <a:lnTo>
                    <a:pt x="1166114" y="50673"/>
                  </a:lnTo>
                  <a:lnTo>
                    <a:pt x="1168400" y="34417"/>
                  </a:lnTo>
                  <a:cubicBezTo>
                    <a:pt x="1170559" y="22733"/>
                    <a:pt x="1174623" y="7493"/>
                    <a:pt x="1197102" y="7493"/>
                  </a:cubicBezTo>
                  <a:lnTo>
                    <a:pt x="1204976" y="13208"/>
                  </a:lnTo>
                  <a:lnTo>
                    <a:pt x="1196086" y="13208"/>
                  </a:lnTo>
                  <a:cubicBezTo>
                    <a:pt x="1181481" y="13208"/>
                    <a:pt x="1178941" y="26543"/>
                    <a:pt x="1177544" y="34290"/>
                  </a:cubicBezTo>
                  <a:lnTo>
                    <a:pt x="1174877" y="49276"/>
                  </a:lnTo>
                  <a:lnTo>
                    <a:pt x="1180592" y="53340"/>
                  </a:lnTo>
                  <a:lnTo>
                    <a:pt x="1203579" y="46482"/>
                  </a:lnTo>
                  <a:lnTo>
                    <a:pt x="1206500" y="37719"/>
                  </a:lnTo>
                  <a:lnTo>
                    <a:pt x="1207135" y="34163"/>
                  </a:lnTo>
                  <a:lnTo>
                    <a:pt x="1210056" y="16764"/>
                  </a:lnTo>
                  <a:lnTo>
                    <a:pt x="1218184" y="22606"/>
                  </a:lnTo>
                  <a:lnTo>
                    <a:pt x="1216152" y="34290"/>
                  </a:lnTo>
                  <a:lnTo>
                    <a:pt x="1215009" y="40259"/>
                  </a:lnTo>
                  <a:lnTo>
                    <a:pt x="1213993" y="43307"/>
                  </a:lnTo>
                  <a:lnTo>
                    <a:pt x="1337691" y="6731"/>
                  </a:lnTo>
                  <a:close/>
                  <a:moveTo>
                    <a:pt x="1646174" y="120650"/>
                  </a:moveTo>
                  <a:lnTo>
                    <a:pt x="1593088" y="144399"/>
                  </a:lnTo>
                  <a:lnTo>
                    <a:pt x="1644269" y="144399"/>
                  </a:lnTo>
                  <a:lnTo>
                    <a:pt x="1644269" y="144145"/>
                  </a:lnTo>
                  <a:lnTo>
                    <a:pt x="1645539" y="128016"/>
                  </a:lnTo>
                  <a:lnTo>
                    <a:pt x="1646047" y="120650"/>
                  </a:lnTo>
                  <a:close/>
                  <a:moveTo>
                    <a:pt x="2077720" y="0"/>
                  </a:moveTo>
                  <a:lnTo>
                    <a:pt x="1911604" y="2159"/>
                  </a:lnTo>
                  <a:lnTo>
                    <a:pt x="1820164" y="42926"/>
                  </a:lnTo>
                  <a:cubicBezTo>
                    <a:pt x="1817751" y="51435"/>
                    <a:pt x="1812036" y="58928"/>
                    <a:pt x="1796923" y="58928"/>
                  </a:cubicBezTo>
                  <a:lnTo>
                    <a:pt x="1789938" y="58420"/>
                  </a:lnTo>
                  <a:lnTo>
                    <a:pt x="1787398" y="57531"/>
                  </a:lnTo>
                  <a:lnTo>
                    <a:pt x="1668526" y="110617"/>
                  </a:lnTo>
                  <a:cubicBezTo>
                    <a:pt x="1667637" y="123952"/>
                    <a:pt x="1667002" y="131064"/>
                    <a:pt x="1665986" y="144272"/>
                  </a:cubicBezTo>
                  <a:lnTo>
                    <a:pt x="1746123" y="144272"/>
                  </a:lnTo>
                  <a:cubicBezTo>
                    <a:pt x="1746123" y="144145"/>
                    <a:pt x="1746123" y="143891"/>
                    <a:pt x="1746123" y="143637"/>
                  </a:cubicBezTo>
                  <a:lnTo>
                    <a:pt x="1749933" y="82042"/>
                  </a:lnTo>
                  <a:lnTo>
                    <a:pt x="1760347" y="77597"/>
                  </a:lnTo>
                  <a:lnTo>
                    <a:pt x="1771523" y="83058"/>
                  </a:lnTo>
                  <a:lnTo>
                    <a:pt x="1771142" y="89027"/>
                  </a:lnTo>
                  <a:cubicBezTo>
                    <a:pt x="1769745" y="111252"/>
                    <a:pt x="1769110" y="122555"/>
                    <a:pt x="1767713" y="144272"/>
                  </a:cubicBezTo>
                  <a:lnTo>
                    <a:pt x="1849501" y="144272"/>
                  </a:lnTo>
                  <a:cubicBezTo>
                    <a:pt x="1849501" y="144145"/>
                    <a:pt x="1849501" y="143891"/>
                    <a:pt x="1849501" y="143764"/>
                  </a:cubicBezTo>
                  <a:lnTo>
                    <a:pt x="1851533" y="102362"/>
                  </a:lnTo>
                  <a:lnTo>
                    <a:pt x="1862074" y="97917"/>
                  </a:lnTo>
                  <a:lnTo>
                    <a:pt x="1873123" y="103251"/>
                  </a:lnTo>
                  <a:lnTo>
                    <a:pt x="1872869" y="109220"/>
                  </a:lnTo>
                  <a:cubicBezTo>
                    <a:pt x="1872234" y="123444"/>
                    <a:pt x="1871853" y="130556"/>
                    <a:pt x="1871091" y="144272"/>
                  </a:cubicBezTo>
                  <a:lnTo>
                    <a:pt x="1951101" y="144272"/>
                  </a:lnTo>
                  <a:lnTo>
                    <a:pt x="1953133" y="82296"/>
                  </a:lnTo>
                  <a:lnTo>
                    <a:pt x="1963674" y="77597"/>
                  </a:lnTo>
                  <a:lnTo>
                    <a:pt x="1974596" y="82804"/>
                  </a:lnTo>
                  <a:lnTo>
                    <a:pt x="1974342" y="88773"/>
                  </a:lnTo>
                  <a:cubicBezTo>
                    <a:pt x="1973707" y="111252"/>
                    <a:pt x="1973326" y="122428"/>
                    <a:pt x="1972564" y="144399"/>
                  </a:cubicBezTo>
                  <a:lnTo>
                    <a:pt x="2061337" y="144399"/>
                  </a:lnTo>
                  <a:cubicBezTo>
                    <a:pt x="2075561" y="144399"/>
                    <a:pt x="2088007" y="145796"/>
                    <a:pt x="2094992" y="147701"/>
                  </a:cubicBezTo>
                  <a:lnTo>
                    <a:pt x="2096262" y="97155"/>
                  </a:lnTo>
                  <a:cubicBezTo>
                    <a:pt x="2097024" y="79883"/>
                    <a:pt x="2097786" y="62484"/>
                    <a:pt x="2099056" y="45212"/>
                  </a:cubicBezTo>
                  <a:lnTo>
                    <a:pt x="2100961" y="17907"/>
                  </a:lnTo>
                  <a:lnTo>
                    <a:pt x="2091436" y="10414"/>
                  </a:lnTo>
                  <a:lnTo>
                    <a:pt x="2094103" y="4191"/>
                  </a:lnTo>
                  <a:lnTo>
                    <a:pt x="2092198" y="3302"/>
                  </a:lnTo>
                  <a:lnTo>
                    <a:pt x="2091182" y="2921"/>
                  </a:lnTo>
                  <a:lnTo>
                    <a:pt x="2077720" y="0"/>
                  </a:lnTo>
                  <a:close/>
                  <a:moveTo>
                    <a:pt x="527558" y="270637"/>
                  </a:moveTo>
                  <a:lnTo>
                    <a:pt x="540258" y="274955"/>
                  </a:lnTo>
                  <a:lnTo>
                    <a:pt x="526923" y="274955"/>
                  </a:lnTo>
                  <a:cubicBezTo>
                    <a:pt x="511683" y="274955"/>
                    <a:pt x="504063" y="283083"/>
                    <a:pt x="502793" y="290830"/>
                  </a:cubicBezTo>
                  <a:lnTo>
                    <a:pt x="506349" y="305943"/>
                  </a:lnTo>
                  <a:lnTo>
                    <a:pt x="492760" y="301244"/>
                  </a:lnTo>
                  <a:lnTo>
                    <a:pt x="494411" y="290830"/>
                  </a:lnTo>
                  <a:cubicBezTo>
                    <a:pt x="496062" y="280289"/>
                    <a:pt x="507619" y="270637"/>
                    <a:pt x="527558" y="270637"/>
                  </a:cubicBezTo>
                  <a:close/>
                  <a:moveTo>
                    <a:pt x="621157" y="271526"/>
                  </a:moveTo>
                  <a:lnTo>
                    <a:pt x="614934" y="310007"/>
                  </a:lnTo>
                  <a:lnTo>
                    <a:pt x="605790" y="310007"/>
                  </a:lnTo>
                  <a:cubicBezTo>
                    <a:pt x="594868" y="297688"/>
                    <a:pt x="589280" y="291465"/>
                    <a:pt x="578358" y="279146"/>
                  </a:cubicBezTo>
                  <a:lnTo>
                    <a:pt x="573024" y="310007"/>
                  </a:lnTo>
                  <a:lnTo>
                    <a:pt x="565150" y="310007"/>
                  </a:lnTo>
                  <a:cubicBezTo>
                    <a:pt x="567817" y="294640"/>
                    <a:pt x="569087" y="286893"/>
                    <a:pt x="571373" y="271526"/>
                  </a:cubicBezTo>
                  <a:lnTo>
                    <a:pt x="580136" y="271526"/>
                  </a:lnTo>
                  <a:lnTo>
                    <a:pt x="607949" y="302768"/>
                  </a:lnTo>
                  <a:lnTo>
                    <a:pt x="608076" y="302768"/>
                  </a:lnTo>
                  <a:lnTo>
                    <a:pt x="611124" y="284099"/>
                  </a:lnTo>
                  <a:lnTo>
                    <a:pt x="613156" y="271526"/>
                  </a:lnTo>
                  <a:close/>
                  <a:moveTo>
                    <a:pt x="482600" y="271526"/>
                  </a:moveTo>
                  <a:lnTo>
                    <a:pt x="476250" y="310007"/>
                  </a:lnTo>
                  <a:lnTo>
                    <a:pt x="467995" y="310007"/>
                  </a:lnTo>
                  <a:cubicBezTo>
                    <a:pt x="470662" y="294640"/>
                    <a:pt x="471932" y="286893"/>
                    <a:pt x="474472" y="271526"/>
                  </a:cubicBezTo>
                  <a:close/>
                  <a:moveTo>
                    <a:pt x="395224" y="271526"/>
                  </a:moveTo>
                  <a:cubicBezTo>
                    <a:pt x="392811" y="287020"/>
                    <a:pt x="391541" y="294640"/>
                    <a:pt x="388747" y="310007"/>
                  </a:cubicBezTo>
                  <a:lnTo>
                    <a:pt x="379730" y="310007"/>
                  </a:lnTo>
                  <a:cubicBezTo>
                    <a:pt x="368935" y="297688"/>
                    <a:pt x="363347" y="291465"/>
                    <a:pt x="352425" y="279146"/>
                  </a:cubicBezTo>
                  <a:lnTo>
                    <a:pt x="349123" y="297815"/>
                  </a:lnTo>
                  <a:lnTo>
                    <a:pt x="346964" y="310261"/>
                  </a:lnTo>
                  <a:lnTo>
                    <a:pt x="342138" y="310134"/>
                  </a:lnTo>
                  <a:lnTo>
                    <a:pt x="339090" y="310134"/>
                  </a:lnTo>
                  <a:lnTo>
                    <a:pt x="345694" y="271653"/>
                  </a:lnTo>
                  <a:lnTo>
                    <a:pt x="354457" y="271653"/>
                  </a:lnTo>
                  <a:lnTo>
                    <a:pt x="382016" y="303022"/>
                  </a:lnTo>
                  <a:lnTo>
                    <a:pt x="382143" y="303022"/>
                  </a:lnTo>
                  <a:lnTo>
                    <a:pt x="385318" y="284226"/>
                  </a:lnTo>
                  <a:lnTo>
                    <a:pt x="387350" y="271653"/>
                  </a:lnTo>
                  <a:close/>
                  <a:moveTo>
                    <a:pt x="226695" y="271653"/>
                  </a:moveTo>
                  <a:lnTo>
                    <a:pt x="276352" y="273431"/>
                  </a:lnTo>
                  <a:lnTo>
                    <a:pt x="275971" y="275971"/>
                  </a:lnTo>
                  <a:lnTo>
                    <a:pt x="255143" y="275971"/>
                  </a:lnTo>
                  <a:lnTo>
                    <a:pt x="249174" y="310261"/>
                  </a:lnTo>
                  <a:lnTo>
                    <a:pt x="240792" y="310261"/>
                  </a:lnTo>
                  <a:cubicBezTo>
                    <a:pt x="243332" y="296545"/>
                    <a:pt x="244475" y="289687"/>
                    <a:pt x="246761" y="275971"/>
                  </a:cubicBezTo>
                  <a:lnTo>
                    <a:pt x="225933" y="275971"/>
                  </a:lnTo>
                  <a:lnTo>
                    <a:pt x="226441" y="273431"/>
                  </a:lnTo>
                  <a:lnTo>
                    <a:pt x="226695" y="271653"/>
                  </a:lnTo>
                  <a:close/>
                  <a:moveTo>
                    <a:pt x="330962" y="271526"/>
                  </a:moveTo>
                  <a:cubicBezTo>
                    <a:pt x="330708" y="273304"/>
                    <a:pt x="330581" y="274066"/>
                    <a:pt x="330327" y="275971"/>
                  </a:cubicBezTo>
                  <a:lnTo>
                    <a:pt x="294640" y="280924"/>
                  </a:lnTo>
                  <a:lnTo>
                    <a:pt x="293497" y="288290"/>
                  </a:lnTo>
                  <a:lnTo>
                    <a:pt x="312928" y="288163"/>
                  </a:lnTo>
                  <a:lnTo>
                    <a:pt x="325882" y="288163"/>
                  </a:lnTo>
                  <a:lnTo>
                    <a:pt x="325374" y="290830"/>
                  </a:lnTo>
                  <a:lnTo>
                    <a:pt x="325120" y="292608"/>
                  </a:lnTo>
                  <a:lnTo>
                    <a:pt x="292735" y="292608"/>
                  </a:lnTo>
                  <a:cubicBezTo>
                    <a:pt x="291846" y="297942"/>
                    <a:pt x="291338" y="300736"/>
                    <a:pt x="290449" y="305943"/>
                  </a:cubicBezTo>
                  <a:lnTo>
                    <a:pt x="325501" y="305943"/>
                  </a:lnTo>
                  <a:cubicBezTo>
                    <a:pt x="325247" y="307594"/>
                    <a:pt x="324993" y="308483"/>
                    <a:pt x="324739" y="310261"/>
                  </a:cubicBezTo>
                  <a:lnTo>
                    <a:pt x="281305" y="310261"/>
                  </a:lnTo>
                  <a:cubicBezTo>
                    <a:pt x="284099" y="294767"/>
                    <a:pt x="285369" y="287147"/>
                    <a:pt x="287909" y="271653"/>
                  </a:cubicBezTo>
                  <a:lnTo>
                    <a:pt x="330962" y="271526"/>
                  </a:lnTo>
                  <a:close/>
                  <a:moveTo>
                    <a:pt x="542163" y="275590"/>
                  </a:moveTo>
                  <a:lnTo>
                    <a:pt x="555752" y="280289"/>
                  </a:lnTo>
                  <a:lnTo>
                    <a:pt x="554101" y="290830"/>
                  </a:lnTo>
                  <a:cubicBezTo>
                    <a:pt x="552323" y="301244"/>
                    <a:pt x="540639" y="311023"/>
                    <a:pt x="520827" y="311023"/>
                  </a:cubicBezTo>
                  <a:lnTo>
                    <a:pt x="508254" y="306705"/>
                  </a:lnTo>
                  <a:lnTo>
                    <a:pt x="521589" y="306705"/>
                  </a:lnTo>
                  <a:cubicBezTo>
                    <a:pt x="536829" y="306705"/>
                    <a:pt x="544449" y="298577"/>
                    <a:pt x="545846" y="290957"/>
                  </a:cubicBezTo>
                  <a:lnTo>
                    <a:pt x="542163" y="275717"/>
                  </a:lnTo>
                  <a:close/>
                  <a:moveTo>
                    <a:pt x="446913" y="270637"/>
                  </a:moveTo>
                  <a:lnTo>
                    <a:pt x="455168" y="282829"/>
                  </a:lnTo>
                  <a:lnTo>
                    <a:pt x="447294" y="282829"/>
                  </a:lnTo>
                  <a:lnTo>
                    <a:pt x="441706" y="274955"/>
                  </a:lnTo>
                  <a:lnTo>
                    <a:pt x="433197" y="274955"/>
                  </a:lnTo>
                  <a:lnTo>
                    <a:pt x="418973" y="276479"/>
                  </a:lnTo>
                  <a:lnTo>
                    <a:pt x="418211" y="281559"/>
                  </a:lnTo>
                  <a:lnTo>
                    <a:pt x="427355" y="287020"/>
                  </a:lnTo>
                  <a:lnTo>
                    <a:pt x="437261" y="288417"/>
                  </a:lnTo>
                  <a:lnTo>
                    <a:pt x="456565" y="291846"/>
                  </a:lnTo>
                  <a:lnTo>
                    <a:pt x="455295" y="299339"/>
                  </a:lnTo>
                  <a:lnTo>
                    <a:pt x="440309" y="310896"/>
                  </a:lnTo>
                  <a:lnTo>
                    <a:pt x="414909" y="310896"/>
                  </a:lnTo>
                  <a:lnTo>
                    <a:pt x="405384" y="297307"/>
                  </a:lnTo>
                  <a:lnTo>
                    <a:pt x="413258" y="297307"/>
                  </a:lnTo>
                  <a:lnTo>
                    <a:pt x="420370" y="306578"/>
                  </a:lnTo>
                  <a:lnTo>
                    <a:pt x="429768" y="306578"/>
                  </a:lnTo>
                  <a:lnTo>
                    <a:pt x="445897" y="305181"/>
                  </a:lnTo>
                  <a:lnTo>
                    <a:pt x="446786" y="299593"/>
                  </a:lnTo>
                  <a:lnTo>
                    <a:pt x="437896" y="293370"/>
                  </a:lnTo>
                  <a:lnTo>
                    <a:pt x="428244" y="291973"/>
                  </a:lnTo>
                  <a:lnTo>
                    <a:pt x="408813" y="288798"/>
                  </a:lnTo>
                  <a:lnTo>
                    <a:pt x="409956" y="281813"/>
                  </a:lnTo>
                  <a:lnTo>
                    <a:pt x="423037" y="270637"/>
                  </a:lnTo>
                  <a:close/>
                  <a:moveTo>
                    <a:pt x="757301" y="329565"/>
                  </a:moveTo>
                  <a:lnTo>
                    <a:pt x="755904" y="347345"/>
                  </a:lnTo>
                  <a:lnTo>
                    <a:pt x="773430" y="347345"/>
                  </a:lnTo>
                  <a:lnTo>
                    <a:pt x="787654" y="344297"/>
                  </a:lnTo>
                  <a:lnTo>
                    <a:pt x="788035" y="338455"/>
                  </a:lnTo>
                  <a:lnTo>
                    <a:pt x="782320" y="329565"/>
                  </a:lnTo>
                  <a:close/>
                  <a:moveTo>
                    <a:pt x="543433" y="340487"/>
                  </a:moveTo>
                  <a:lnTo>
                    <a:pt x="541909" y="348488"/>
                  </a:lnTo>
                  <a:lnTo>
                    <a:pt x="540893" y="353949"/>
                  </a:lnTo>
                  <a:lnTo>
                    <a:pt x="558165" y="353949"/>
                  </a:lnTo>
                  <a:lnTo>
                    <a:pt x="572897" y="352679"/>
                  </a:lnTo>
                  <a:lnTo>
                    <a:pt x="573913" y="347091"/>
                  </a:lnTo>
                  <a:lnTo>
                    <a:pt x="571754" y="340487"/>
                  </a:lnTo>
                  <a:close/>
                  <a:moveTo>
                    <a:pt x="1038225" y="321818"/>
                  </a:moveTo>
                  <a:lnTo>
                    <a:pt x="1046861" y="327279"/>
                  </a:lnTo>
                  <a:lnTo>
                    <a:pt x="1037209" y="327279"/>
                  </a:lnTo>
                  <a:cubicBezTo>
                    <a:pt x="1021207" y="327279"/>
                    <a:pt x="1018667" y="340360"/>
                    <a:pt x="1017270" y="347980"/>
                  </a:cubicBezTo>
                  <a:lnTo>
                    <a:pt x="1014095" y="365125"/>
                  </a:lnTo>
                  <a:lnTo>
                    <a:pt x="1005078" y="359283"/>
                  </a:lnTo>
                  <a:lnTo>
                    <a:pt x="1007237" y="347980"/>
                  </a:lnTo>
                  <a:cubicBezTo>
                    <a:pt x="1009396" y="336550"/>
                    <a:pt x="1013587" y="321691"/>
                    <a:pt x="1038098" y="321691"/>
                  </a:cubicBezTo>
                  <a:close/>
                  <a:moveTo>
                    <a:pt x="1466723" y="327279"/>
                  </a:moveTo>
                  <a:cubicBezTo>
                    <a:pt x="1451229" y="327279"/>
                    <a:pt x="1449578" y="340360"/>
                    <a:pt x="1448562" y="347980"/>
                  </a:cubicBezTo>
                  <a:lnTo>
                    <a:pt x="1446022" y="368935"/>
                  </a:lnTo>
                  <a:lnTo>
                    <a:pt x="1461516" y="368935"/>
                  </a:lnTo>
                  <a:cubicBezTo>
                    <a:pt x="1477137" y="368935"/>
                    <a:pt x="1478915" y="355727"/>
                    <a:pt x="1479804" y="347980"/>
                  </a:cubicBezTo>
                  <a:lnTo>
                    <a:pt x="1482217" y="327279"/>
                  </a:lnTo>
                  <a:close/>
                  <a:moveTo>
                    <a:pt x="1535684" y="327279"/>
                  </a:moveTo>
                  <a:cubicBezTo>
                    <a:pt x="1520190" y="327279"/>
                    <a:pt x="1518539" y="340360"/>
                    <a:pt x="1517650" y="347980"/>
                  </a:cubicBezTo>
                  <a:lnTo>
                    <a:pt x="1515110" y="368935"/>
                  </a:lnTo>
                  <a:lnTo>
                    <a:pt x="1530731" y="368935"/>
                  </a:lnTo>
                  <a:cubicBezTo>
                    <a:pt x="1546225" y="368935"/>
                    <a:pt x="1548003" y="355727"/>
                    <a:pt x="1548892" y="347980"/>
                  </a:cubicBezTo>
                  <a:lnTo>
                    <a:pt x="1551178" y="327279"/>
                  </a:lnTo>
                  <a:close/>
                  <a:moveTo>
                    <a:pt x="2005965" y="327279"/>
                  </a:moveTo>
                  <a:cubicBezTo>
                    <a:pt x="1990471" y="327279"/>
                    <a:pt x="1990725" y="340360"/>
                    <a:pt x="1990979" y="347980"/>
                  </a:cubicBezTo>
                  <a:lnTo>
                    <a:pt x="1991487" y="368935"/>
                  </a:lnTo>
                  <a:lnTo>
                    <a:pt x="2007108" y="368935"/>
                  </a:lnTo>
                  <a:cubicBezTo>
                    <a:pt x="2022729" y="368935"/>
                    <a:pt x="2022475" y="355727"/>
                    <a:pt x="2022221" y="347980"/>
                  </a:cubicBezTo>
                  <a:lnTo>
                    <a:pt x="2021459" y="327279"/>
                  </a:lnTo>
                  <a:close/>
                  <a:moveTo>
                    <a:pt x="755396" y="353695"/>
                  </a:moveTo>
                  <a:lnTo>
                    <a:pt x="754380" y="365379"/>
                  </a:lnTo>
                  <a:lnTo>
                    <a:pt x="753745" y="373126"/>
                  </a:lnTo>
                  <a:lnTo>
                    <a:pt x="783336" y="373126"/>
                  </a:lnTo>
                  <a:lnTo>
                    <a:pt x="789051" y="363093"/>
                  </a:lnTo>
                  <a:lnTo>
                    <a:pt x="782828" y="353822"/>
                  </a:lnTo>
                  <a:close/>
                  <a:moveTo>
                    <a:pt x="1415034" y="322072"/>
                  </a:moveTo>
                  <a:cubicBezTo>
                    <a:pt x="1412494" y="342646"/>
                    <a:pt x="1411097" y="353060"/>
                    <a:pt x="1408303" y="373761"/>
                  </a:cubicBezTo>
                  <a:lnTo>
                    <a:pt x="1399159" y="373761"/>
                  </a:lnTo>
                  <a:cubicBezTo>
                    <a:pt x="1401191" y="358902"/>
                    <a:pt x="1402207" y="351536"/>
                    <a:pt x="1403985" y="336677"/>
                  </a:cubicBezTo>
                  <a:lnTo>
                    <a:pt x="1384427" y="336677"/>
                  </a:lnTo>
                  <a:lnTo>
                    <a:pt x="1384808" y="333629"/>
                  </a:lnTo>
                  <a:lnTo>
                    <a:pt x="1385062" y="331724"/>
                  </a:lnTo>
                  <a:lnTo>
                    <a:pt x="1405128" y="329819"/>
                  </a:lnTo>
                  <a:lnTo>
                    <a:pt x="1408176" y="322072"/>
                  </a:lnTo>
                  <a:close/>
                  <a:moveTo>
                    <a:pt x="1884553" y="322072"/>
                  </a:moveTo>
                  <a:cubicBezTo>
                    <a:pt x="1884934" y="342773"/>
                    <a:pt x="1885188" y="353060"/>
                    <a:pt x="1885315" y="373761"/>
                  </a:cubicBezTo>
                  <a:lnTo>
                    <a:pt x="1876171" y="373761"/>
                  </a:lnTo>
                  <a:cubicBezTo>
                    <a:pt x="1876044" y="358902"/>
                    <a:pt x="1875917" y="351536"/>
                    <a:pt x="1875663" y="336677"/>
                  </a:cubicBezTo>
                  <a:lnTo>
                    <a:pt x="1855978" y="336677"/>
                  </a:lnTo>
                  <a:lnTo>
                    <a:pt x="1855851" y="331724"/>
                  </a:lnTo>
                  <a:lnTo>
                    <a:pt x="1875663" y="329819"/>
                  </a:lnTo>
                  <a:lnTo>
                    <a:pt x="1877441" y="322072"/>
                  </a:lnTo>
                  <a:close/>
                  <a:moveTo>
                    <a:pt x="992378" y="322961"/>
                  </a:moveTo>
                  <a:cubicBezTo>
                    <a:pt x="991997" y="325120"/>
                    <a:pt x="991870" y="326136"/>
                    <a:pt x="991489" y="328422"/>
                  </a:cubicBezTo>
                  <a:lnTo>
                    <a:pt x="957199" y="334391"/>
                  </a:lnTo>
                  <a:lnTo>
                    <a:pt x="953008" y="343408"/>
                  </a:lnTo>
                  <a:lnTo>
                    <a:pt x="963295" y="339852"/>
                  </a:lnTo>
                  <a:lnTo>
                    <a:pt x="968502" y="339852"/>
                  </a:lnTo>
                  <a:lnTo>
                    <a:pt x="992759" y="345821"/>
                  </a:lnTo>
                  <a:lnTo>
                    <a:pt x="990473" y="357632"/>
                  </a:lnTo>
                  <a:cubicBezTo>
                    <a:pt x="988822" y="366395"/>
                    <a:pt x="977900" y="374904"/>
                    <a:pt x="959612" y="374904"/>
                  </a:cubicBezTo>
                  <a:lnTo>
                    <a:pt x="935990" y="369443"/>
                  </a:lnTo>
                  <a:lnTo>
                    <a:pt x="937514" y="360045"/>
                  </a:lnTo>
                  <a:lnTo>
                    <a:pt x="946912" y="360045"/>
                  </a:lnTo>
                  <a:lnTo>
                    <a:pt x="952119" y="369443"/>
                  </a:lnTo>
                  <a:lnTo>
                    <a:pt x="961517" y="369443"/>
                  </a:lnTo>
                  <a:lnTo>
                    <a:pt x="978916" y="365506"/>
                  </a:lnTo>
                  <a:lnTo>
                    <a:pt x="980440" y="357251"/>
                  </a:lnTo>
                  <a:lnTo>
                    <a:pt x="975487" y="345440"/>
                  </a:lnTo>
                  <a:lnTo>
                    <a:pt x="965073" y="345440"/>
                  </a:lnTo>
                  <a:lnTo>
                    <a:pt x="953770" y="347472"/>
                  </a:lnTo>
                  <a:lnTo>
                    <a:pt x="949579" y="350393"/>
                  </a:lnTo>
                  <a:lnTo>
                    <a:pt x="944753" y="350266"/>
                  </a:lnTo>
                  <a:lnTo>
                    <a:pt x="941578" y="350139"/>
                  </a:lnTo>
                  <a:lnTo>
                    <a:pt x="949071" y="334010"/>
                  </a:lnTo>
                  <a:lnTo>
                    <a:pt x="953897" y="323342"/>
                  </a:lnTo>
                  <a:close/>
                  <a:moveTo>
                    <a:pt x="1052576" y="331089"/>
                  </a:moveTo>
                  <a:lnTo>
                    <a:pt x="1061593" y="336804"/>
                  </a:lnTo>
                  <a:lnTo>
                    <a:pt x="1059561" y="348234"/>
                  </a:lnTo>
                  <a:cubicBezTo>
                    <a:pt x="1057402" y="359537"/>
                    <a:pt x="1053211" y="374523"/>
                    <a:pt x="1028573" y="374523"/>
                  </a:cubicBezTo>
                  <a:lnTo>
                    <a:pt x="1020064" y="369062"/>
                  </a:lnTo>
                  <a:lnTo>
                    <a:pt x="1029589" y="369062"/>
                  </a:lnTo>
                  <a:cubicBezTo>
                    <a:pt x="1045591" y="369062"/>
                    <a:pt x="1048131" y="355854"/>
                    <a:pt x="1049655" y="348107"/>
                  </a:cubicBezTo>
                  <a:lnTo>
                    <a:pt x="1052703" y="330962"/>
                  </a:lnTo>
                  <a:close/>
                  <a:moveTo>
                    <a:pt x="1467358" y="321945"/>
                  </a:moveTo>
                  <a:cubicBezTo>
                    <a:pt x="1490980" y="321945"/>
                    <a:pt x="1490853" y="336677"/>
                    <a:pt x="1489456" y="348234"/>
                  </a:cubicBezTo>
                  <a:cubicBezTo>
                    <a:pt x="1488059" y="359791"/>
                    <a:pt x="1484757" y="374523"/>
                    <a:pt x="1460881" y="374523"/>
                  </a:cubicBezTo>
                  <a:cubicBezTo>
                    <a:pt x="1437005" y="374523"/>
                    <a:pt x="1437513" y="359537"/>
                    <a:pt x="1438783" y="348234"/>
                  </a:cubicBezTo>
                  <a:cubicBezTo>
                    <a:pt x="1440053" y="336931"/>
                    <a:pt x="1443482" y="321945"/>
                    <a:pt x="1467231" y="321945"/>
                  </a:cubicBezTo>
                  <a:close/>
                  <a:moveTo>
                    <a:pt x="1536192" y="321945"/>
                  </a:moveTo>
                  <a:cubicBezTo>
                    <a:pt x="1559941" y="321945"/>
                    <a:pt x="1559687" y="336677"/>
                    <a:pt x="1558290" y="348234"/>
                  </a:cubicBezTo>
                  <a:cubicBezTo>
                    <a:pt x="1556893" y="359791"/>
                    <a:pt x="1553591" y="374523"/>
                    <a:pt x="1529715" y="374523"/>
                  </a:cubicBezTo>
                  <a:cubicBezTo>
                    <a:pt x="1505839" y="374523"/>
                    <a:pt x="1506347" y="359537"/>
                    <a:pt x="1507744" y="348234"/>
                  </a:cubicBezTo>
                  <a:cubicBezTo>
                    <a:pt x="1509141" y="336931"/>
                    <a:pt x="1512443" y="321945"/>
                    <a:pt x="1536065" y="321945"/>
                  </a:cubicBezTo>
                  <a:close/>
                  <a:moveTo>
                    <a:pt x="1961515" y="322834"/>
                  </a:moveTo>
                  <a:cubicBezTo>
                    <a:pt x="1961515" y="324993"/>
                    <a:pt x="1961642" y="326136"/>
                    <a:pt x="1961642" y="328295"/>
                  </a:cubicBezTo>
                  <a:lnTo>
                    <a:pt x="1929511" y="334264"/>
                  </a:lnTo>
                  <a:lnTo>
                    <a:pt x="1927225" y="343281"/>
                  </a:lnTo>
                  <a:lnTo>
                    <a:pt x="1936369" y="339725"/>
                  </a:lnTo>
                  <a:lnTo>
                    <a:pt x="1941576" y="339725"/>
                  </a:lnTo>
                  <a:cubicBezTo>
                    <a:pt x="1955038" y="339725"/>
                    <a:pt x="1966214" y="345694"/>
                    <a:pt x="1966468" y="357378"/>
                  </a:cubicBezTo>
                  <a:lnTo>
                    <a:pt x="1957959" y="374650"/>
                  </a:lnTo>
                  <a:lnTo>
                    <a:pt x="1926971" y="374650"/>
                  </a:lnTo>
                  <a:lnTo>
                    <a:pt x="1915668" y="359791"/>
                  </a:lnTo>
                  <a:lnTo>
                    <a:pt x="1924812" y="359791"/>
                  </a:lnTo>
                  <a:lnTo>
                    <a:pt x="1931797" y="369189"/>
                  </a:lnTo>
                  <a:lnTo>
                    <a:pt x="1940941" y="369189"/>
                  </a:lnTo>
                  <a:lnTo>
                    <a:pt x="1956943" y="365125"/>
                  </a:lnTo>
                  <a:lnTo>
                    <a:pt x="1956689" y="356997"/>
                  </a:lnTo>
                  <a:lnTo>
                    <a:pt x="1949450" y="345186"/>
                  </a:lnTo>
                  <a:lnTo>
                    <a:pt x="1939290" y="345186"/>
                  </a:lnTo>
                  <a:lnTo>
                    <a:pt x="1928749" y="347218"/>
                  </a:lnTo>
                  <a:lnTo>
                    <a:pt x="1925193" y="350139"/>
                  </a:lnTo>
                  <a:lnTo>
                    <a:pt x="1917446" y="349885"/>
                  </a:lnTo>
                  <a:lnTo>
                    <a:pt x="1923923" y="322961"/>
                  </a:lnTo>
                  <a:close/>
                  <a:moveTo>
                    <a:pt x="2005711" y="321945"/>
                  </a:moveTo>
                  <a:cubicBezTo>
                    <a:pt x="2029460" y="321945"/>
                    <a:pt x="2031492" y="336677"/>
                    <a:pt x="2031873" y="348234"/>
                  </a:cubicBezTo>
                  <a:cubicBezTo>
                    <a:pt x="2032254" y="359791"/>
                    <a:pt x="2031111" y="374523"/>
                    <a:pt x="2007235" y="374523"/>
                  </a:cubicBezTo>
                  <a:cubicBezTo>
                    <a:pt x="1983232" y="374523"/>
                    <a:pt x="1981581" y="359537"/>
                    <a:pt x="1981327" y="348234"/>
                  </a:cubicBezTo>
                  <a:cubicBezTo>
                    <a:pt x="1981073" y="336931"/>
                    <a:pt x="1982216" y="321945"/>
                    <a:pt x="2005711" y="321945"/>
                  </a:cubicBezTo>
                  <a:close/>
                  <a:moveTo>
                    <a:pt x="577088" y="336296"/>
                  </a:moveTo>
                  <a:lnTo>
                    <a:pt x="582422" y="346456"/>
                  </a:lnTo>
                  <a:lnTo>
                    <a:pt x="577596" y="354965"/>
                  </a:lnTo>
                  <a:lnTo>
                    <a:pt x="569722" y="356235"/>
                  </a:lnTo>
                  <a:lnTo>
                    <a:pt x="569722" y="356362"/>
                  </a:lnTo>
                  <a:lnTo>
                    <a:pt x="577723" y="360553"/>
                  </a:lnTo>
                  <a:lnTo>
                    <a:pt x="577596" y="364236"/>
                  </a:lnTo>
                  <a:lnTo>
                    <a:pt x="576199" y="372237"/>
                  </a:lnTo>
                  <a:lnTo>
                    <a:pt x="579120" y="374904"/>
                  </a:lnTo>
                  <a:lnTo>
                    <a:pt x="569849" y="374904"/>
                  </a:lnTo>
                  <a:lnTo>
                    <a:pt x="569722" y="369062"/>
                  </a:lnTo>
                  <a:lnTo>
                    <a:pt x="569468" y="365379"/>
                  </a:lnTo>
                  <a:lnTo>
                    <a:pt x="568452" y="358394"/>
                  </a:lnTo>
                  <a:lnTo>
                    <a:pt x="538861" y="364998"/>
                  </a:lnTo>
                  <a:lnTo>
                    <a:pt x="536956" y="374904"/>
                  </a:lnTo>
                  <a:lnTo>
                    <a:pt x="528574" y="374904"/>
                  </a:lnTo>
                  <a:cubicBezTo>
                    <a:pt x="531749" y="359537"/>
                    <a:pt x="533146" y="351790"/>
                    <a:pt x="536067" y="336296"/>
                  </a:cubicBezTo>
                  <a:close/>
                  <a:moveTo>
                    <a:pt x="416941" y="336296"/>
                  </a:moveTo>
                  <a:lnTo>
                    <a:pt x="466598" y="338074"/>
                  </a:lnTo>
                  <a:lnTo>
                    <a:pt x="466217" y="340614"/>
                  </a:lnTo>
                  <a:lnTo>
                    <a:pt x="445389" y="340614"/>
                  </a:lnTo>
                  <a:lnTo>
                    <a:pt x="438658" y="374777"/>
                  </a:lnTo>
                  <a:lnTo>
                    <a:pt x="430530" y="374777"/>
                  </a:lnTo>
                  <a:cubicBezTo>
                    <a:pt x="433197" y="361061"/>
                    <a:pt x="434594" y="354203"/>
                    <a:pt x="437261" y="340614"/>
                  </a:cubicBezTo>
                  <a:lnTo>
                    <a:pt x="416052" y="340614"/>
                  </a:lnTo>
                  <a:lnTo>
                    <a:pt x="416560" y="338074"/>
                  </a:lnTo>
                  <a:lnTo>
                    <a:pt x="416941" y="336296"/>
                  </a:lnTo>
                  <a:close/>
                  <a:moveTo>
                    <a:pt x="521208" y="336296"/>
                  </a:moveTo>
                  <a:cubicBezTo>
                    <a:pt x="520954" y="338074"/>
                    <a:pt x="520827" y="338963"/>
                    <a:pt x="520446" y="340614"/>
                  </a:cubicBezTo>
                  <a:lnTo>
                    <a:pt x="484759" y="345567"/>
                  </a:lnTo>
                  <a:lnTo>
                    <a:pt x="483489" y="352933"/>
                  </a:lnTo>
                  <a:lnTo>
                    <a:pt x="502920" y="352806"/>
                  </a:lnTo>
                  <a:lnTo>
                    <a:pt x="515874" y="352806"/>
                  </a:lnTo>
                  <a:lnTo>
                    <a:pt x="515366" y="355473"/>
                  </a:lnTo>
                  <a:lnTo>
                    <a:pt x="514985" y="357124"/>
                  </a:lnTo>
                  <a:lnTo>
                    <a:pt x="482473" y="357124"/>
                  </a:lnTo>
                  <a:cubicBezTo>
                    <a:pt x="481457" y="362458"/>
                    <a:pt x="480949" y="365125"/>
                    <a:pt x="479933" y="370459"/>
                  </a:cubicBezTo>
                  <a:lnTo>
                    <a:pt x="514604" y="372237"/>
                  </a:lnTo>
                  <a:lnTo>
                    <a:pt x="514096" y="374904"/>
                  </a:lnTo>
                  <a:lnTo>
                    <a:pt x="470662" y="374904"/>
                  </a:lnTo>
                  <a:cubicBezTo>
                    <a:pt x="473837" y="359410"/>
                    <a:pt x="475361" y="351663"/>
                    <a:pt x="478155" y="336296"/>
                  </a:cubicBezTo>
                  <a:close/>
                  <a:moveTo>
                    <a:pt x="243332" y="336423"/>
                  </a:moveTo>
                  <a:lnTo>
                    <a:pt x="292989" y="338074"/>
                  </a:lnTo>
                  <a:lnTo>
                    <a:pt x="292481" y="340741"/>
                  </a:lnTo>
                  <a:lnTo>
                    <a:pt x="271780" y="340741"/>
                  </a:lnTo>
                  <a:lnTo>
                    <a:pt x="264795" y="374904"/>
                  </a:lnTo>
                  <a:lnTo>
                    <a:pt x="256413" y="374904"/>
                  </a:lnTo>
                  <a:cubicBezTo>
                    <a:pt x="259207" y="361188"/>
                    <a:pt x="260731" y="354330"/>
                    <a:pt x="263271" y="340741"/>
                  </a:cubicBezTo>
                  <a:lnTo>
                    <a:pt x="242443" y="340741"/>
                  </a:lnTo>
                  <a:lnTo>
                    <a:pt x="242951" y="338074"/>
                  </a:lnTo>
                  <a:lnTo>
                    <a:pt x="243332" y="336423"/>
                  </a:lnTo>
                  <a:close/>
                  <a:moveTo>
                    <a:pt x="347726" y="336423"/>
                  </a:moveTo>
                  <a:cubicBezTo>
                    <a:pt x="347345" y="338201"/>
                    <a:pt x="347218" y="339090"/>
                    <a:pt x="346837" y="340741"/>
                  </a:cubicBezTo>
                  <a:lnTo>
                    <a:pt x="312039" y="340741"/>
                  </a:lnTo>
                  <a:cubicBezTo>
                    <a:pt x="311023" y="345567"/>
                    <a:pt x="310642" y="348107"/>
                    <a:pt x="309626" y="352933"/>
                  </a:cubicBezTo>
                  <a:lnTo>
                    <a:pt x="342138" y="352933"/>
                  </a:lnTo>
                  <a:lnTo>
                    <a:pt x="341630" y="355473"/>
                  </a:lnTo>
                  <a:lnTo>
                    <a:pt x="341376" y="357251"/>
                  </a:lnTo>
                  <a:lnTo>
                    <a:pt x="308864" y="357251"/>
                  </a:lnTo>
                  <a:cubicBezTo>
                    <a:pt x="307848" y="362585"/>
                    <a:pt x="307213" y="365252"/>
                    <a:pt x="306070" y="370459"/>
                  </a:cubicBezTo>
                  <a:lnTo>
                    <a:pt x="341249" y="370459"/>
                  </a:lnTo>
                  <a:cubicBezTo>
                    <a:pt x="340868" y="372237"/>
                    <a:pt x="340741" y="373126"/>
                    <a:pt x="340360" y="374777"/>
                  </a:cubicBezTo>
                  <a:lnTo>
                    <a:pt x="296926" y="374777"/>
                  </a:lnTo>
                  <a:cubicBezTo>
                    <a:pt x="300101" y="359283"/>
                    <a:pt x="301752" y="351663"/>
                    <a:pt x="304673" y="336169"/>
                  </a:cubicBezTo>
                  <a:lnTo>
                    <a:pt x="347726" y="336169"/>
                  </a:lnTo>
                  <a:close/>
                  <a:moveTo>
                    <a:pt x="396367" y="335534"/>
                  </a:moveTo>
                  <a:lnTo>
                    <a:pt x="404241" y="347726"/>
                  </a:lnTo>
                  <a:lnTo>
                    <a:pt x="396367" y="347726"/>
                  </a:lnTo>
                  <a:lnTo>
                    <a:pt x="390906" y="339852"/>
                  </a:lnTo>
                  <a:lnTo>
                    <a:pt x="382397" y="339852"/>
                  </a:lnTo>
                  <a:lnTo>
                    <a:pt x="368173" y="341503"/>
                  </a:lnTo>
                  <a:lnTo>
                    <a:pt x="367157" y="346456"/>
                  </a:lnTo>
                  <a:lnTo>
                    <a:pt x="376047" y="351917"/>
                  </a:lnTo>
                  <a:lnTo>
                    <a:pt x="385826" y="353314"/>
                  </a:lnTo>
                  <a:lnTo>
                    <a:pt x="405130" y="356870"/>
                  </a:lnTo>
                  <a:lnTo>
                    <a:pt x="403606" y="364363"/>
                  </a:lnTo>
                  <a:cubicBezTo>
                    <a:pt x="401955" y="372618"/>
                    <a:pt x="388239" y="375793"/>
                    <a:pt x="376809" y="375793"/>
                  </a:cubicBezTo>
                  <a:lnTo>
                    <a:pt x="351790" y="371602"/>
                  </a:lnTo>
                  <a:lnTo>
                    <a:pt x="353695" y="362204"/>
                  </a:lnTo>
                  <a:lnTo>
                    <a:pt x="361569" y="362204"/>
                  </a:lnTo>
                  <a:lnTo>
                    <a:pt x="368554" y="371475"/>
                  </a:lnTo>
                  <a:lnTo>
                    <a:pt x="377952" y="371475"/>
                  </a:lnTo>
                  <a:lnTo>
                    <a:pt x="394081" y="370078"/>
                  </a:lnTo>
                  <a:lnTo>
                    <a:pt x="395097" y="364490"/>
                  </a:lnTo>
                  <a:lnTo>
                    <a:pt x="386461" y="358394"/>
                  </a:lnTo>
                  <a:lnTo>
                    <a:pt x="376809" y="356997"/>
                  </a:lnTo>
                  <a:lnTo>
                    <a:pt x="357378" y="353822"/>
                  </a:lnTo>
                  <a:lnTo>
                    <a:pt x="358775" y="346710"/>
                  </a:lnTo>
                  <a:lnTo>
                    <a:pt x="372237" y="335407"/>
                  </a:lnTo>
                  <a:close/>
                  <a:moveTo>
                    <a:pt x="888238" y="370586"/>
                  </a:moveTo>
                  <a:lnTo>
                    <a:pt x="887730" y="375793"/>
                  </a:lnTo>
                  <a:lnTo>
                    <a:pt x="887476" y="379222"/>
                  </a:lnTo>
                  <a:lnTo>
                    <a:pt x="877316" y="379222"/>
                  </a:lnTo>
                  <a:lnTo>
                    <a:pt x="877951" y="370586"/>
                  </a:lnTo>
                  <a:close/>
                  <a:moveTo>
                    <a:pt x="772795" y="323469"/>
                  </a:moveTo>
                  <a:cubicBezTo>
                    <a:pt x="778637" y="323469"/>
                    <a:pt x="786257" y="323469"/>
                    <a:pt x="790067" y="325501"/>
                  </a:cubicBezTo>
                  <a:lnTo>
                    <a:pt x="797306" y="331724"/>
                  </a:lnTo>
                  <a:lnTo>
                    <a:pt x="796925" y="337185"/>
                  </a:lnTo>
                  <a:lnTo>
                    <a:pt x="792353" y="347599"/>
                  </a:lnTo>
                  <a:lnTo>
                    <a:pt x="786130" y="349758"/>
                  </a:lnTo>
                  <a:lnTo>
                    <a:pt x="786130" y="349885"/>
                  </a:lnTo>
                  <a:lnTo>
                    <a:pt x="798068" y="356489"/>
                  </a:lnTo>
                  <a:lnTo>
                    <a:pt x="797560" y="363347"/>
                  </a:lnTo>
                  <a:lnTo>
                    <a:pt x="789305" y="379349"/>
                  </a:lnTo>
                  <a:lnTo>
                    <a:pt x="744474" y="379349"/>
                  </a:lnTo>
                  <a:cubicBezTo>
                    <a:pt x="746506" y="356997"/>
                    <a:pt x="747395" y="345948"/>
                    <a:pt x="749046" y="323469"/>
                  </a:cubicBezTo>
                  <a:close/>
                  <a:moveTo>
                    <a:pt x="701802" y="323469"/>
                  </a:moveTo>
                  <a:cubicBezTo>
                    <a:pt x="700278" y="343281"/>
                    <a:pt x="699389" y="353314"/>
                    <a:pt x="697611" y="373126"/>
                  </a:cubicBezTo>
                  <a:lnTo>
                    <a:pt x="732536" y="373126"/>
                  </a:lnTo>
                  <a:lnTo>
                    <a:pt x="732536" y="373126"/>
                  </a:lnTo>
                  <a:cubicBezTo>
                    <a:pt x="732409" y="375666"/>
                    <a:pt x="732282" y="376936"/>
                    <a:pt x="732028" y="379349"/>
                  </a:cubicBezTo>
                  <a:lnTo>
                    <a:pt x="688213" y="379476"/>
                  </a:lnTo>
                  <a:cubicBezTo>
                    <a:pt x="690245" y="357124"/>
                    <a:pt x="691134" y="345948"/>
                    <a:pt x="692912" y="323596"/>
                  </a:cubicBezTo>
                  <a:close/>
                  <a:moveTo>
                    <a:pt x="852297" y="322072"/>
                  </a:moveTo>
                  <a:lnTo>
                    <a:pt x="861822" y="339852"/>
                  </a:lnTo>
                  <a:lnTo>
                    <a:pt x="856742" y="339852"/>
                  </a:lnTo>
                  <a:lnTo>
                    <a:pt x="853567" y="339852"/>
                  </a:lnTo>
                  <a:lnTo>
                    <a:pt x="847090" y="328422"/>
                  </a:lnTo>
                  <a:lnTo>
                    <a:pt x="838200" y="328422"/>
                  </a:lnTo>
                  <a:lnTo>
                    <a:pt x="823214" y="330708"/>
                  </a:lnTo>
                  <a:lnTo>
                    <a:pt x="822706" y="337947"/>
                  </a:lnTo>
                  <a:lnTo>
                    <a:pt x="832612" y="345821"/>
                  </a:lnTo>
                  <a:lnTo>
                    <a:pt x="843026" y="347853"/>
                  </a:lnTo>
                  <a:cubicBezTo>
                    <a:pt x="853313" y="349885"/>
                    <a:pt x="863727" y="353060"/>
                    <a:pt x="862838" y="363982"/>
                  </a:cubicBezTo>
                  <a:lnTo>
                    <a:pt x="847725" y="380619"/>
                  </a:lnTo>
                  <a:lnTo>
                    <a:pt x="835660" y="380619"/>
                  </a:lnTo>
                  <a:cubicBezTo>
                    <a:pt x="820928" y="380619"/>
                    <a:pt x="808990" y="374650"/>
                    <a:pt x="810006" y="361061"/>
                  </a:cubicBezTo>
                  <a:lnTo>
                    <a:pt x="818388" y="361061"/>
                  </a:lnTo>
                  <a:lnTo>
                    <a:pt x="826516" y="374523"/>
                  </a:lnTo>
                  <a:lnTo>
                    <a:pt x="836549" y="374523"/>
                  </a:lnTo>
                  <a:lnTo>
                    <a:pt x="853440" y="372364"/>
                  </a:lnTo>
                  <a:lnTo>
                    <a:pt x="854075" y="364236"/>
                  </a:lnTo>
                  <a:lnTo>
                    <a:pt x="844296" y="355219"/>
                  </a:lnTo>
                  <a:lnTo>
                    <a:pt x="833882" y="353314"/>
                  </a:lnTo>
                  <a:cubicBezTo>
                    <a:pt x="823468" y="351282"/>
                    <a:pt x="813181" y="348742"/>
                    <a:pt x="813943" y="338455"/>
                  </a:cubicBezTo>
                  <a:lnTo>
                    <a:pt x="827024" y="322072"/>
                  </a:lnTo>
                  <a:close/>
                  <a:moveTo>
                    <a:pt x="524002" y="5207"/>
                  </a:moveTo>
                  <a:lnTo>
                    <a:pt x="111887" y="6223"/>
                  </a:lnTo>
                  <a:cubicBezTo>
                    <a:pt x="105918" y="6223"/>
                    <a:pt x="100076" y="6477"/>
                    <a:pt x="94488" y="7493"/>
                  </a:cubicBezTo>
                  <a:lnTo>
                    <a:pt x="62357" y="19050"/>
                  </a:lnTo>
                  <a:cubicBezTo>
                    <a:pt x="57531" y="21971"/>
                    <a:pt x="53086" y="25400"/>
                    <a:pt x="49276" y="29210"/>
                  </a:cubicBezTo>
                  <a:lnTo>
                    <a:pt x="42545" y="37338"/>
                  </a:lnTo>
                  <a:lnTo>
                    <a:pt x="41656" y="39878"/>
                  </a:lnTo>
                  <a:lnTo>
                    <a:pt x="17018" y="186944"/>
                  </a:lnTo>
                  <a:cubicBezTo>
                    <a:pt x="9398" y="236093"/>
                    <a:pt x="4572" y="285242"/>
                    <a:pt x="1143" y="335280"/>
                  </a:cubicBezTo>
                  <a:lnTo>
                    <a:pt x="508" y="344678"/>
                  </a:lnTo>
                  <a:lnTo>
                    <a:pt x="0" y="350139"/>
                  </a:lnTo>
                  <a:lnTo>
                    <a:pt x="254" y="352552"/>
                  </a:lnTo>
                  <a:lnTo>
                    <a:pt x="1778" y="362204"/>
                  </a:lnTo>
                  <a:lnTo>
                    <a:pt x="3937" y="366522"/>
                  </a:lnTo>
                  <a:lnTo>
                    <a:pt x="16637" y="381762"/>
                  </a:lnTo>
                  <a:lnTo>
                    <a:pt x="26543" y="384937"/>
                  </a:lnTo>
                  <a:lnTo>
                    <a:pt x="36830" y="387477"/>
                  </a:lnTo>
                  <a:lnTo>
                    <a:pt x="650367" y="390652"/>
                  </a:lnTo>
                  <a:cubicBezTo>
                    <a:pt x="716153" y="389890"/>
                    <a:pt x="781939" y="389255"/>
                    <a:pt x="847598" y="388747"/>
                  </a:cubicBezTo>
                  <a:lnTo>
                    <a:pt x="1147318" y="387858"/>
                  </a:lnTo>
                  <a:cubicBezTo>
                    <a:pt x="1247267" y="388620"/>
                    <a:pt x="1347089" y="388620"/>
                    <a:pt x="1447038" y="390017"/>
                  </a:cubicBezTo>
                  <a:lnTo>
                    <a:pt x="2049018" y="396621"/>
                  </a:lnTo>
                  <a:lnTo>
                    <a:pt x="2053209" y="397637"/>
                  </a:lnTo>
                  <a:lnTo>
                    <a:pt x="2077593" y="391414"/>
                  </a:lnTo>
                  <a:lnTo>
                    <a:pt x="2080514" y="390271"/>
                  </a:lnTo>
                  <a:lnTo>
                    <a:pt x="2080768" y="389763"/>
                  </a:lnTo>
                  <a:lnTo>
                    <a:pt x="2081657" y="385445"/>
                  </a:lnTo>
                  <a:lnTo>
                    <a:pt x="2081657" y="381000"/>
                  </a:lnTo>
                  <a:lnTo>
                    <a:pt x="2081657" y="376428"/>
                  </a:lnTo>
                  <a:lnTo>
                    <a:pt x="2082038" y="373507"/>
                  </a:lnTo>
                  <a:lnTo>
                    <a:pt x="2082800" y="367030"/>
                  </a:lnTo>
                  <a:lnTo>
                    <a:pt x="2084451" y="354330"/>
                  </a:lnTo>
                  <a:cubicBezTo>
                    <a:pt x="2086610" y="337312"/>
                    <a:pt x="2088261" y="320421"/>
                    <a:pt x="2089658" y="303403"/>
                  </a:cubicBezTo>
                  <a:lnTo>
                    <a:pt x="2092833" y="236728"/>
                  </a:lnTo>
                  <a:lnTo>
                    <a:pt x="2091690" y="248031"/>
                  </a:lnTo>
                  <a:cubicBezTo>
                    <a:pt x="2091309" y="251968"/>
                    <a:pt x="2072640" y="255143"/>
                    <a:pt x="2049907" y="255143"/>
                  </a:cubicBezTo>
                  <a:lnTo>
                    <a:pt x="1966722" y="255143"/>
                  </a:lnTo>
                  <a:cubicBezTo>
                    <a:pt x="1966722" y="276860"/>
                    <a:pt x="1966722" y="287782"/>
                    <a:pt x="1966341" y="309372"/>
                  </a:cubicBezTo>
                  <a:lnTo>
                    <a:pt x="1961388" y="320040"/>
                  </a:lnTo>
                  <a:lnTo>
                    <a:pt x="1955800" y="320040"/>
                  </a:lnTo>
                  <a:lnTo>
                    <a:pt x="1945132" y="315087"/>
                  </a:lnTo>
                  <a:lnTo>
                    <a:pt x="1945259" y="309118"/>
                  </a:lnTo>
                  <a:cubicBezTo>
                    <a:pt x="1945513" y="287528"/>
                    <a:pt x="1945640" y="276733"/>
                    <a:pt x="1945640" y="255143"/>
                  </a:cubicBezTo>
                  <a:lnTo>
                    <a:pt x="1945640" y="255143"/>
                  </a:lnTo>
                  <a:lnTo>
                    <a:pt x="1870329" y="255143"/>
                  </a:lnTo>
                  <a:lnTo>
                    <a:pt x="1869567" y="295910"/>
                  </a:lnTo>
                  <a:lnTo>
                    <a:pt x="1858899" y="300609"/>
                  </a:lnTo>
                  <a:lnTo>
                    <a:pt x="1847977" y="295529"/>
                  </a:lnTo>
                  <a:lnTo>
                    <a:pt x="1848104" y="289560"/>
                  </a:lnTo>
                  <a:cubicBezTo>
                    <a:pt x="1848485" y="275844"/>
                    <a:pt x="1848612" y="268986"/>
                    <a:pt x="1848739" y="255270"/>
                  </a:cubicBezTo>
                  <a:lnTo>
                    <a:pt x="1848739" y="255270"/>
                  </a:lnTo>
                  <a:lnTo>
                    <a:pt x="1777238" y="255270"/>
                  </a:lnTo>
                  <a:cubicBezTo>
                    <a:pt x="1777238" y="255397"/>
                    <a:pt x="1777238" y="255524"/>
                    <a:pt x="1777238" y="255651"/>
                  </a:cubicBezTo>
                  <a:lnTo>
                    <a:pt x="1775333" y="296291"/>
                  </a:lnTo>
                  <a:lnTo>
                    <a:pt x="1764919" y="300736"/>
                  </a:lnTo>
                  <a:lnTo>
                    <a:pt x="1753743" y="295275"/>
                  </a:lnTo>
                  <a:lnTo>
                    <a:pt x="1754124" y="289306"/>
                  </a:lnTo>
                  <a:cubicBezTo>
                    <a:pt x="1754886" y="275590"/>
                    <a:pt x="1755140" y="268859"/>
                    <a:pt x="1755775" y="255270"/>
                  </a:cubicBezTo>
                  <a:lnTo>
                    <a:pt x="1755775" y="255270"/>
                  </a:lnTo>
                  <a:lnTo>
                    <a:pt x="1685417" y="255270"/>
                  </a:lnTo>
                  <a:cubicBezTo>
                    <a:pt x="1685417" y="255397"/>
                    <a:pt x="1685417" y="255524"/>
                    <a:pt x="1685417" y="255651"/>
                  </a:cubicBezTo>
                  <a:lnTo>
                    <a:pt x="1683639" y="296164"/>
                  </a:lnTo>
                  <a:lnTo>
                    <a:pt x="1673098" y="300609"/>
                  </a:lnTo>
                  <a:lnTo>
                    <a:pt x="1662049" y="295275"/>
                  </a:lnTo>
                  <a:lnTo>
                    <a:pt x="1662303" y="289306"/>
                  </a:lnTo>
                  <a:cubicBezTo>
                    <a:pt x="1662938" y="275590"/>
                    <a:pt x="1663319" y="268732"/>
                    <a:pt x="1663827" y="255270"/>
                  </a:cubicBezTo>
                  <a:lnTo>
                    <a:pt x="1663827" y="255270"/>
                  </a:lnTo>
                  <a:lnTo>
                    <a:pt x="1589786" y="255270"/>
                  </a:lnTo>
                  <a:lnTo>
                    <a:pt x="1588008" y="296164"/>
                  </a:lnTo>
                  <a:lnTo>
                    <a:pt x="1577594" y="300609"/>
                  </a:lnTo>
                  <a:lnTo>
                    <a:pt x="1566545" y="295275"/>
                  </a:lnTo>
                  <a:lnTo>
                    <a:pt x="1566799" y="289306"/>
                  </a:lnTo>
                  <a:cubicBezTo>
                    <a:pt x="1567434" y="275717"/>
                    <a:pt x="1567815" y="268732"/>
                    <a:pt x="1568323" y="255270"/>
                  </a:cubicBezTo>
                  <a:lnTo>
                    <a:pt x="1568323" y="255270"/>
                  </a:lnTo>
                  <a:lnTo>
                    <a:pt x="1496060" y="255270"/>
                  </a:lnTo>
                  <a:cubicBezTo>
                    <a:pt x="1496060" y="255397"/>
                    <a:pt x="1496060" y="255524"/>
                    <a:pt x="1496060" y="255651"/>
                  </a:cubicBezTo>
                  <a:lnTo>
                    <a:pt x="1492250" y="315849"/>
                  </a:lnTo>
                  <a:lnTo>
                    <a:pt x="1481963" y="320167"/>
                  </a:lnTo>
                  <a:lnTo>
                    <a:pt x="1470787" y="314579"/>
                  </a:lnTo>
                  <a:lnTo>
                    <a:pt x="1471168" y="308610"/>
                  </a:lnTo>
                  <a:cubicBezTo>
                    <a:pt x="1472692" y="287147"/>
                    <a:pt x="1473327" y="276479"/>
                    <a:pt x="1474470" y="255270"/>
                  </a:cubicBezTo>
                  <a:lnTo>
                    <a:pt x="1474470" y="255270"/>
                  </a:lnTo>
                  <a:lnTo>
                    <a:pt x="1399540" y="255270"/>
                  </a:lnTo>
                  <a:cubicBezTo>
                    <a:pt x="1399540" y="255524"/>
                    <a:pt x="1399540" y="255778"/>
                    <a:pt x="1399540" y="255905"/>
                  </a:cubicBezTo>
                  <a:lnTo>
                    <a:pt x="1396619" y="296291"/>
                  </a:lnTo>
                  <a:lnTo>
                    <a:pt x="1386332" y="300609"/>
                  </a:lnTo>
                  <a:lnTo>
                    <a:pt x="1375156" y="294894"/>
                  </a:lnTo>
                  <a:lnTo>
                    <a:pt x="1375664" y="288925"/>
                  </a:lnTo>
                  <a:cubicBezTo>
                    <a:pt x="1376807" y="275336"/>
                    <a:pt x="1377188" y="268605"/>
                    <a:pt x="1378077" y="255270"/>
                  </a:cubicBezTo>
                  <a:lnTo>
                    <a:pt x="1378077" y="255270"/>
                  </a:lnTo>
                  <a:lnTo>
                    <a:pt x="1309116" y="255270"/>
                  </a:lnTo>
                  <a:cubicBezTo>
                    <a:pt x="1309116" y="255651"/>
                    <a:pt x="1309116" y="256032"/>
                    <a:pt x="1309116" y="256413"/>
                  </a:cubicBezTo>
                  <a:lnTo>
                    <a:pt x="1304417" y="296672"/>
                  </a:lnTo>
                  <a:lnTo>
                    <a:pt x="1294384" y="300736"/>
                  </a:lnTo>
                  <a:lnTo>
                    <a:pt x="1282954" y="294513"/>
                  </a:lnTo>
                  <a:lnTo>
                    <a:pt x="1283716" y="288544"/>
                  </a:lnTo>
                  <a:cubicBezTo>
                    <a:pt x="1285367" y="275082"/>
                    <a:pt x="1286129" y="268224"/>
                    <a:pt x="1287526" y="255143"/>
                  </a:cubicBezTo>
                  <a:lnTo>
                    <a:pt x="1287526" y="255143"/>
                  </a:lnTo>
                  <a:lnTo>
                    <a:pt x="1212342" y="255143"/>
                  </a:lnTo>
                  <a:cubicBezTo>
                    <a:pt x="1212342" y="255524"/>
                    <a:pt x="1212342" y="255905"/>
                    <a:pt x="1212342" y="256286"/>
                  </a:cubicBezTo>
                  <a:lnTo>
                    <a:pt x="1207516" y="296545"/>
                  </a:lnTo>
                  <a:lnTo>
                    <a:pt x="1197610" y="300482"/>
                  </a:lnTo>
                  <a:lnTo>
                    <a:pt x="1186180" y="294259"/>
                  </a:lnTo>
                  <a:lnTo>
                    <a:pt x="1186942" y="288290"/>
                  </a:lnTo>
                  <a:cubicBezTo>
                    <a:pt x="1188720" y="274955"/>
                    <a:pt x="1189355" y="268097"/>
                    <a:pt x="1190879" y="255016"/>
                  </a:cubicBezTo>
                  <a:lnTo>
                    <a:pt x="1190879" y="255016"/>
                  </a:lnTo>
                  <a:lnTo>
                    <a:pt x="1124077" y="255016"/>
                  </a:lnTo>
                  <a:cubicBezTo>
                    <a:pt x="1124077" y="255397"/>
                    <a:pt x="1124077" y="255778"/>
                    <a:pt x="1123950" y="256159"/>
                  </a:cubicBezTo>
                  <a:lnTo>
                    <a:pt x="1119124" y="296418"/>
                  </a:lnTo>
                  <a:lnTo>
                    <a:pt x="1109091" y="300482"/>
                  </a:lnTo>
                  <a:lnTo>
                    <a:pt x="1097661" y="294259"/>
                  </a:lnTo>
                  <a:lnTo>
                    <a:pt x="1098423" y="288417"/>
                  </a:lnTo>
                  <a:cubicBezTo>
                    <a:pt x="1100074" y="275082"/>
                    <a:pt x="1100836" y="268224"/>
                    <a:pt x="1102360" y="255143"/>
                  </a:cubicBezTo>
                  <a:lnTo>
                    <a:pt x="1102360" y="255143"/>
                  </a:lnTo>
                  <a:lnTo>
                    <a:pt x="1026795" y="255143"/>
                  </a:lnTo>
                  <a:cubicBezTo>
                    <a:pt x="1026795" y="255524"/>
                    <a:pt x="1026795" y="255905"/>
                    <a:pt x="1026795" y="256286"/>
                  </a:cubicBezTo>
                  <a:lnTo>
                    <a:pt x="1019048" y="316230"/>
                  </a:lnTo>
                  <a:lnTo>
                    <a:pt x="1009142" y="320167"/>
                  </a:lnTo>
                  <a:lnTo>
                    <a:pt x="997585" y="313817"/>
                  </a:lnTo>
                  <a:lnTo>
                    <a:pt x="998347" y="307848"/>
                  </a:lnTo>
                  <a:cubicBezTo>
                    <a:pt x="1001395" y="286639"/>
                    <a:pt x="1002665" y="276098"/>
                    <a:pt x="1005078" y="255270"/>
                  </a:cubicBezTo>
                  <a:lnTo>
                    <a:pt x="1005078" y="255270"/>
                  </a:lnTo>
                  <a:lnTo>
                    <a:pt x="932942" y="255270"/>
                  </a:lnTo>
                  <a:cubicBezTo>
                    <a:pt x="932942" y="255651"/>
                    <a:pt x="932942" y="255905"/>
                    <a:pt x="932815" y="256286"/>
                  </a:cubicBezTo>
                  <a:lnTo>
                    <a:pt x="928751" y="291084"/>
                  </a:lnTo>
                  <a:cubicBezTo>
                    <a:pt x="928624" y="292481"/>
                    <a:pt x="928116" y="293751"/>
                    <a:pt x="927481" y="294894"/>
                  </a:cubicBezTo>
                  <a:lnTo>
                    <a:pt x="919607" y="356870"/>
                  </a:lnTo>
                  <a:lnTo>
                    <a:pt x="908304" y="361315"/>
                  </a:lnTo>
                  <a:lnTo>
                    <a:pt x="895477" y="354330"/>
                  </a:lnTo>
                  <a:lnTo>
                    <a:pt x="908050" y="255270"/>
                  </a:lnTo>
                  <a:cubicBezTo>
                    <a:pt x="881761" y="255270"/>
                    <a:pt x="855345" y="255270"/>
                    <a:pt x="828802" y="255270"/>
                  </a:cubicBezTo>
                  <a:lnTo>
                    <a:pt x="823341" y="296672"/>
                  </a:lnTo>
                  <a:lnTo>
                    <a:pt x="813435" y="300609"/>
                  </a:lnTo>
                  <a:lnTo>
                    <a:pt x="801878" y="294259"/>
                  </a:lnTo>
                  <a:lnTo>
                    <a:pt x="807085" y="255270"/>
                  </a:lnTo>
                  <a:lnTo>
                    <a:pt x="807085" y="255270"/>
                  </a:lnTo>
                  <a:cubicBezTo>
                    <a:pt x="594106" y="255397"/>
                    <a:pt x="370205" y="255397"/>
                    <a:pt x="112014" y="255397"/>
                  </a:cubicBezTo>
                  <a:lnTo>
                    <a:pt x="90551" y="233426"/>
                  </a:lnTo>
                  <a:lnTo>
                    <a:pt x="101727" y="157226"/>
                  </a:lnTo>
                  <a:cubicBezTo>
                    <a:pt x="101727" y="157226"/>
                    <a:pt x="103759" y="143383"/>
                    <a:pt x="126746" y="143383"/>
                  </a:cubicBezTo>
                  <a:cubicBezTo>
                    <a:pt x="382651" y="143510"/>
                    <a:pt x="605917" y="143637"/>
                    <a:pt x="817753" y="143764"/>
                  </a:cubicBezTo>
                  <a:lnTo>
                    <a:pt x="824357" y="101600"/>
                  </a:lnTo>
                  <a:lnTo>
                    <a:pt x="834136" y="97790"/>
                  </a:lnTo>
                  <a:lnTo>
                    <a:pt x="845693" y="104394"/>
                  </a:lnTo>
                  <a:lnTo>
                    <a:pt x="844804" y="110236"/>
                  </a:lnTo>
                  <a:cubicBezTo>
                    <a:pt x="842772" y="123825"/>
                    <a:pt x="841629" y="130937"/>
                    <a:pt x="839597" y="143764"/>
                  </a:cubicBezTo>
                  <a:lnTo>
                    <a:pt x="876173" y="143764"/>
                  </a:lnTo>
                  <a:lnTo>
                    <a:pt x="923036" y="129921"/>
                  </a:lnTo>
                  <a:cubicBezTo>
                    <a:pt x="923798" y="125222"/>
                    <a:pt x="924433" y="121031"/>
                    <a:pt x="925068" y="116840"/>
                  </a:cubicBezTo>
                  <a:lnTo>
                    <a:pt x="932688" y="56769"/>
                  </a:lnTo>
                  <a:lnTo>
                    <a:pt x="932688" y="56769"/>
                  </a:lnTo>
                  <a:cubicBezTo>
                    <a:pt x="932434" y="58293"/>
                    <a:pt x="932180" y="59309"/>
                    <a:pt x="931799" y="61087"/>
                  </a:cubicBezTo>
                  <a:lnTo>
                    <a:pt x="883539" y="61087"/>
                  </a:lnTo>
                  <a:lnTo>
                    <a:pt x="897255" y="44577"/>
                  </a:lnTo>
                  <a:lnTo>
                    <a:pt x="908558" y="40005"/>
                  </a:lnTo>
                  <a:cubicBezTo>
                    <a:pt x="922020" y="34671"/>
                    <a:pt x="929132" y="31496"/>
                    <a:pt x="930529" y="24384"/>
                  </a:cubicBezTo>
                  <a:lnTo>
                    <a:pt x="925957" y="14986"/>
                  </a:lnTo>
                  <a:lnTo>
                    <a:pt x="918083" y="14986"/>
                  </a:lnTo>
                  <a:lnTo>
                    <a:pt x="902081" y="21590"/>
                  </a:lnTo>
                  <a:lnTo>
                    <a:pt x="901065" y="27813"/>
                  </a:lnTo>
                  <a:lnTo>
                    <a:pt x="892175" y="27813"/>
                  </a:lnTo>
                  <a:lnTo>
                    <a:pt x="904113" y="9398"/>
                  </a:lnTo>
                  <a:lnTo>
                    <a:pt x="928497" y="9398"/>
                  </a:lnTo>
                  <a:lnTo>
                    <a:pt x="937641" y="16383"/>
                  </a:lnTo>
                  <a:lnTo>
                    <a:pt x="938784" y="6858"/>
                  </a:lnTo>
                  <a:cubicBezTo>
                    <a:pt x="836295" y="6731"/>
                    <a:pt x="733806" y="6223"/>
                    <a:pt x="631190" y="5842"/>
                  </a:cubicBezTo>
                  <a:lnTo>
                    <a:pt x="524002" y="5207"/>
                  </a:lnTo>
                  <a:close/>
                </a:path>
              </a:pathLst>
            </a:custGeom>
            <a:blipFill>
              <a:blip r:embed="rId40"/>
              <a:stretch>
                <a:fillRect l="-619" t="-2344" r="-578" b="-2922"/>
              </a:stretch>
            </a:blipFill>
          </p:spPr>
        </p:sp>
      </p:grpSp>
      <p:grpSp>
        <p:nvGrpSpPr>
          <p:cNvPr name="Group 79" id="79"/>
          <p:cNvGrpSpPr>
            <a:grpSpLocks noChangeAspect="true"/>
          </p:cNvGrpSpPr>
          <p:nvPr/>
        </p:nvGrpSpPr>
        <p:grpSpPr>
          <a:xfrm rot="0">
            <a:off x="1451696" y="5001168"/>
            <a:ext cx="502653" cy="316487"/>
            <a:chOff x="0" y="0"/>
            <a:chExt cx="670204" cy="421983"/>
          </a:xfrm>
        </p:grpSpPr>
        <p:sp>
          <p:nvSpPr>
            <p:cNvPr name="Freeform 80" id="80"/>
            <p:cNvSpPr/>
            <p:nvPr/>
          </p:nvSpPr>
          <p:spPr>
            <a:xfrm flipH="false" flipV="false" rot="0">
              <a:off x="-254" y="0"/>
              <a:ext cx="670306" cy="422148"/>
            </a:xfrm>
            <a:custGeom>
              <a:avLst/>
              <a:gdLst/>
              <a:ahLst/>
              <a:cxnLst/>
              <a:rect r="r" b="b" t="t" l="l"/>
              <a:pathLst>
                <a:path h="422148" w="670306">
                  <a:moveTo>
                    <a:pt x="131699" y="17145"/>
                  </a:moveTo>
                  <a:cubicBezTo>
                    <a:pt x="125603" y="17145"/>
                    <a:pt x="119634" y="17399"/>
                    <a:pt x="113792" y="18288"/>
                  </a:cubicBezTo>
                  <a:cubicBezTo>
                    <a:pt x="101854" y="20066"/>
                    <a:pt x="90297" y="24003"/>
                    <a:pt x="80010" y="30099"/>
                  </a:cubicBezTo>
                  <a:cubicBezTo>
                    <a:pt x="70104" y="35941"/>
                    <a:pt x="59944" y="44831"/>
                    <a:pt x="56769" y="53594"/>
                  </a:cubicBezTo>
                  <a:cubicBezTo>
                    <a:pt x="48387" y="102743"/>
                    <a:pt x="39116" y="151765"/>
                    <a:pt x="31242" y="200914"/>
                  </a:cubicBezTo>
                  <a:cubicBezTo>
                    <a:pt x="23241" y="250190"/>
                    <a:pt x="18161" y="299593"/>
                    <a:pt x="14859" y="349631"/>
                  </a:cubicBezTo>
                  <a:cubicBezTo>
                    <a:pt x="14605" y="355981"/>
                    <a:pt x="13589" y="362204"/>
                    <a:pt x="13970" y="367792"/>
                  </a:cubicBezTo>
                  <a:cubicBezTo>
                    <a:pt x="14351" y="373507"/>
                    <a:pt x="15748" y="379095"/>
                    <a:pt x="18415" y="384175"/>
                  </a:cubicBezTo>
                  <a:cubicBezTo>
                    <a:pt x="23622" y="394335"/>
                    <a:pt x="33401" y="401955"/>
                    <a:pt x="44577" y="405511"/>
                  </a:cubicBezTo>
                  <a:cubicBezTo>
                    <a:pt x="50165" y="407416"/>
                    <a:pt x="56007" y="408305"/>
                    <a:pt x="61849" y="408686"/>
                  </a:cubicBezTo>
                  <a:lnTo>
                    <a:pt x="80518" y="408686"/>
                  </a:lnTo>
                  <a:lnTo>
                    <a:pt x="117983" y="408813"/>
                  </a:lnTo>
                  <a:lnTo>
                    <a:pt x="267843" y="408559"/>
                  </a:lnTo>
                  <a:cubicBezTo>
                    <a:pt x="401955" y="408432"/>
                    <a:pt x="536067" y="406908"/>
                    <a:pt x="670179" y="405384"/>
                  </a:cubicBezTo>
                  <a:lnTo>
                    <a:pt x="268224" y="402971"/>
                  </a:lnTo>
                  <a:lnTo>
                    <a:pt x="118364" y="402590"/>
                  </a:lnTo>
                  <a:lnTo>
                    <a:pt x="80899" y="402463"/>
                  </a:lnTo>
                  <a:lnTo>
                    <a:pt x="62103" y="402463"/>
                  </a:lnTo>
                  <a:cubicBezTo>
                    <a:pt x="56896" y="402209"/>
                    <a:pt x="51562" y="401320"/>
                    <a:pt x="46609" y="399669"/>
                  </a:cubicBezTo>
                  <a:cubicBezTo>
                    <a:pt x="36703" y="396494"/>
                    <a:pt x="28321" y="389890"/>
                    <a:pt x="24003" y="381254"/>
                  </a:cubicBezTo>
                  <a:cubicBezTo>
                    <a:pt x="21844" y="376936"/>
                    <a:pt x="20574" y="372237"/>
                    <a:pt x="20320" y="367284"/>
                  </a:cubicBezTo>
                  <a:cubicBezTo>
                    <a:pt x="20066" y="364871"/>
                    <a:pt x="20320" y="362204"/>
                    <a:pt x="20574" y="359410"/>
                  </a:cubicBezTo>
                  <a:lnTo>
                    <a:pt x="21209" y="350012"/>
                  </a:lnTo>
                  <a:cubicBezTo>
                    <a:pt x="24638" y="299974"/>
                    <a:pt x="29337" y="250825"/>
                    <a:pt x="37084" y="201676"/>
                  </a:cubicBezTo>
                  <a:cubicBezTo>
                    <a:pt x="44577" y="152781"/>
                    <a:pt x="53467" y="103759"/>
                    <a:pt x="61595" y="54610"/>
                  </a:cubicBezTo>
                  <a:cubicBezTo>
                    <a:pt x="62484" y="52070"/>
                    <a:pt x="65532" y="47498"/>
                    <a:pt x="69215" y="43942"/>
                  </a:cubicBezTo>
                  <a:cubicBezTo>
                    <a:pt x="73025" y="40132"/>
                    <a:pt x="77597" y="36703"/>
                    <a:pt x="82296" y="33782"/>
                  </a:cubicBezTo>
                  <a:cubicBezTo>
                    <a:pt x="92075" y="28067"/>
                    <a:pt x="103124" y="24130"/>
                    <a:pt x="114554" y="22352"/>
                  </a:cubicBezTo>
                  <a:cubicBezTo>
                    <a:pt x="120269" y="21336"/>
                    <a:pt x="125984" y="21082"/>
                    <a:pt x="131953" y="21082"/>
                  </a:cubicBezTo>
                  <a:lnTo>
                    <a:pt x="151130" y="20955"/>
                  </a:lnTo>
                  <a:lnTo>
                    <a:pt x="189611" y="20828"/>
                  </a:lnTo>
                  <a:lnTo>
                    <a:pt x="343535" y="20447"/>
                  </a:lnTo>
                  <a:lnTo>
                    <a:pt x="544068" y="19939"/>
                  </a:lnTo>
                  <a:lnTo>
                    <a:pt x="343535" y="18669"/>
                  </a:lnTo>
                  <a:lnTo>
                    <a:pt x="189611" y="17526"/>
                  </a:lnTo>
                  <a:lnTo>
                    <a:pt x="151130" y="17272"/>
                  </a:lnTo>
                  <a:cubicBezTo>
                    <a:pt x="150368" y="17272"/>
                    <a:pt x="149479" y="17272"/>
                    <a:pt x="148717" y="17272"/>
                  </a:cubicBezTo>
                  <a:cubicBezTo>
                    <a:pt x="145796" y="17272"/>
                    <a:pt x="142875" y="17272"/>
                    <a:pt x="140081" y="17145"/>
                  </a:cubicBezTo>
                  <a:cubicBezTo>
                    <a:pt x="137287" y="17018"/>
                    <a:pt x="134493" y="17018"/>
                    <a:pt x="131699" y="17018"/>
                  </a:cubicBezTo>
                  <a:close/>
                  <a:moveTo>
                    <a:pt x="131191" y="0"/>
                  </a:moveTo>
                  <a:cubicBezTo>
                    <a:pt x="124587" y="0"/>
                    <a:pt x="117856" y="381"/>
                    <a:pt x="111252" y="1397"/>
                  </a:cubicBezTo>
                  <a:cubicBezTo>
                    <a:pt x="97282" y="3556"/>
                    <a:pt x="83693" y="8255"/>
                    <a:pt x="71374" y="15621"/>
                  </a:cubicBezTo>
                  <a:cubicBezTo>
                    <a:pt x="65278" y="19304"/>
                    <a:pt x="59436" y="23622"/>
                    <a:pt x="54102" y="28829"/>
                  </a:cubicBezTo>
                  <a:cubicBezTo>
                    <a:pt x="48895" y="34290"/>
                    <a:pt x="43815" y="39751"/>
                    <a:pt x="40767" y="49657"/>
                  </a:cubicBezTo>
                  <a:lnTo>
                    <a:pt x="40640" y="49911"/>
                  </a:lnTo>
                  <a:lnTo>
                    <a:pt x="40513" y="50546"/>
                  </a:lnTo>
                  <a:cubicBezTo>
                    <a:pt x="32639" y="99822"/>
                    <a:pt x="24003" y="148971"/>
                    <a:pt x="16510" y="198628"/>
                  </a:cubicBezTo>
                  <a:cubicBezTo>
                    <a:pt x="13716" y="217043"/>
                    <a:pt x="11303" y="235712"/>
                    <a:pt x="9271" y="254381"/>
                  </a:cubicBezTo>
                  <a:cubicBezTo>
                    <a:pt x="8890" y="258191"/>
                    <a:pt x="8382" y="262001"/>
                    <a:pt x="8001" y="265811"/>
                  </a:cubicBezTo>
                  <a:cubicBezTo>
                    <a:pt x="5080" y="293370"/>
                    <a:pt x="2921" y="321056"/>
                    <a:pt x="1270" y="348488"/>
                  </a:cubicBezTo>
                  <a:lnTo>
                    <a:pt x="635" y="357759"/>
                  </a:lnTo>
                  <a:cubicBezTo>
                    <a:pt x="381" y="361188"/>
                    <a:pt x="0" y="364744"/>
                    <a:pt x="381" y="368681"/>
                  </a:cubicBezTo>
                  <a:cubicBezTo>
                    <a:pt x="889" y="376174"/>
                    <a:pt x="2921" y="383794"/>
                    <a:pt x="6477" y="390652"/>
                  </a:cubicBezTo>
                  <a:cubicBezTo>
                    <a:pt x="7493" y="392684"/>
                    <a:pt x="8636" y="394589"/>
                    <a:pt x="9906" y="396367"/>
                  </a:cubicBezTo>
                  <a:cubicBezTo>
                    <a:pt x="17399" y="407035"/>
                    <a:pt x="28575" y="414782"/>
                    <a:pt x="40386" y="418465"/>
                  </a:cubicBezTo>
                  <a:cubicBezTo>
                    <a:pt x="47371" y="420751"/>
                    <a:pt x="54483" y="421894"/>
                    <a:pt x="61722" y="422148"/>
                  </a:cubicBezTo>
                  <a:lnTo>
                    <a:pt x="80518" y="422148"/>
                  </a:lnTo>
                  <a:lnTo>
                    <a:pt x="117983" y="422021"/>
                  </a:lnTo>
                  <a:lnTo>
                    <a:pt x="267843" y="421640"/>
                  </a:lnTo>
                  <a:lnTo>
                    <a:pt x="670306" y="419227"/>
                  </a:lnTo>
                  <a:cubicBezTo>
                    <a:pt x="536194" y="417703"/>
                    <a:pt x="402082" y="416306"/>
                    <a:pt x="267970" y="416052"/>
                  </a:cubicBezTo>
                  <a:lnTo>
                    <a:pt x="118110" y="415798"/>
                  </a:lnTo>
                  <a:lnTo>
                    <a:pt x="80645" y="415925"/>
                  </a:lnTo>
                  <a:lnTo>
                    <a:pt x="61976" y="415925"/>
                  </a:lnTo>
                  <a:cubicBezTo>
                    <a:pt x="55372" y="415671"/>
                    <a:pt x="48768" y="414655"/>
                    <a:pt x="42545" y="412496"/>
                  </a:cubicBezTo>
                  <a:cubicBezTo>
                    <a:pt x="29972" y="408559"/>
                    <a:pt x="18415" y="399796"/>
                    <a:pt x="12065" y="387731"/>
                  </a:cubicBezTo>
                  <a:cubicBezTo>
                    <a:pt x="8890" y="381762"/>
                    <a:pt x="7112" y="375031"/>
                    <a:pt x="6604" y="368300"/>
                  </a:cubicBezTo>
                  <a:cubicBezTo>
                    <a:pt x="6223" y="361442"/>
                    <a:pt x="7239" y="355219"/>
                    <a:pt x="7493" y="348996"/>
                  </a:cubicBezTo>
                  <a:cubicBezTo>
                    <a:pt x="10668" y="299212"/>
                    <a:pt x="15113" y="249174"/>
                    <a:pt x="22225" y="199517"/>
                  </a:cubicBezTo>
                  <a:cubicBezTo>
                    <a:pt x="29337" y="149860"/>
                    <a:pt x="37719" y="100711"/>
                    <a:pt x="45339" y="51308"/>
                  </a:cubicBezTo>
                  <a:lnTo>
                    <a:pt x="45339" y="50927"/>
                  </a:lnTo>
                  <a:lnTo>
                    <a:pt x="45339" y="50800"/>
                  </a:lnTo>
                  <a:cubicBezTo>
                    <a:pt x="50927" y="35052"/>
                    <a:pt x="62230" y="27051"/>
                    <a:pt x="73660" y="19431"/>
                  </a:cubicBezTo>
                  <a:cubicBezTo>
                    <a:pt x="85344" y="12319"/>
                    <a:pt x="98425" y="7620"/>
                    <a:pt x="111887" y="5461"/>
                  </a:cubicBezTo>
                  <a:cubicBezTo>
                    <a:pt x="120777" y="3937"/>
                    <a:pt x="129540" y="3810"/>
                    <a:pt x="138049" y="3810"/>
                  </a:cubicBezTo>
                  <a:lnTo>
                    <a:pt x="142240" y="3810"/>
                  </a:lnTo>
                  <a:cubicBezTo>
                    <a:pt x="145288" y="3810"/>
                    <a:pt x="148463" y="3810"/>
                    <a:pt x="151384" y="3683"/>
                  </a:cubicBezTo>
                  <a:lnTo>
                    <a:pt x="189865" y="3429"/>
                  </a:lnTo>
                  <a:lnTo>
                    <a:pt x="343662" y="2286"/>
                  </a:lnTo>
                  <a:lnTo>
                    <a:pt x="545084" y="1016"/>
                  </a:lnTo>
                  <a:lnTo>
                    <a:pt x="343662" y="508"/>
                  </a:lnTo>
                  <a:lnTo>
                    <a:pt x="189865" y="127"/>
                  </a:lnTo>
                  <a:lnTo>
                    <a:pt x="151384" y="0"/>
                  </a:lnTo>
                  <a:lnTo>
                    <a:pt x="132080" y="0"/>
                  </a:lnTo>
                  <a:close/>
                </a:path>
              </a:pathLst>
            </a:custGeom>
            <a:blipFill>
              <a:blip r:embed="rId41"/>
              <a:stretch>
                <a:fillRect l="-1164" t="-3880" r="-1366" b="-2196"/>
              </a:stretch>
            </a:blipFill>
          </p:spPr>
        </p:sp>
      </p:grpSp>
      <p:grpSp>
        <p:nvGrpSpPr>
          <p:cNvPr name="Group 81" id="81"/>
          <p:cNvGrpSpPr>
            <a:grpSpLocks noChangeAspect="true"/>
          </p:cNvGrpSpPr>
          <p:nvPr/>
        </p:nvGrpSpPr>
        <p:grpSpPr>
          <a:xfrm rot="0">
            <a:off x="3040771" y="5014341"/>
            <a:ext cx="1441313" cy="392287"/>
            <a:chOff x="0" y="0"/>
            <a:chExt cx="1921751" cy="523050"/>
          </a:xfrm>
        </p:grpSpPr>
        <p:sp>
          <p:nvSpPr>
            <p:cNvPr name="Freeform 82" id="82"/>
            <p:cNvSpPr/>
            <p:nvPr/>
          </p:nvSpPr>
          <p:spPr>
            <a:xfrm flipH="false" flipV="false" rot="0">
              <a:off x="0" y="0"/>
              <a:ext cx="1921637" cy="523113"/>
            </a:xfrm>
            <a:custGeom>
              <a:avLst/>
              <a:gdLst/>
              <a:ahLst/>
              <a:cxnLst/>
              <a:rect r="r" b="b" t="t" l="l"/>
              <a:pathLst>
                <a:path h="523113" w="1921637">
                  <a:moveTo>
                    <a:pt x="1194435" y="11049"/>
                  </a:moveTo>
                  <a:lnTo>
                    <a:pt x="1191641" y="11049"/>
                  </a:lnTo>
                  <a:lnTo>
                    <a:pt x="1190244" y="11049"/>
                  </a:lnTo>
                  <a:lnTo>
                    <a:pt x="1188593" y="11684"/>
                  </a:lnTo>
                  <a:lnTo>
                    <a:pt x="1187704" y="12065"/>
                  </a:lnTo>
                  <a:lnTo>
                    <a:pt x="1192149" y="11303"/>
                  </a:lnTo>
                  <a:lnTo>
                    <a:pt x="1194562" y="10922"/>
                  </a:lnTo>
                  <a:close/>
                  <a:moveTo>
                    <a:pt x="1162304" y="22225"/>
                  </a:moveTo>
                  <a:lnTo>
                    <a:pt x="1018159" y="71755"/>
                  </a:lnTo>
                  <a:cubicBezTo>
                    <a:pt x="1019556" y="82804"/>
                    <a:pt x="1020826" y="93726"/>
                    <a:pt x="1021842" y="104521"/>
                  </a:cubicBezTo>
                  <a:cubicBezTo>
                    <a:pt x="1086612" y="88900"/>
                    <a:pt x="1129411" y="76708"/>
                    <a:pt x="1129411" y="76708"/>
                  </a:cubicBezTo>
                  <a:lnTo>
                    <a:pt x="1129411" y="98552"/>
                  </a:lnTo>
                  <a:lnTo>
                    <a:pt x="1129411" y="76708"/>
                  </a:lnTo>
                  <a:cubicBezTo>
                    <a:pt x="1129411" y="76708"/>
                    <a:pt x="1147318" y="37719"/>
                    <a:pt x="1162304" y="22098"/>
                  </a:cubicBezTo>
                  <a:close/>
                  <a:moveTo>
                    <a:pt x="958469" y="88265"/>
                  </a:moveTo>
                  <a:cubicBezTo>
                    <a:pt x="945134" y="91694"/>
                    <a:pt x="931672" y="94996"/>
                    <a:pt x="918210" y="98044"/>
                  </a:cubicBezTo>
                  <a:lnTo>
                    <a:pt x="921258" y="102235"/>
                  </a:lnTo>
                  <a:lnTo>
                    <a:pt x="922528" y="104394"/>
                  </a:lnTo>
                  <a:lnTo>
                    <a:pt x="928370" y="116078"/>
                  </a:lnTo>
                  <a:lnTo>
                    <a:pt x="932053" y="124968"/>
                  </a:lnTo>
                  <a:cubicBezTo>
                    <a:pt x="943356" y="122555"/>
                    <a:pt x="954278" y="120142"/>
                    <a:pt x="964946" y="117729"/>
                  </a:cubicBezTo>
                  <a:lnTo>
                    <a:pt x="960882" y="98044"/>
                  </a:lnTo>
                  <a:lnTo>
                    <a:pt x="958469" y="88265"/>
                  </a:lnTo>
                  <a:close/>
                  <a:moveTo>
                    <a:pt x="294132" y="95758"/>
                  </a:moveTo>
                  <a:cubicBezTo>
                    <a:pt x="290957" y="109220"/>
                    <a:pt x="288290" y="122936"/>
                    <a:pt x="286131" y="136525"/>
                  </a:cubicBezTo>
                  <a:lnTo>
                    <a:pt x="322326" y="144526"/>
                  </a:lnTo>
                  <a:cubicBezTo>
                    <a:pt x="328168" y="127127"/>
                    <a:pt x="333629" y="113157"/>
                    <a:pt x="337947" y="104902"/>
                  </a:cubicBezTo>
                  <a:lnTo>
                    <a:pt x="294132" y="95885"/>
                  </a:lnTo>
                  <a:close/>
                  <a:moveTo>
                    <a:pt x="1581912" y="73914"/>
                  </a:moveTo>
                  <a:lnTo>
                    <a:pt x="1578102" y="75184"/>
                  </a:lnTo>
                  <a:lnTo>
                    <a:pt x="1576578" y="76073"/>
                  </a:lnTo>
                  <a:lnTo>
                    <a:pt x="1574419" y="77597"/>
                  </a:lnTo>
                  <a:lnTo>
                    <a:pt x="1573530" y="78486"/>
                  </a:lnTo>
                  <a:lnTo>
                    <a:pt x="1570990" y="84455"/>
                  </a:lnTo>
                  <a:lnTo>
                    <a:pt x="1571244" y="87630"/>
                  </a:lnTo>
                  <a:lnTo>
                    <a:pt x="1571625" y="86741"/>
                  </a:lnTo>
                  <a:lnTo>
                    <a:pt x="1571371" y="89027"/>
                  </a:lnTo>
                  <a:lnTo>
                    <a:pt x="1571625" y="90424"/>
                  </a:lnTo>
                  <a:lnTo>
                    <a:pt x="1571879" y="91059"/>
                  </a:lnTo>
                  <a:lnTo>
                    <a:pt x="1592072" y="124333"/>
                  </a:lnTo>
                  <a:cubicBezTo>
                    <a:pt x="1595501" y="127508"/>
                    <a:pt x="1599184" y="130429"/>
                    <a:pt x="1602867" y="133223"/>
                  </a:cubicBezTo>
                  <a:lnTo>
                    <a:pt x="1618361" y="143637"/>
                  </a:lnTo>
                  <a:lnTo>
                    <a:pt x="1626362" y="148463"/>
                  </a:lnTo>
                  <a:lnTo>
                    <a:pt x="1621663" y="119126"/>
                  </a:lnTo>
                  <a:cubicBezTo>
                    <a:pt x="1620012" y="110490"/>
                    <a:pt x="1618869" y="102870"/>
                    <a:pt x="1615948" y="95885"/>
                  </a:cubicBezTo>
                  <a:lnTo>
                    <a:pt x="1607439" y="82804"/>
                  </a:lnTo>
                  <a:lnTo>
                    <a:pt x="1600327" y="78359"/>
                  </a:lnTo>
                  <a:lnTo>
                    <a:pt x="1600454" y="78486"/>
                  </a:lnTo>
                  <a:lnTo>
                    <a:pt x="1592199" y="75184"/>
                  </a:lnTo>
                  <a:lnTo>
                    <a:pt x="1587754" y="75184"/>
                  </a:lnTo>
                  <a:lnTo>
                    <a:pt x="1583436" y="75438"/>
                  </a:lnTo>
                  <a:lnTo>
                    <a:pt x="1581277" y="76073"/>
                  </a:lnTo>
                  <a:lnTo>
                    <a:pt x="1573657" y="81915"/>
                  </a:lnTo>
                  <a:lnTo>
                    <a:pt x="1575689" y="77216"/>
                  </a:lnTo>
                  <a:lnTo>
                    <a:pt x="1580642" y="74549"/>
                  </a:lnTo>
                  <a:lnTo>
                    <a:pt x="1581658" y="74168"/>
                  </a:lnTo>
                  <a:lnTo>
                    <a:pt x="1582166" y="74041"/>
                  </a:lnTo>
                  <a:close/>
                  <a:moveTo>
                    <a:pt x="727075" y="127635"/>
                  </a:moveTo>
                  <a:lnTo>
                    <a:pt x="621792" y="131953"/>
                  </a:lnTo>
                  <a:lnTo>
                    <a:pt x="612013" y="132080"/>
                  </a:lnTo>
                  <a:lnTo>
                    <a:pt x="607187" y="132080"/>
                  </a:lnTo>
                  <a:lnTo>
                    <a:pt x="593090" y="131953"/>
                  </a:lnTo>
                  <a:cubicBezTo>
                    <a:pt x="573659" y="131699"/>
                    <a:pt x="554355" y="131064"/>
                    <a:pt x="534924" y="129921"/>
                  </a:cubicBezTo>
                  <a:lnTo>
                    <a:pt x="534924" y="129921"/>
                  </a:lnTo>
                  <a:cubicBezTo>
                    <a:pt x="557022" y="140970"/>
                    <a:pt x="582676" y="148844"/>
                    <a:pt x="613537" y="150876"/>
                  </a:cubicBezTo>
                  <a:lnTo>
                    <a:pt x="624459" y="141224"/>
                  </a:lnTo>
                  <a:lnTo>
                    <a:pt x="628015" y="138430"/>
                  </a:lnTo>
                  <a:lnTo>
                    <a:pt x="629666" y="137541"/>
                  </a:lnTo>
                  <a:lnTo>
                    <a:pt x="630682" y="137541"/>
                  </a:lnTo>
                  <a:lnTo>
                    <a:pt x="633730" y="138176"/>
                  </a:lnTo>
                  <a:lnTo>
                    <a:pt x="634873" y="139827"/>
                  </a:lnTo>
                  <a:lnTo>
                    <a:pt x="639826" y="146939"/>
                  </a:lnTo>
                  <a:lnTo>
                    <a:pt x="642620" y="151130"/>
                  </a:lnTo>
                  <a:cubicBezTo>
                    <a:pt x="676529" y="149225"/>
                    <a:pt x="703961" y="140081"/>
                    <a:pt x="727202" y="127762"/>
                  </a:cubicBezTo>
                  <a:close/>
                  <a:moveTo>
                    <a:pt x="1678813" y="146685"/>
                  </a:moveTo>
                  <a:lnTo>
                    <a:pt x="1685163" y="157734"/>
                  </a:lnTo>
                  <a:lnTo>
                    <a:pt x="1688719" y="164592"/>
                  </a:lnTo>
                  <a:lnTo>
                    <a:pt x="1693672" y="171704"/>
                  </a:lnTo>
                  <a:lnTo>
                    <a:pt x="1693418" y="170942"/>
                  </a:lnTo>
                  <a:lnTo>
                    <a:pt x="1693291" y="170561"/>
                  </a:lnTo>
                  <a:lnTo>
                    <a:pt x="1693545" y="170942"/>
                  </a:lnTo>
                  <a:lnTo>
                    <a:pt x="1686941" y="155067"/>
                  </a:lnTo>
                  <a:lnTo>
                    <a:pt x="1681226" y="147447"/>
                  </a:lnTo>
                  <a:lnTo>
                    <a:pt x="1679702" y="146812"/>
                  </a:lnTo>
                  <a:lnTo>
                    <a:pt x="1678940" y="146558"/>
                  </a:lnTo>
                  <a:close/>
                  <a:moveTo>
                    <a:pt x="1639062" y="194691"/>
                  </a:moveTo>
                  <a:lnTo>
                    <a:pt x="1637665" y="195580"/>
                  </a:lnTo>
                  <a:lnTo>
                    <a:pt x="1639443" y="197231"/>
                  </a:lnTo>
                  <a:lnTo>
                    <a:pt x="1640332" y="198247"/>
                  </a:lnTo>
                  <a:lnTo>
                    <a:pt x="1639697" y="195834"/>
                  </a:lnTo>
                  <a:lnTo>
                    <a:pt x="1639062" y="194691"/>
                  </a:lnTo>
                  <a:close/>
                  <a:moveTo>
                    <a:pt x="1613281" y="243078"/>
                  </a:moveTo>
                  <a:lnTo>
                    <a:pt x="1612900" y="243205"/>
                  </a:lnTo>
                  <a:lnTo>
                    <a:pt x="1612773" y="243332"/>
                  </a:lnTo>
                  <a:lnTo>
                    <a:pt x="1613027" y="245745"/>
                  </a:lnTo>
                  <a:lnTo>
                    <a:pt x="1613408" y="246507"/>
                  </a:lnTo>
                  <a:lnTo>
                    <a:pt x="1613281" y="245872"/>
                  </a:lnTo>
                  <a:lnTo>
                    <a:pt x="1613281" y="245618"/>
                  </a:lnTo>
                  <a:lnTo>
                    <a:pt x="1613281" y="245491"/>
                  </a:lnTo>
                  <a:lnTo>
                    <a:pt x="1613154" y="245237"/>
                  </a:lnTo>
                  <a:lnTo>
                    <a:pt x="1613281" y="243840"/>
                  </a:lnTo>
                  <a:lnTo>
                    <a:pt x="1613408" y="243205"/>
                  </a:lnTo>
                  <a:close/>
                  <a:moveTo>
                    <a:pt x="1626108" y="240157"/>
                  </a:moveTo>
                  <a:lnTo>
                    <a:pt x="1625981" y="240157"/>
                  </a:lnTo>
                  <a:lnTo>
                    <a:pt x="1625727" y="242062"/>
                  </a:lnTo>
                  <a:lnTo>
                    <a:pt x="1626235" y="242951"/>
                  </a:lnTo>
                  <a:lnTo>
                    <a:pt x="1627124" y="242697"/>
                  </a:lnTo>
                  <a:lnTo>
                    <a:pt x="1626235" y="243078"/>
                  </a:lnTo>
                  <a:lnTo>
                    <a:pt x="1627124" y="244475"/>
                  </a:lnTo>
                  <a:lnTo>
                    <a:pt x="1628648" y="245872"/>
                  </a:lnTo>
                  <a:lnTo>
                    <a:pt x="1629537" y="246634"/>
                  </a:lnTo>
                  <a:lnTo>
                    <a:pt x="1631188" y="246761"/>
                  </a:lnTo>
                  <a:lnTo>
                    <a:pt x="1632204" y="246761"/>
                  </a:lnTo>
                  <a:lnTo>
                    <a:pt x="1629410" y="243459"/>
                  </a:lnTo>
                  <a:lnTo>
                    <a:pt x="1627505" y="242824"/>
                  </a:lnTo>
                  <a:lnTo>
                    <a:pt x="1631188" y="243586"/>
                  </a:lnTo>
                  <a:lnTo>
                    <a:pt x="1633601" y="243586"/>
                  </a:lnTo>
                  <a:lnTo>
                    <a:pt x="1631315" y="242189"/>
                  </a:lnTo>
                  <a:lnTo>
                    <a:pt x="1626108" y="240157"/>
                  </a:lnTo>
                  <a:close/>
                  <a:moveTo>
                    <a:pt x="1601470" y="265430"/>
                  </a:moveTo>
                  <a:lnTo>
                    <a:pt x="1603248" y="268351"/>
                  </a:lnTo>
                  <a:lnTo>
                    <a:pt x="1603375" y="268478"/>
                  </a:lnTo>
                  <a:lnTo>
                    <a:pt x="1601470" y="265430"/>
                  </a:lnTo>
                  <a:close/>
                  <a:moveTo>
                    <a:pt x="1613408" y="265811"/>
                  </a:moveTo>
                  <a:lnTo>
                    <a:pt x="1613662" y="266319"/>
                  </a:lnTo>
                  <a:lnTo>
                    <a:pt x="1613789" y="266573"/>
                  </a:lnTo>
                  <a:lnTo>
                    <a:pt x="1615059" y="267970"/>
                  </a:lnTo>
                  <a:lnTo>
                    <a:pt x="1615948" y="268478"/>
                  </a:lnTo>
                  <a:lnTo>
                    <a:pt x="1617853" y="269240"/>
                  </a:lnTo>
                  <a:lnTo>
                    <a:pt x="1618869" y="269621"/>
                  </a:lnTo>
                  <a:lnTo>
                    <a:pt x="1613408" y="265938"/>
                  </a:lnTo>
                  <a:close/>
                  <a:moveTo>
                    <a:pt x="1603375" y="268478"/>
                  </a:moveTo>
                  <a:lnTo>
                    <a:pt x="1606042" y="272796"/>
                  </a:lnTo>
                  <a:lnTo>
                    <a:pt x="1608963" y="276352"/>
                  </a:lnTo>
                  <a:lnTo>
                    <a:pt x="1608963" y="273939"/>
                  </a:lnTo>
                  <a:lnTo>
                    <a:pt x="1603375" y="268478"/>
                  </a:lnTo>
                  <a:close/>
                  <a:moveTo>
                    <a:pt x="1578737" y="137922"/>
                  </a:moveTo>
                  <a:cubicBezTo>
                    <a:pt x="1576959" y="140716"/>
                    <a:pt x="1575308" y="143510"/>
                    <a:pt x="1573784" y="146431"/>
                  </a:cubicBezTo>
                  <a:cubicBezTo>
                    <a:pt x="1564386" y="167894"/>
                    <a:pt x="1561973" y="192786"/>
                    <a:pt x="1565910" y="216154"/>
                  </a:cubicBezTo>
                  <a:cubicBezTo>
                    <a:pt x="1570609" y="243967"/>
                    <a:pt x="1585087" y="271018"/>
                    <a:pt x="1607947" y="288417"/>
                  </a:cubicBezTo>
                  <a:lnTo>
                    <a:pt x="1608328" y="277241"/>
                  </a:lnTo>
                  <a:lnTo>
                    <a:pt x="1604518" y="273812"/>
                  </a:lnTo>
                  <a:lnTo>
                    <a:pt x="1599057" y="267589"/>
                  </a:lnTo>
                  <a:lnTo>
                    <a:pt x="1598803" y="264414"/>
                  </a:lnTo>
                  <a:lnTo>
                    <a:pt x="1598803" y="264160"/>
                  </a:lnTo>
                  <a:lnTo>
                    <a:pt x="1598930" y="263906"/>
                  </a:lnTo>
                  <a:lnTo>
                    <a:pt x="1600073" y="262128"/>
                  </a:lnTo>
                  <a:lnTo>
                    <a:pt x="1599946" y="261493"/>
                  </a:lnTo>
                  <a:lnTo>
                    <a:pt x="1599946" y="261112"/>
                  </a:lnTo>
                  <a:lnTo>
                    <a:pt x="1600962" y="258826"/>
                  </a:lnTo>
                  <a:lnTo>
                    <a:pt x="1602740" y="258572"/>
                  </a:lnTo>
                  <a:lnTo>
                    <a:pt x="1603629" y="258572"/>
                  </a:lnTo>
                  <a:lnTo>
                    <a:pt x="1604518" y="258572"/>
                  </a:lnTo>
                  <a:lnTo>
                    <a:pt x="1601343" y="255524"/>
                  </a:lnTo>
                  <a:lnTo>
                    <a:pt x="1599819" y="253746"/>
                  </a:lnTo>
                  <a:lnTo>
                    <a:pt x="1596517" y="249809"/>
                  </a:lnTo>
                  <a:lnTo>
                    <a:pt x="1595374" y="247015"/>
                  </a:lnTo>
                  <a:lnTo>
                    <a:pt x="1593850" y="240665"/>
                  </a:lnTo>
                  <a:lnTo>
                    <a:pt x="1594866" y="237490"/>
                  </a:lnTo>
                  <a:lnTo>
                    <a:pt x="1594866" y="237236"/>
                  </a:lnTo>
                  <a:lnTo>
                    <a:pt x="1594993" y="237109"/>
                  </a:lnTo>
                  <a:lnTo>
                    <a:pt x="1598930" y="231775"/>
                  </a:lnTo>
                  <a:lnTo>
                    <a:pt x="1601216" y="230378"/>
                  </a:lnTo>
                  <a:lnTo>
                    <a:pt x="1596263" y="226060"/>
                  </a:lnTo>
                  <a:lnTo>
                    <a:pt x="1594612" y="221361"/>
                  </a:lnTo>
                  <a:lnTo>
                    <a:pt x="1594104" y="219837"/>
                  </a:lnTo>
                  <a:lnTo>
                    <a:pt x="1594612" y="217932"/>
                  </a:lnTo>
                  <a:lnTo>
                    <a:pt x="1595501" y="213995"/>
                  </a:lnTo>
                  <a:lnTo>
                    <a:pt x="1597406" y="211582"/>
                  </a:lnTo>
                  <a:lnTo>
                    <a:pt x="1598930" y="209931"/>
                  </a:lnTo>
                  <a:lnTo>
                    <a:pt x="1599565" y="209423"/>
                  </a:lnTo>
                  <a:lnTo>
                    <a:pt x="1596009" y="206121"/>
                  </a:lnTo>
                  <a:lnTo>
                    <a:pt x="1594231" y="203327"/>
                  </a:lnTo>
                  <a:lnTo>
                    <a:pt x="1590929" y="194437"/>
                  </a:lnTo>
                  <a:lnTo>
                    <a:pt x="1593215" y="189992"/>
                  </a:lnTo>
                  <a:lnTo>
                    <a:pt x="1593723" y="188976"/>
                  </a:lnTo>
                  <a:lnTo>
                    <a:pt x="1594104" y="188468"/>
                  </a:lnTo>
                  <a:lnTo>
                    <a:pt x="1595247" y="187198"/>
                  </a:lnTo>
                  <a:lnTo>
                    <a:pt x="1595882" y="186690"/>
                  </a:lnTo>
                  <a:lnTo>
                    <a:pt x="1592707" y="181864"/>
                  </a:lnTo>
                  <a:lnTo>
                    <a:pt x="1591945" y="178308"/>
                  </a:lnTo>
                  <a:lnTo>
                    <a:pt x="1591564" y="176657"/>
                  </a:lnTo>
                  <a:lnTo>
                    <a:pt x="1591945" y="174625"/>
                  </a:lnTo>
                  <a:lnTo>
                    <a:pt x="1594739" y="169037"/>
                  </a:lnTo>
                  <a:lnTo>
                    <a:pt x="1596390" y="167640"/>
                  </a:lnTo>
                  <a:lnTo>
                    <a:pt x="1599438" y="165608"/>
                  </a:lnTo>
                  <a:lnTo>
                    <a:pt x="1600581" y="165100"/>
                  </a:lnTo>
                  <a:lnTo>
                    <a:pt x="1604010" y="163830"/>
                  </a:lnTo>
                  <a:lnTo>
                    <a:pt x="1605280" y="163449"/>
                  </a:lnTo>
                  <a:lnTo>
                    <a:pt x="1578610" y="137795"/>
                  </a:lnTo>
                  <a:close/>
                  <a:moveTo>
                    <a:pt x="1646936" y="98044"/>
                  </a:moveTo>
                  <a:lnTo>
                    <a:pt x="1645793" y="98044"/>
                  </a:lnTo>
                  <a:lnTo>
                    <a:pt x="1654810" y="132842"/>
                  </a:lnTo>
                  <a:cubicBezTo>
                    <a:pt x="1655445" y="132207"/>
                    <a:pt x="1656080" y="131572"/>
                    <a:pt x="1656715" y="131064"/>
                  </a:cubicBezTo>
                  <a:lnTo>
                    <a:pt x="1656842" y="127508"/>
                  </a:lnTo>
                  <a:lnTo>
                    <a:pt x="1656969" y="125349"/>
                  </a:lnTo>
                  <a:lnTo>
                    <a:pt x="1658366" y="115824"/>
                  </a:lnTo>
                  <a:lnTo>
                    <a:pt x="1661541" y="111125"/>
                  </a:lnTo>
                  <a:lnTo>
                    <a:pt x="1664716" y="106045"/>
                  </a:lnTo>
                  <a:lnTo>
                    <a:pt x="1670939" y="106426"/>
                  </a:lnTo>
                  <a:lnTo>
                    <a:pt x="1676908" y="107823"/>
                  </a:lnTo>
                  <a:lnTo>
                    <a:pt x="1678686" y="108712"/>
                  </a:lnTo>
                  <a:lnTo>
                    <a:pt x="1681099" y="110109"/>
                  </a:lnTo>
                  <a:lnTo>
                    <a:pt x="1683258" y="111379"/>
                  </a:lnTo>
                  <a:lnTo>
                    <a:pt x="1685163" y="113030"/>
                  </a:lnTo>
                  <a:lnTo>
                    <a:pt x="1688592" y="121031"/>
                  </a:lnTo>
                  <a:lnTo>
                    <a:pt x="1687957" y="123063"/>
                  </a:lnTo>
                  <a:lnTo>
                    <a:pt x="1687830" y="123825"/>
                  </a:lnTo>
                  <a:lnTo>
                    <a:pt x="1687830" y="124079"/>
                  </a:lnTo>
                  <a:lnTo>
                    <a:pt x="1687703" y="125476"/>
                  </a:lnTo>
                  <a:lnTo>
                    <a:pt x="1687449" y="127000"/>
                  </a:lnTo>
                  <a:lnTo>
                    <a:pt x="1687449" y="127762"/>
                  </a:lnTo>
                  <a:lnTo>
                    <a:pt x="1696847" y="132334"/>
                  </a:lnTo>
                  <a:lnTo>
                    <a:pt x="1700784" y="135509"/>
                  </a:lnTo>
                  <a:lnTo>
                    <a:pt x="1711579" y="145669"/>
                  </a:lnTo>
                  <a:lnTo>
                    <a:pt x="1715516" y="151003"/>
                  </a:lnTo>
                  <a:lnTo>
                    <a:pt x="1715770" y="151257"/>
                  </a:lnTo>
                  <a:lnTo>
                    <a:pt x="1715897" y="151511"/>
                  </a:lnTo>
                  <a:cubicBezTo>
                    <a:pt x="1727581" y="169164"/>
                    <a:pt x="1737106" y="189865"/>
                    <a:pt x="1737868" y="212852"/>
                  </a:cubicBezTo>
                  <a:lnTo>
                    <a:pt x="1737741" y="215265"/>
                  </a:lnTo>
                  <a:lnTo>
                    <a:pt x="1737614" y="216789"/>
                  </a:lnTo>
                  <a:lnTo>
                    <a:pt x="1736979" y="219075"/>
                  </a:lnTo>
                  <a:lnTo>
                    <a:pt x="1734820" y="224790"/>
                  </a:lnTo>
                  <a:lnTo>
                    <a:pt x="1732153" y="227076"/>
                  </a:lnTo>
                  <a:lnTo>
                    <a:pt x="1731899" y="227330"/>
                  </a:lnTo>
                  <a:lnTo>
                    <a:pt x="1731772" y="227457"/>
                  </a:lnTo>
                  <a:lnTo>
                    <a:pt x="1723263" y="232156"/>
                  </a:lnTo>
                  <a:lnTo>
                    <a:pt x="1719326" y="232791"/>
                  </a:lnTo>
                  <a:lnTo>
                    <a:pt x="1715643" y="233299"/>
                  </a:lnTo>
                  <a:lnTo>
                    <a:pt x="1713865" y="233299"/>
                  </a:lnTo>
                  <a:lnTo>
                    <a:pt x="1709547" y="233045"/>
                  </a:lnTo>
                  <a:lnTo>
                    <a:pt x="1707388" y="232664"/>
                  </a:lnTo>
                  <a:lnTo>
                    <a:pt x="1706499" y="232410"/>
                  </a:lnTo>
                  <a:lnTo>
                    <a:pt x="1705991" y="232283"/>
                  </a:lnTo>
                  <a:lnTo>
                    <a:pt x="1697736" y="228473"/>
                  </a:lnTo>
                  <a:lnTo>
                    <a:pt x="1693926" y="224028"/>
                  </a:lnTo>
                  <a:lnTo>
                    <a:pt x="1694434" y="224663"/>
                  </a:lnTo>
                  <a:lnTo>
                    <a:pt x="1687195" y="216535"/>
                  </a:lnTo>
                  <a:lnTo>
                    <a:pt x="1684020" y="212217"/>
                  </a:lnTo>
                  <a:lnTo>
                    <a:pt x="1684274" y="217297"/>
                  </a:lnTo>
                  <a:lnTo>
                    <a:pt x="1659382" y="202184"/>
                  </a:lnTo>
                  <a:lnTo>
                    <a:pt x="1659255" y="204597"/>
                  </a:lnTo>
                  <a:lnTo>
                    <a:pt x="1659128" y="205994"/>
                  </a:lnTo>
                  <a:lnTo>
                    <a:pt x="1658620" y="207137"/>
                  </a:lnTo>
                  <a:lnTo>
                    <a:pt x="1658112" y="208153"/>
                  </a:lnTo>
                  <a:lnTo>
                    <a:pt x="1658239" y="208661"/>
                  </a:lnTo>
                  <a:lnTo>
                    <a:pt x="1658239" y="208915"/>
                  </a:lnTo>
                  <a:lnTo>
                    <a:pt x="1658620" y="213868"/>
                  </a:lnTo>
                  <a:lnTo>
                    <a:pt x="1658493" y="215138"/>
                  </a:lnTo>
                  <a:lnTo>
                    <a:pt x="1658239" y="216281"/>
                  </a:lnTo>
                  <a:lnTo>
                    <a:pt x="1669796" y="221742"/>
                  </a:lnTo>
                  <a:lnTo>
                    <a:pt x="1669542" y="226822"/>
                  </a:lnTo>
                  <a:lnTo>
                    <a:pt x="1669415" y="230759"/>
                  </a:lnTo>
                  <a:lnTo>
                    <a:pt x="1680591" y="236855"/>
                  </a:lnTo>
                  <a:lnTo>
                    <a:pt x="1680337" y="241554"/>
                  </a:lnTo>
                  <a:lnTo>
                    <a:pt x="1680083" y="248539"/>
                  </a:lnTo>
                  <a:lnTo>
                    <a:pt x="1679575" y="259588"/>
                  </a:lnTo>
                  <a:lnTo>
                    <a:pt x="1669669" y="255016"/>
                  </a:lnTo>
                  <a:lnTo>
                    <a:pt x="1667637" y="254127"/>
                  </a:lnTo>
                  <a:lnTo>
                    <a:pt x="1667383" y="262382"/>
                  </a:lnTo>
                  <a:lnTo>
                    <a:pt x="1656080" y="257429"/>
                  </a:lnTo>
                  <a:lnTo>
                    <a:pt x="1655953" y="258064"/>
                  </a:lnTo>
                  <a:lnTo>
                    <a:pt x="1655826" y="258445"/>
                  </a:lnTo>
                  <a:lnTo>
                    <a:pt x="1655700" y="259588"/>
                  </a:lnTo>
                  <a:lnTo>
                    <a:pt x="1655192" y="260350"/>
                  </a:lnTo>
                  <a:lnTo>
                    <a:pt x="1650493" y="265049"/>
                  </a:lnTo>
                  <a:lnTo>
                    <a:pt x="1647445" y="266192"/>
                  </a:lnTo>
                  <a:lnTo>
                    <a:pt x="1643635" y="267081"/>
                  </a:lnTo>
                  <a:lnTo>
                    <a:pt x="1641857" y="267081"/>
                  </a:lnTo>
                  <a:lnTo>
                    <a:pt x="1639952" y="267081"/>
                  </a:lnTo>
                  <a:lnTo>
                    <a:pt x="1638936" y="266954"/>
                  </a:lnTo>
                  <a:lnTo>
                    <a:pt x="1629919" y="264033"/>
                  </a:lnTo>
                  <a:lnTo>
                    <a:pt x="1626363" y="261874"/>
                  </a:lnTo>
                  <a:lnTo>
                    <a:pt x="1639825" y="271780"/>
                  </a:lnTo>
                  <a:lnTo>
                    <a:pt x="1646810" y="276225"/>
                  </a:lnTo>
                  <a:lnTo>
                    <a:pt x="1646936" y="277241"/>
                  </a:lnTo>
                  <a:lnTo>
                    <a:pt x="1647063" y="277749"/>
                  </a:lnTo>
                  <a:lnTo>
                    <a:pt x="1647444" y="278003"/>
                  </a:lnTo>
                  <a:lnTo>
                    <a:pt x="1647698" y="278130"/>
                  </a:lnTo>
                  <a:lnTo>
                    <a:pt x="1648206" y="278511"/>
                  </a:lnTo>
                  <a:lnTo>
                    <a:pt x="1648333" y="279019"/>
                  </a:lnTo>
                  <a:lnTo>
                    <a:pt x="1648714" y="284734"/>
                  </a:lnTo>
                  <a:lnTo>
                    <a:pt x="1647317" y="287655"/>
                  </a:lnTo>
                  <a:lnTo>
                    <a:pt x="1646936" y="288671"/>
                  </a:lnTo>
                  <a:lnTo>
                    <a:pt x="1646174" y="288417"/>
                  </a:lnTo>
                  <a:lnTo>
                    <a:pt x="1629156" y="283718"/>
                  </a:lnTo>
                  <a:lnTo>
                    <a:pt x="1645539" y="286004"/>
                  </a:lnTo>
                  <a:lnTo>
                    <a:pt x="1645793" y="284607"/>
                  </a:lnTo>
                  <a:lnTo>
                    <a:pt x="1645793" y="283845"/>
                  </a:lnTo>
                  <a:lnTo>
                    <a:pt x="1627505" y="278892"/>
                  </a:lnTo>
                  <a:lnTo>
                    <a:pt x="1618107" y="277368"/>
                  </a:lnTo>
                  <a:lnTo>
                    <a:pt x="1617980" y="280543"/>
                  </a:lnTo>
                  <a:lnTo>
                    <a:pt x="1617980" y="281940"/>
                  </a:lnTo>
                  <a:lnTo>
                    <a:pt x="1618107" y="281940"/>
                  </a:lnTo>
                  <a:lnTo>
                    <a:pt x="1618234" y="294640"/>
                  </a:lnTo>
                  <a:cubicBezTo>
                    <a:pt x="1628648" y="300228"/>
                    <a:pt x="1642237" y="303784"/>
                    <a:pt x="1655064" y="303784"/>
                  </a:cubicBezTo>
                  <a:lnTo>
                    <a:pt x="1657096" y="303784"/>
                  </a:lnTo>
                  <a:lnTo>
                    <a:pt x="1657477" y="303784"/>
                  </a:lnTo>
                  <a:lnTo>
                    <a:pt x="1677035" y="301752"/>
                  </a:lnTo>
                  <a:lnTo>
                    <a:pt x="1685671" y="298450"/>
                  </a:lnTo>
                  <a:lnTo>
                    <a:pt x="1697990" y="292227"/>
                  </a:lnTo>
                  <a:lnTo>
                    <a:pt x="1703324" y="287909"/>
                  </a:lnTo>
                  <a:cubicBezTo>
                    <a:pt x="1726438" y="269240"/>
                    <a:pt x="1739265" y="239141"/>
                    <a:pt x="1739011" y="209931"/>
                  </a:cubicBezTo>
                  <a:cubicBezTo>
                    <a:pt x="1738503" y="180594"/>
                    <a:pt x="1728470" y="150495"/>
                    <a:pt x="1709039" y="129159"/>
                  </a:cubicBezTo>
                  <a:lnTo>
                    <a:pt x="1674876" y="103886"/>
                  </a:lnTo>
                  <a:cubicBezTo>
                    <a:pt x="1665986" y="100203"/>
                    <a:pt x="1656080" y="98298"/>
                    <a:pt x="1646682" y="98298"/>
                  </a:cubicBezTo>
                  <a:close/>
                  <a:moveTo>
                    <a:pt x="1587881" y="56515"/>
                  </a:moveTo>
                  <a:lnTo>
                    <a:pt x="1600073" y="57277"/>
                  </a:lnTo>
                  <a:lnTo>
                    <a:pt x="1606423" y="59309"/>
                  </a:lnTo>
                  <a:cubicBezTo>
                    <a:pt x="1617472" y="62992"/>
                    <a:pt x="1626108" y="70993"/>
                    <a:pt x="1632077" y="79629"/>
                  </a:cubicBezTo>
                  <a:lnTo>
                    <a:pt x="1637665" y="79248"/>
                  </a:lnTo>
                  <a:lnTo>
                    <a:pt x="1640459" y="79248"/>
                  </a:lnTo>
                  <a:lnTo>
                    <a:pt x="1649222" y="79629"/>
                  </a:lnTo>
                  <a:lnTo>
                    <a:pt x="1653540" y="80264"/>
                  </a:lnTo>
                  <a:lnTo>
                    <a:pt x="1672971" y="84074"/>
                  </a:lnTo>
                  <a:lnTo>
                    <a:pt x="1681988" y="87884"/>
                  </a:lnTo>
                  <a:cubicBezTo>
                    <a:pt x="1697990" y="94996"/>
                    <a:pt x="1710055" y="106680"/>
                    <a:pt x="1720850" y="118872"/>
                  </a:cubicBezTo>
                  <a:cubicBezTo>
                    <a:pt x="1742313" y="144526"/>
                    <a:pt x="1751838" y="177419"/>
                    <a:pt x="1751203" y="209931"/>
                  </a:cubicBezTo>
                  <a:cubicBezTo>
                    <a:pt x="1750695" y="231902"/>
                    <a:pt x="1743202" y="253492"/>
                    <a:pt x="1730375" y="271018"/>
                  </a:cubicBezTo>
                  <a:lnTo>
                    <a:pt x="1706245" y="296672"/>
                  </a:lnTo>
                  <a:cubicBezTo>
                    <a:pt x="1692783" y="307213"/>
                    <a:pt x="1676019" y="313182"/>
                    <a:pt x="1658620" y="314325"/>
                  </a:cubicBezTo>
                  <a:lnTo>
                    <a:pt x="1654683" y="314579"/>
                  </a:lnTo>
                  <a:lnTo>
                    <a:pt x="1652651" y="314579"/>
                  </a:lnTo>
                  <a:cubicBezTo>
                    <a:pt x="1637284" y="314579"/>
                    <a:pt x="1621790" y="310388"/>
                    <a:pt x="1607820" y="303276"/>
                  </a:cubicBezTo>
                  <a:cubicBezTo>
                    <a:pt x="1576451" y="286639"/>
                    <a:pt x="1553591" y="254889"/>
                    <a:pt x="1546352" y="219837"/>
                  </a:cubicBezTo>
                  <a:cubicBezTo>
                    <a:pt x="1539494" y="187579"/>
                    <a:pt x="1544066" y="151892"/>
                    <a:pt x="1562227" y="123063"/>
                  </a:cubicBezTo>
                  <a:lnTo>
                    <a:pt x="1552067" y="107315"/>
                  </a:lnTo>
                  <a:lnTo>
                    <a:pt x="1549781" y="96774"/>
                  </a:lnTo>
                  <a:lnTo>
                    <a:pt x="1549273" y="81026"/>
                  </a:lnTo>
                  <a:lnTo>
                    <a:pt x="1552956" y="74676"/>
                  </a:lnTo>
                  <a:lnTo>
                    <a:pt x="1562481" y="62865"/>
                  </a:lnTo>
                  <a:lnTo>
                    <a:pt x="1568958" y="59944"/>
                  </a:lnTo>
                  <a:lnTo>
                    <a:pt x="1581912" y="56134"/>
                  </a:lnTo>
                  <a:close/>
                  <a:moveTo>
                    <a:pt x="1628902" y="31750"/>
                  </a:moveTo>
                  <a:cubicBezTo>
                    <a:pt x="1580896" y="31750"/>
                    <a:pt x="1532382" y="42291"/>
                    <a:pt x="1491488" y="67183"/>
                  </a:cubicBezTo>
                  <a:lnTo>
                    <a:pt x="1474851" y="78232"/>
                  </a:lnTo>
                  <a:lnTo>
                    <a:pt x="1467104" y="84582"/>
                  </a:lnTo>
                  <a:cubicBezTo>
                    <a:pt x="1436878" y="111760"/>
                    <a:pt x="1416685" y="149352"/>
                    <a:pt x="1418463" y="188849"/>
                  </a:cubicBezTo>
                  <a:cubicBezTo>
                    <a:pt x="1418971" y="213233"/>
                    <a:pt x="1428877" y="236728"/>
                    <a:pt x="1443482" y="256794"/>
                  </a:cubicBezTo>
                  <a:cubicBezTo>
                    <a:pt x="1458341" y="276987"/>
                    <a:pt x="1477899" y="293878"/>
                    <a:pt x="1499616" y="307340"/>
                  </a:cubicBezTo>
                  <a:cubicBezTo>
                    <a:pt x="1527429" y="324358"/>
                    <a:pt x="1558544" y="336423"/>
                    <a:pt x="1590929" y="343535"/>
                  </a:cubicBezTo>
                  <a:lnTo>
                    <a:pt x="1640840" y="347345"/>
                  </a:lnTo>
                  <a:cubicBezTo>
                    <a:pt x="1643253" y="347345"/>
                    <a:pt x="1645539" y="347345"/>
                    <a:pt x="1647952" y="347218"/>
                  </a:cubicBezTo>
                  <a:cubicBezTo>
                    <a:pt x="1699768" y="346583"/>
                    <a:pt x="1751711" y="337312"/>
                    <a:pt x="1798066" y="314071"/>
                  </a:cubicBezTo>
                  <a:cubicBezTo>
                    <a:pt x="1821053" y="302387"/>
                    <a:pt x="1842643" y="286512"/>
                    <a:pt x="1857883" y="265303"/>
                  </a:cubicBezTo>
                  <a:cubicBezTo>
                    <a:pt x="1873504" y="244348"/>
                    <a:pt x="1881378" y="217678"/>
                    <a:pt x="1879219" y="191262"/>
                  </a:cubicBezTo>
                  <a:cubicBezTo>
                    <a:pt x="1876171" y="164846"/>
                    <a:pt x="1864233" y="140208"/>
                    <a:pt x="1847215" y="120142"/>
                  </a:cubicBezTo>
                  <a:cubicBezTo>
                    <a:pt x="1830197" y="100203"/>
                    <a:pt x="1809242" y="84074"/>
                    <a:pt x="1786509" y="71501"/>
                  </a:cubicBezTo>
                  <a:cubicBezTo>
                    <a:pt x="1740789" y="46990"/>
                    <a:pt x="1689862" y="32766"/>
                    <a:pt x="1638427" y="31750"/>
                  </a:cubicBezTo>
                  <a:lnTo>
                    <a:pt x="1631950" y="31623"/>
                  </a:lnTo>
                  <a:close/>
                  <a:moveTo>
                    <a:pt x="1627632" y="8509"/>
                  </a:moveTo>
                  <a:lnTo>
                    <a:pt x="1635506" y="8636"/>
                  </a:lnTo>
                  <a:lnTo>
                    <a:pt x="1639443" y="8763"/>
                  </a:lnTo>
                  <a:cubicBezTo>
                    <a:pt x="1694561" y="10795"/>
                    <a:pt x="1749425" y="27686"/>
                    <a:pt x="1794256" y="59436"/>
                  </a:cubicBezTo>
                  <a:cubicBezTo>
                    <a:pt x="1838579" y="90551"/>
                    <a:pt x="1875663" y="136779"/>
                    <a:pt x="1881505" y="190881"/>
                  </a:cubicBezTo>
                  <a:cubicBezTo>
                    <a:pt x="1884172" y="217805"/>
                    <a:pt x="1876679" y="245110"/>
                    <a:pt x="1862709" y="268478"/>
                  </a:cubicBezTo>
                  <a:cubicBezTo>
                    <a:pt x="1848866" y="291973"/>
                    <a:pt x="1828038" y="310896"/>
                    <a:pt x="1805051" y="325882"/>
                  </a:cubicBezTo>
                  <a:cubicBezTo>
                    <a:pt x="1762379" y="353695"/>
                    <a:pt x="1711071" y="365379"/>
                    <a:pt x="1660779" y="365379"/>
                  </a:cubicBezTo>
                  <a:lnTo>
                    <a:pt x="1652016" y="365252"/>
                  </a:lnTo>
                  <a:lnTo>
                    <a:pt x="1647698" y="365125"/>
                  </a:lnTo>
                  <a:lnTo>
                    <a:pt x="1588516" y="356870"/>
                  </a:lnTo>
                  <a:cubicBezTo>
                    <a:pt x="1554480" y="351155"/>
                    <a:pt x="1521079" y="340233"/>
                    <a:pt x="1490472" y="323215"/>
                  </a:cubicBezTo>
                  <a:cubicBezTo>
                    <a:pt x="1466469" y="309499"/>
                    <a:pt x="1444117" y="291846"/>
                    <a:pt x="1427099" y="269240"/>
                  </a:cubicBezTo>
                  <a:cubicBezTo>
                    <a:pt x="1410081" y="246634"/>
                    <a:pt x="1398016" y="218948"/>
                    <a:pt x="1397127" y="189738"/>
                  </a:cubicBezTo>
                  <a:cubicBezTo>
                    <a:pt x="1395984" y="160655"/>
                    <a:pt x="1405001" y="131826"/>
                    <a:pt x="1420495" y="107950"/>
                  </a:cubicBezTo>
                  <a:lnTo>
                    <a:pt x="1457452" y="67183"/>
                  </a:lnTo>
                  <a:cubicBezTo>
                    <a:pt x="1464818" y="60833"/>
                    <a:pt x="1472565" y="55118"/>
                    <a:pt x="1480693" y="49911"/>
                  </a:cubicBezTo>
                  <a:cubicBezTo>
                    <a:pt x="1524254" y="21717"/>
                    <a:pt x="1576197" y="8382"/>
                    <a:pt x="1627632" y="8382"/>
                  </a:cubicBezTo>
                  <a:close/>
                  <a:moveTo>
                    <a:pt x="1840230" y="0"/>
                  </a:moveTo>
                  <a:lnTo>
                    <a:pt x="1747139" y="127"/>
                  </a:lnTo>
                  <a:lnTo>
                    <a:pt x="1561084" y="3175"/>
                  </a:lnTo>
                  <a:lnTo>
                    <a:pt x="1374902" y="7874"/>
                  </a:lnTo>
                  <a:cubicBezTo>
                    <a:pt x="1349375" y="8509"/>
                    <a:pt x="1323721" y="9017"/>
                    <a:pt x="1298194" y="9525"/>
                  </a:cubicBezTo>
                  <a:lnTo>
                    <a:pt x="1311021" y="19558"/>
                  </a:lnTo>
                  <a:lnTo>
                    <a:pt x="1316990" y="27051"/>
                  </a:lnTo>
                  <a:cubicBezTo>
                    <a:pt x="1328293" y="41148"/>
                    <a:pt x="1347597" y="43688"/>
                    <a:pt x="1359789" y="43688"/>
                  </a:cubicBezTo>
                  <a:lnTo>
                    <a:pt x="1370838" y="42926"/>
                  </a:lnTo>
                  <a:lnTo>
                    <a:pt x="1375791" y="333629"/>
                  </a:lnTo>
                  <a:lnTo>
                    <a:pt x="1370076" y="333629"/>
                  </a:lnTo>
                  <a:lnTo>
                    <a:pt x="1375410" y="334010"/>
                  </a:lnTo>
                  <a:lnTo>
                    <a:pt x="1129792" y="373380"/>
                  </a:lnTo>
                  <a:lnTo>
                    <a:pt x="1129411" y="98552"/>
                  </a:lnTo>
                  <a:lnTo>
                    <a:pt x="1129411" y="373507"/>
                  </a:lnTo>
                  <a:lnTo>
                    <a:pt x="1129792" y="373380"/>
                  </a:lnTo>
                  <a:lnTo>
                    <a:pt x="1129792" y="374523"/>
                  </a:lnTo>
                  <a:cubicBezTo>
                    <a:pt x="1052195" y="414274"/>
                    <a:pt x="968756" y="441452"/>
                    <a:pt x="884047" y="462661"/>
                  </a:cubicBezTo>
                  <a:cubicBezTo>
                    <a:pt x="799211" y="483108"/>
                    <a:pt x="711962" y="495046"/>
                    <a:pt x="624459" y="496316"/>
                  </a:cubicBezTo>
                  <a:lnTo>
                    <a:pt x="607949" y="496570"/>
                  </a:lnTo>
                  <a:lnTo>
                    <a:pt x="599694" y="496570"/>
                  </a:lnTo>
                  <a:cubicBezTo>
                    <a:pt x="520573" y="496570"/>
                    <a:pt x="441579" y="488188"/>
                    <a:pt x="364363" y="472440"/>
                  </a:cubicBezTo>
                  <a:lnTo>
                    <a:pt x="237490" y="441706"/>
                  </a:lnTo>
                  <a:cubicBezTo>
                    <a:pt x="195961" y="429514"/>
                    <a:pt x="155194" y="415671"/>
                    <a:pt x="115951" y="394462"/>
                  </a:cubicBezTo>
                  <a:lnTo>
                    <a:pt x="101981" y="387731"/>
                  </a:lnTo>
                  <a:lnTo>
                    <a:pt x="95631" y="383286"/>
                  </a:lnTo>
                  <a:lnTo>
                    <a:pt x="83439" y="373507"/>
                  </a:lnTo>
                  <a:lnTo>
                    <a:pt x="78232" y="367411"/>
                  </a:lnTo>
                  <a:lnTo>
                    <a:pt x="68961" y="354076"/>
                  </a:lnTo>
                  <a:lnTo>
                    <a:pt x="65913" y="346456"/>
                  </a:lnTo>
                  <a:lnTo>
                    <a:pt x="61849" y="330454"/>
                  </a:lnTo>
                  <a:lnTo>
                    <a:pt x="61468" y="322072"/>
                  </a:lnTo>
                  <a:lnTo>
                    <a:pt x="61468" y="321564"/>
                  </a:lnTo>
                  <a:lnTo>
                    <a:pt x="75184" y="181864"/>
                  </a:lnTo>
                  <a:cubicBezTo>
                    <a:pt x="78232" y="158496"/>
                    <a:pt x="79629" y="135636"/>
                    <a:pt x="84074" y="111887"/>
                  </a:cubicBezTo>
                  <a:lnTo>
                    <a:pt x="87630" y="99441"/>
                  </a:lnTo>
                  <a:lnTo>
                    <a:pt x="92456" y="94234"/>
                  </a:lnTo>
                  <a:lnTo>
                    <a:pt x="104394" y="86614"/>
                  </a:lnTo>
                  <a:lnTo>
                    <a:pt x="112268" y="86360"/>
                  </a:lnTo>
                  <a:lnTo>
                    <a:pt x="113030" y="86360"/>
                  </a:lnTo>
                  <a:lnTo>
                    <a:pt x="145669" y="94361"/>
                  </a:lnTo>
                  <a:lnTo>
                    <a:pt x="145288" y="95377"/>
                  </a:lnTo>
                  <a:cubicBezTo>
                    <a:pt x="162687" y="101219"/>
                    <a:pt x="192786" y="111506"/>
                    <a:pt x="233172" y="122682"/>
                  </a:cubicBezTo>
                  <a:lnTo>
                    <a:pt x="237109" y="82042"/>
                  </a:lnTo>
                  <a:cubicBezTo>
                    <a:pt x="165100" y="64135"/>
                    <a:pt x="93853" y="42291"/>
                    <a:pt x="23368" y="18542"/>
                  </a:cubicBezTo>
                  <a:lnTo>
                    <a:pt x="23241" y="21082"/>
                  </a:lnTo>
                  <a:lnTo>
                    <a:pt x="23241" y="21844"/>
                  </a:lnTo>
                  <a:lnTo>
                    <a:pt x="22987" y="25019"/>
                  </a:lnTo>
                  <a:lnTo>
                    <a:pt x="22606" y="31369"/>
                  </a:lnTo>
                  <a:lnTo>
                    <a:pt x="21590" y="44323"/>
                  </a:lnTo>
                  <a:cubicBezTo>
                    <a:pt x="20447" y="61341"/>
                    <a:pt x="19431" y="78486"/>
                    <a:pt x="18669" y="95504"/>
                  </a:cubicBezTo>
                  <a:lnTo>
                    <a:pt x="16129" y="198501"/>
                  </a:lnTo>
                  <a:cubicBezTo>
                    <a:pt x="15494" y="233045"/>
                    <a:pt x="14224" y="267716"/>
                    <a:pt x="11303" y="302260"/>
                  </a:cubicBezTo>
                  <a:lnTo>
                    <a:pt x="5588" y="354076"/>
                  </a:lnTo>
                  <a:lnTo>
                    <a:pt x="3048" y="373380"/>
                  </a:lnTo>
                  <a:lnTo>
                    <a:pt x="2794" y="376555"/>
                  </a:lnTo>
                  <a:lnTo>
                    <a:pt x="2794" y="378714"/>
                  </a:lnTo>
                  <a:lnTo>
                    <a:pt x="2921" y="388239"/>
                  </a:lnTo>
                  <a:lnTo>
                    <a:pt x="0" y="394970"/>
                  </a:lnTo>
                  <a:cubicBezTo>
                    <a:pt x="92583" y="429768"/>
                    <a:pt x="186690" y="460756"/>
                    <a:pt x="282575" y="484124"/>
                  </a:cubicBezTo>
                  <a:lnTo>
                    <a:pt x="433070" y="513334"/>
                  </a:lnTo>
                  <a:cubicBezTo>
                    <a:pt x="484886" y="519684"/>
                    <a:pt x="537083" y="523113"/>
                    <a:pt x="589153" y="523113"/>
                  </a:cubicBezTo>
                  <a:lnTo>
                    <a:pt x="594614" y="523113"/>
                  </a:lnTo>
                  <a:cubicBezTo>
                    <a:pt x="697992" y="523113"/>
                    <a:pt x="800608" y="506984"/>
                    <a:pt x="901065" y="482854"/>
                  </a:cubicBezTo>
                  <a:cubicBezTo>
                    <a:pt x="1002411" y="458216"/>
                    <a:pt x="1101471" y="424307"/>
                    <a:pt x="1198880" y="386588"/>
                  </a:cubicBezTo>
                  <a:lnTo>
                    <a:pt x="1200912" y="385826"/>
                  </a:lnTo>
                  <a:lnTo>
                    <a:pt x="1572133" y="386334"/>
                  </a:lnTo>
                  <a:lnTo>
                    <a:pt x="1871980" y="387858"/>
                  </a:lnTo>
                  <a:lnTo>
                    <a:pt x="1873250" y="387858"/>
                  </a:lnTo>
                  <a:lnTo>
                    <a:pt x="1879092" y="387858"/>
                  </a:lnTo>
                  <a:lnTo>
                    <a:pt x="1883029" y="387985"/>
                  </a:lnTo>
                  <a:lnTo>
                    <a:pt x="1884934" y="387985"/>
                  </a:lnTo>
                  <a:lnTo>
                    <a:pt x="1891411" y="387858"/>
                  </a:lnTo>
                  <a:lnTo>
                    <a:pt x="1894205" y="387604"/>
                  </a:lnTo>
                  <a:lnTo>
                    <a:pt x="1907667" y="385064"/>
                  </a:lnTo>
                  <a:lnTo>
                    <a:pt x="1913001" y="381889"/>
                  </a:lnTo>
                  <a:lnTo>
                    <a:pt x="1921637" y="374396"/>
                  </a:lnTo>
                  <a:lnTo>
                    <a:pt x="1921256" y="370586"/>
                  </a:lnTo>
                  <a:lnTo>
                    <a:pt x="1921256" y="370205"/>
                  </a:lnTo>
                  <a:lnTo>
                    <a:pt x="1921256" y="369824"/>
                  </a:lnTo>
                  <a:lnTo>
                    <a:pt x="1918970" y="197612"/>
                  </a:lnTo>
                  <a:cubicBezTo>
                    <a:pt x="1917573" y="140208"/>
                    <a:pt x="1916557" y="82804"/>
                    <a:pt x="1916176" y="25400"/>
                  </a:cubicBezTo>
                  <a:cubicBezTo>
                    <a:pt x="1914144" y="12700"/>
                    <a:pt x="1899666" y="3556"/>
                    <a:pt x="1885950" y="1143"/>
                  </a:cubicBezTo>
                  <a:lnTo>
                    <a:pt x="1876806" y="0"/>
                  </a:lnTo>
                  <a:lnTo>
                    <a:pt x="1869186" y="0"/>
                  </a:lnTo>
                  <a:lnTo>
                    <a:pt x="1867281" y="0"/>
                  </a:lnTo>
                  <a:lnTo>
                    <a:pt x="1866392" y="0"/>
                  </a:lnTo>
                  <a:lnTo>
                    <a:pt x="1864487" y="0"/>
                  </a:lnTo>
                  <a:lnTo>
                    <a:pt x="1863471" y="0"/>
                  </a:lnTo>
                  <a:lnTo>
                    <a:pt x="1840230" y="0"/>
                  </a:lnTo>
                  <a:close/>
                </a:path>
              </a:pathLst>
            </a:custGeom>
            <a:blipFill>
              <a:blip r:embed="rId42"/>
              <a:stretch>
                <a:fillRect l="-518" t="-2299" r="-715" b="-1456"/>
              </a:stretch>
            </a:blipFill>
          </p:spPr>
        </p:sp>
      </p:grpSp>
      <p:grpSp>
        <p:nvGrpSpPr>
          <p:cNvPr name="Group 83" id="83"/>
          <p:cNvGrpSpPr>
            <a:grpSpLocks noChangeAspect="true"/>
          </p:cNvGrpSpPr>
          <p:nvPr/>
        </p:nvGrpSpPr>
        <p:grpSpPr>
          <a:xfrm rot="0">
            <a:off x="3001699" y="5005588"/>
            <a:ext cx="506082" cy="393735"/>
            <a:chOff x="0" y="0"/>
            <a:chExt cx="674776" cy="524980"/>
          </a:xfrm>
        </p:grpSpPr>
        <p:sp>
          <p:nvSpPr>
            <p:cNvPr name="Freeform 84" id="84"/>
            <p:cNvSpPr/>
            <p:nvPr/>
          </p:nvSpPr>
          <p:spPr>
            <a:xfrm flipH="false" flipV="false" rot="0">
              <a:off x="0" y="0"/>
              <a:ext cx="674751" cy="525018"/>
            </a:xfrm>
            <a:custGeom>
              <a:avLst/>
              <a:gdLst/>
              <a:ahLst/>
              <a:cxnLst/>
              <a:rect r="r" b="b" t="t" l="l"/>
              <a:pathLst>
                <a:path h="525018" w="674751">
                  <a:moveTo>
                    <a:pt x="52959" y="0"/>
                  </a:moveTo>
                  <a:lnTo>
                    <a:pt x="50419" y="6096"/>
                  </a:lnTo>
                  <a:cubicBezTo>
                    <a:pt x="53721" y="7747"/>
                    <a:pt x="56896" y="9779"/>
                    <a:pt x="59690" y="12192"/>
                  </a:cubicBezTo>
                  <a:cubicBezTo>
                    <a:pt x="136017" y="37211"/>
                    <a:pt x="213360" y="59690"/>
                    <a:pt x="291338" y="78486"/>
                  </a:cubicBezTo>
                  <a:cubicBezTo>
                    <a:pt x="291592" y="76962"/>
                    <a:pt x="291719" y="75565"/>
                    <a:pt x="291973" y="74041"/>
                  </a:cubicBezTo>
                  <a:cubicBezTo>
                    <a:pt x="211328" y="53213"/>
                    <a:pt x="131826" y="27686"/>
                    <a:pt x="52959" y="0"/>
                  </a:cubicBezTo>
                  <a:close/>
                  <a:moveTo>
                    <a:pt x="351028" y="88392"/>
                  </a:moveTo>
                  <a:cubicBezTo>
                    <a:pt x="350647" y="89535"/>
                    <a:pt x="350393" y="90805"/>
                    <a:pt x="350012" y="91948"/>
                  </a:cubicBezTo>
                  <a:cubicBezTo>
                    <a:pt x="366903" y="95504"/>
                    <a:pt x="383921" y="98806"/>
                    <a:pt x="400812" y="101854"/>
                  </a:cubicBezTo>
                  <a:cubicBezTo>
                    <a:pt x="401701" y="100965"/>
                    <a:pt x="402590" y="100203"/>
                    <a:pt x="403479" y="99441"/>
                  </a:cubicBezTo>
                  <a:cubicBezTo>
                    <a:pt x="385826" y="96012"/>
                    <a:pt x="368300" y="92329"/>
                    <a:pt x="350901" y="88392"/>
                  </a:cubicBezTo>
                  <a:close/>
                  <a:moveTo>
                    <a:pt x="347091" y="103759"/>
                  </a:moveTo>
                  <a:cubicBezTo>
                    <a:pt x="346837" y="104902"/>
                    <a:pt x="346456" y="106172"/>
                    <a:pt x="346202" y="107315"/>
                  </a:cubicBezTo>
                  <a:cubicBezTo>
                    <a:pt x="360807" y="110490"/>
                    <a:pt x="375285" y="113538"/>
                    <a:pt x="390017" y="116332"/>
                  </a:cubicBezTo>
                  <a:cubicBezTo>
                    <a:pt x="390398" y="115697"/>
                    <a:pt x="390779" y="115062"/>
                    <a:pt x="391033" y="114427"/>
                  </a:cubicBezTo>
                  <a:cubicBezTo>
                    <a:pt x="391160" y="114173"/>
                    <a:pt x="391414" y="113792"/>
                    <a:pt x="391541" y="113538"/>
                  </a:cubicBezTo>
                  <a:cubicBezTo>
                    <a:pt x="376682" y="110490"/>
                    <a:pt x="361823" y="107188"/>
                    <a:pt x="346964" y="103759"/>
                  </a:cubicBezTo>
                  <a:close/>
                  <a:moveTo>
                    <a:pt x="552323" y="120523"/>
                  </a:moveTo>
                  <a:cubicBezTo>
                    <a:pt x="552958" y="120904"/>
                    <a:pt x="553466" y="121412"/>
                    <a:pt x="554101" y="121793"/>
                  </a:cubicBezTo>
                  <a:cubicBezTo>
                    <a:pt x="584454" y="124206"/>
                    <a:pt x="615061" y="125603"/>
                    <a:pt x="645541" y="126111"/>
                  </a:cubicBezTo>
                  <a:cubicBezTo>
                    <a:pt x="651510" y="126238"/>
                    <a:pt x="657479" y="126238"/>
                    <a:pt x="663448" y="126238"/>
                  </a:cubicBezTo>
                  <a:cubicBezTo>
                    <a:pt x="667258" y="126238"/>
                    <a:pt x="671068" y="126238"/>
                    <a:pt x="674751" y="126111"/>
                  </a:cubicBezTo>
                  <a:cubicBezTo>
                    <a:pt x="664972" y="126111"/>
                    <a:pt x="655193" y="125984"/>
                    <a:pt x="645414" y="125730"/>
                  </a:cubicBezTo>
                  <a:cubicBezTo>
                    <a:pt x="614299" y="125095"/>
                    <a:pt x="583184" y="123317"/>
                    <a:pt x="552196" y="120523"/>
                  </a:cubicBezTo>
                  <a:close/>
                  <a:moveTo>
                    <a:pt x="585343" y="140716"/>
                  </a:moveTo>
                  <a:cubicBezTo>
                    <a:pt x="585978" y="140970"/>
                    <a:pt x="586486" y="141351"/>
                    <a:pt x="587121" y="141605"/>
                  </a:cubicBezTo>
                  <a:cubicBezTo>
                    <a:pt x="606425" y="142748"/>
                    <a:pt x="625856" y="143383"/>
                    <a:pt x="645287" y="143637"/>
                  </a:cubicBezTo>
                  <a:cubicBezTo>
                    <a:pt x="649986" y="143637"/>
                    <a:pt x="654685" y="143764"/>
                    <a:pt x="659384" y="143764"/>
                  </a:cubicBezTo>
                  <a:cubicBezTo>
                    <a:pt x="664210" y="143764"/>
                    <a:pt x="669163" y="143764"/>
                    <a:pt x="673989" y="143637"/>
                  </a:cubicBezTo>
                  <a:lnTo>
                    <a:pt x="672592" y="143637"/>
                  </a:lnTo>
                  <a:cubicBezTo>
                    <a:pt x="663448" y="143637"/>
                    <a:pt x="654431" y="143510"/>
                    <a:pt x="645287" y="143383"/>
                  </a:cubicBezTo>
                  <a:cubicBezTo>
                    <a:pt x="625348" y="143002"/>
                    <a:pt x="605282" y="142113"/>
                    <a:pt x="585343" y="140843"/>
                  </a:cubicBezTo>
                  <a:close/>
                  <a:moveTo>
                    <a:pt x="47244" y="13335"/>
                  </a:moveTo>
                  <a:lnTo>
                    <a:pt x="44577" y="19558"/>
                  </a:lnTo>
                  <a:cubicBezTo>
                    <a:pt x="50546" y="22479"/>
                    <a:pt x="54102" y="27051"/>
                    <a:pt x="53975" y="30099"/>
                  </a:cubicBezTo>
                  <a:lnTo>
                    <a:pt x="52197" y="54356"/>
                  </a:lnTo>
                  <a:cubicBezTo>
                    <a:pt x="50927" y="71628"/>
                    <a:pt x="50165" y="88900"/>
                    <a:pt x="49403" y="106299"/>
                  </a:cubicBezTo>
                  <a:cubicBezTo>
                    <a:pt x="48768" y="123190"/>
                    <a:pt x="48387" y="140081"/>
                    <a:pt x="48006" y="156845"/>
                  </a:cubicBezTo>
                  <a:cubicBezTo>
                    <a:pt x="51943" y="157988"/>
                    <a:pt x="54102" y="159258"/>
                    <a:pt x="53975" y="160782"/>
                  </a:cubicBezTo>
                  <a:cubicBezTo>
                    <a:pt x="51054" y="193802"/>
                    <a:pt x="49530" y="212471"/>
                    <a:pt x="46736" y="240538"/>
                  </a:cubicBezTo>
                  <a:cubicBezTo>
                    <a:pt x="46101" y="264541"/>
                    <a:pt x="45085" y="288544"/>
                    <a:pt x="43180" y="312293"/>
                  </a:cubicBezTo>
                  <a:cubicBezTo>
                    <a:pt x="41783" y="329311"/>
                    <a:pt x="40132" y="346329"/>
                    <a:pt x="37973" y="363220"/>
                  </a:cubicBezTo>
                  <a:lnTo>
                    <a:pt x="36322" y="375920"/>
                  </a:lnTo>
                  <a:lnTo>
                    <a:pt x="35560" y="382397"/>
                  </a:lnTo>
                  <a:cubicBezTo>
                    <a:pt x="35179" y="385318"/>
                    <a:pt x="35179" y="387731"/>
                    <a:pt x="35179" y="389890"/>
                  </a:cubicBezTo>
                  <a:cubicBezTo>
                    <a:pt x="35179" y="394208"/>
                    <a:pt x="34798" y="397510"/>
                    <a:pt x="34290" y="398526"/>
                  </a:cubicBezTo>
                  <a:cubicBezTo>
                    <a:pt x="33909" y="399034"/>
                    <a:pt x="33909" y="399415"/>
                    <a:pt x="31115" y="400177"/>
                  </a:cubicBezTo>
                  <a:lnTo>
                    <a:pt x="6477" y="406400"/>
                  </a:lnTo>
                  <a:cubicBezTo>
                    <a:pt x="12954" y="407797"/>
                    <a:pt x="19431" y="409067"/>
                    <a:pt x="25781" y="409067"/>
                  </a:cubicBezTo>
                  <a:cubicBezTo>
                    <a:pt x="27940" y="409067"/>
                    <a:pt x="29972" y="408940"/>
                    <a:pt x="32004" y="408686"/>
                  </a:cubicBezTo>
                  <a:cubicBezTo>
                    <a:pt x="37211" y="408051"/>
                    <a:pt x="41656" y="404876"/>
                    <a:pt x="42799" y="399669"/>
                  </a:cubicBezTo>
                  <a:cubicBezTo>
                    <a:pt x="44069" y="394589"/>
                    <a:pt x="43434" y="389128"/>
                    <a:pt x="44069" y="383413"/>
                  </a:cubicBezTo>
                  <a:cubicBezTo>
                    <a:pt x="51054" y="332613"/>
                    <a:pt x="54610" y="281432"/>
                    <a:pt x="55372" y="230251"/>
                  </a:cubicBezTo>
                  <a:cubicBezTo>
                    <a:pt x="56134" y="179070"/>
                    <a:pt x="56388" y="127635"/>
                    <a:pt x="58674" y="76200"/>
                  </a:cubicBezTo>
                  <a:cubicBezTo>
                    <a:pt x="59182" y="63373"/>
                    <a:pt x="59944" y="50546"/>
                    <a:pt x="60833" y="37719"/>
                  </a:cubicBezTo>
                  <a:cubicBezTo>
                    <a:pt x="61468" y="30734"/>
                    <a:pt x="61595" y="26289"/>
                    <a:pt x="58039" y="21717"/>
                  </a:cubicBezTo>
                  <a:cubicBezTo>
                    <a:pt x="55499" y="18161"/>
                    <a:pt x="51562" y="15367"/>
                    <a:pt x="47244" y="13335"/>
                  </a:cubicBezTo>
                  <a:close/>
                  <a:moveTo>
                    <a:pt x="762" y="407797"/>
                  </a:moveTo>
                  <a:lnTo>
                    <a:pt x="0" y="408051"/>
                  </a:lnTo>
                  <a:lnTo>
                    <a:pt x="29210" y="418973"/>
                  </a:lnTo>
                  <a:cubicBezTo>
                    <a:pt x="59182" y="430149"/>
                    <a:pt x="89154" y="441071"/>
                    <a:pt x="119380" y="451358"/>
                  </a:cubicBezTo>
                  <a:lnTo>
                    <a:pt x="119380" y="451358"/>
                  </a:lnTo>
                  <a:cubicBezTo>
                    <a:pt x="114808" y="449707"/>
                    <a:pt x="110363" y="447929"/>
                    <a:pt x="105918" y="446151"/>
                  </a:cubicBezTo>
                  <a:lnTo>
                    <a:pt x="32766" y="417449"/>
                  </a:lnTo>
                  <a:lnTo>
                    <a:pt x="32766" y="417449"/>
                  </a:lnTo>
                  <a:cubicBezTo>
                    <a:pt x="80010" y="433959"/>
                    <a:pt x="127635" y="449580"/>
                    <a:pt x="175514" y="464058"/>
                  </a:cubicBezTo>
                  <a:lnTo>
                    <a:pt x="175514" y="464058"/>
                  </a:lnTo>
                  <a:cubicBezTo>
                    <a:pt x="127508" y="447675"/>
                    <a:pt x="80010" y="429768"/>
                    <a:pt x="32893" y="411099"/>
                  </a:cubicBezTo>
                  <a:cubicBezTo>
                    <a:pt x="32766" y="411099"/>
                    <a:pt x="32766" y="411099"/>
                    <a:pt x="32639" y="411099"/>
                  </a:cubicBezTo>
                  <a:cubicBezTo>
                    <a:pt x="30226" y="411480"/>
                    <a:pt x="27813" y="411607"/>
                    <a:pt x="25400" y="411607"/>
                  </a:cubicBezTo>
                  <a:cubicBezTo>
                    <a:pt x="17018" y="411607"/>
                    <a:pt x="8890" y="409702"/>
                    <a:pt x="889" y="407924"/>
                  </a:cubicBezTo>
                  <a:close/>
                  <a:moveTo>
                    <a:pt x="63246" y="16256"/>
                  </a:moveTo>
                  <a:cubicBezTo>
                    <a:pt x="63500" y="16637"/>
                    <a:pt x="63881" y="17018"/>
                    <a:pt x="64135" y="17526"/>
                  </a:cubicBezTo>
                  <a:cubicBezTo>
                    <a:pt x="66294" y="20574"/>
                    <a:pt x="67818" y="24257"/>
                    <a:pt x="68199" y="28067"/>
                  </a:cubicBezTo>
                  <a:cubicBezTo>
                    <a:pt x="68580" y="32131"/>
                    <a:pt x="67945" y="35179"/>
                    <a:pt x="67691" y="38354"/>
                  </a:cubicBezTo>
                  <a:cubicBezTo>
                    <a:pt x="66548" y="51054"/>
                    <a:pt x="65405" y="63881"/>
                    <a:pt x="64516" y="76581"/>
                  </a:cubicBezTo>
                  <a:cubicBezTo>
                    <a:pt x="60579" y="127635"/>
                    <a:pt x="60579" y="178943"/>
                    <a:pt x="59182" y="230251"/>
                  </a:cubicBezTo>
                  <a:cubicBezTo>
                    <a:pt x="57912" y="281559"/>
                    <a:pt x="53848" y="332867"/>
                    <a:pt x="46355" y="383667"/>
                  </a:cubicBezTo>
                  <a:cubicBezTo>
                    <a:pt x="45720" y="388874"/>
                    <a:pt x="46482" y="394462"/>
                    <a:pt x="45085" y="400177"/>
                  </a:cubicBezTo>
                  <a:cubicBezTo>
                    <a:pt x="44323" y="404749"/>
                    <a:pt x="40640" y="408305"/>
                    <a:pt x="36449" y="410083"/>
                  </a:cubicBezTo>
                  <a:cubicBezTo>
                    <a:pt x="134112" y="445008"/>
                    <a:pt x="233172" y="475742"/>
                    <a:pt x="333883" y="498602"/>
                  </a:cubicBezTo>
                  <a:cubicBezTo>
                    <a:pt x="383794" y="509905"/>
                    <a:pt x="434340" y="518795"/>
                    <a:pt x="485013" y="525018"/>
                  </a:cubicBezTo>
                  <a:lnTo>
                    <a:pt x="485013" y="525018"/>
                  </a:lnTo>
                  <a:cubicBezTo>
                    <a:pt x="434467" y="517906"/>
                    <a:pt x="384175" y="508127"/>
                    <a:pt x="334518" y="495808"/>
                  </a:cubicBezTo>
                  <a:cubicBezTo>
                    <a:pt x="238760" y="472440"/>
                    <a:pt x="144653" y="441452"/>
                    <a:pt x="52070" y="406654"/>
                  </a:cubicBezTo>
                  <a:cubicBezTo>
                    <a:pt x="54991" y="399923"/>
                    <a:pt x="54610" y="394462"/>
                    <a:pt x="54737" y="390398"/>
                  </a:cubicBezTo>
                  <a:cubicBezTo>
                    <a:pt x="54737" y="388239"/>
                    <a:pt x="54864" y="386334"/>
                    <a:pt x="54991" y="385064"/>
                  </a:cubicBezTo>
                  <a:lnTo>
                    <a:pt x="55880" y="378714"/>
                  </a:lnTo>
                  <a:lnTo>
                    <a:pt x="57658" y="365887"/>
                  </a:lnTo>
                  <a:cubicBezTo>
                    <a:pt x="59944" y="348615"/>
                    <a:pt x="61722" y="331343"/>
                    <a:pt x="63246" y="314071"/>
                  </a:cubicBezTo>
                  <a:cubicBezTo>
                    <a:pt x="66167" y="279400"/>
                    <a:pt x="67437" y="244729"/>
                    <a:pt x="68072" y="210312"/>
                  </a:cubicBezTo>
                  <a:cubicBezTo>
                    <a:pt x="68707" y="175895"/>
                    <a:pt x="69088" y="141478"/>
                    <a:pt x="70612" y="107315"/>
                  </a:cubicBezTo>
                  <a:cubicBezTo>
                    <a:pt x="71374" y="90170"/>
                    <a:pt x="72390" y="73152"/>
                    <a:pt x="73533" y="56134"/>
                  </a:cubicBezTo>
                  <a:lnTo>
                    <a:pt x="74676" y="43180"/>
                  </a:lnTo>
                  <a:lnTo>
                    <a:pt x="75057" y="36830"/>
                  </a:lnTo>
                  <a:lnTo>
                    <a:pt x="75311" y="33655"/>
                  </a:lnTo>
                  <a:cubicBezTo>
                    <a:pt x="75311" y="32893"/>
                    <a:pt x="75438" y="31496"/>
                    <a:pt x="75438" y="30226"/>
                  </a:cubicBezTo>
                  <a:cubicBezTo>
                    <a:pt x="145923" y="53975"/>
                    <a:pt x="217170" y="75819"/>
                    <a:pt x="289433" y="93980"/>
                  </a:cubicBezTo>
                  <a:cubicBezTo>
                    <a:pt x="289560" y="92456"/>
                    <a:pt x="289814" y="91059"/>
                    <a:pt x="289941" y="89535"/>
                  </a:cubicBezTo>
                  <a:cubicBezTo>
                    <a:pt x="213106" y="68961"/>
                    <a:pt x="137922" y="43307"/>
                    <a:pt x="63246" y="16256"/>
                  </a:cubicBezTo>
                  <a:close/>
                </a:path>
              </a:pathLst>
            </a:custGeom>
            <a:blipFill>
              <a:blip r:embed="rId43"/>
              <a:stretch>
                <a:fillRect l="-2143" t="-2851" r="-1842" b="-1920"/>
              </a:stretch>
            </a:blipFill>
          </p:spPr>
        </p:sp>
      </p:grpSp>
      <p:grpSp>
        <p:nvGrpSpPr>
          <p:cNvPr name="Group 85" id="85"/>
          <p:cNvGrpSpPr>
            <a:grpSpLocks noChangeAspect="true"/>
          </p:cNvGrpSpPr>
          <p:nvPr/>
        </p:nvGrpSpPr>
        <p:grpSpPr>
          <a:xfrm rot="0">
            <a:off x="1534401" y="5119811"/>
            <a:ext cx="1507865" cy="84344"/>
            <a:chOff x="0" y="0"/>
            <a:chExt cx="2010486" cy="112458"/>
          </a:xfrm>
        </p:grpSpPr>
        <p:sp>
          <p:nvSpPr>
            <p:cNvPr name="Freeform 86" id="86"/>
            <p:cNvSpPr/>
            <p:nvPr/>
          </p:nvSpPr>
          <p:spPr>
            <a:xfrm flipH="false" flipV="false" rot="0">
              <a:off x="-2159" y="0"/>
              <a:ext cx="2012569" cy="112395"/>
            </a:xfrm>
            <a:custGeom>
              <a:avLst/>
              <a:gdLst/>
              <a:ahLst/>
              <a:cxnLst/>
              <a:rect r="r" b="b" t="t" l="l"/>
              <a:pathLst>
                <a:path h="112395" w="2012569">
                  <a:moveTo>
                    <a:pt x="1504823" y="1016"/>
                  </a:moveTo>
                  <a:lnTo>
                    <a:pt x="1256030" y="112014"/>
                  </a:lnTo>
                  <a:lnTo>
                    <a:pt x="1220089" y="112014"/>
                  </a:lnTo>
                  <a:lnTo>
                    <a:pt x="1220089" y="112141"/>
                  </a:lnTo>
                  <a:cubicBezTo>
                    <a:pt x="1242949" y="112141"/>
                    <a:pt x="1265936" y="112141"/>
                    <a:pt x="1289050" y="112141"/>
                  </a:cubicBezTo>
                  <a:cubicBezTo>
                    <a:pt x="1289050" y="111887"/>
                    <a:pt x="1289050" y="111633"/>
                    <a:pt x="1289050" y="111252"/>
                  </a:cubicBezTo>
                  <a:cubicBezTo>
                    <a:pt x="1289431" y="105537"/>
                    <a:pt x="1294257" y="101219"/>
                    <a:pt x="1299845" y="101219"/>
                  </a:cubicBezTo>
                  <a:cubicBezTo>
                    <a:pt x="1300099" y="101219"/>
                    <a:pt x="1300353" y="101219"/>
                    <a:pt x="1300607" y="101219"/>
                  </a:cubicBezTo>
                  <a:cubicBezTo>
                    <a:pt x="1306322" y="101600"/>
                    <a:pt x="1310640" y="106426"/>
                    <a:pt x="1310640" y="112014"/>
                  </a:cubicBezTo>
                  <a:lnTo>
                    <a:pt x="1310640" y="112014"/>
                  </a:lnTo>
                  <a:cubicBezTo>
                    <a:pt x="1335405" y="112014"/>
                    <a:pt x="1360424" y="112014"/>
                    <a:pt x="1385570" y="112014"/>
                  </a:cubicBezTo>
                  <a:cubicBezTo>
                    <a:pt x="1385570" y="111760"/>
                    <a:pt x="1385570" y="111506"/>
                    <a:pt x="1385570" y="111379"/>
                  </a:cubicBezTo>
                  <a:cubicBezTo>
                    <a:pt x="1385824" y="105664"/>
                    <a:pt x="1390650" y="101092"/>
                    <a:pt x="1396365" y="101092"/>
                  </a:cubicBezTo>
                  <a:cubicBezTo>
                    <a:pt x="1396492" y="101092"/>
                    <a:pt x="1396746" y="101092"/>
                    <a:pt x="1397000" y="101092"/>
                  </a:cubicBezTo>
                  <a:cubicBezTo>
                    <a:pt x="1402842" y="101346"/>
                    <a:pt x="1407287" y="106299"/>
                    <a:pt x="1407287" y="112014"/>
                  </a:cubicBezTo>
                  <a:cubicBezTo>
                    <a:pt x="1431163" y="112014"/>
                    <a:pt x="1455293" y="112014"/>
                    <a:pt x="1479550" y="112014"/>
                  </a:cubicBezTo>
                  <a:cubicBezTo>
                    <a:pt x="1479550" y="111887"/>
                    <a:pt x="1479550" y="111633"/>
                    <a:pt x="1479550" y="111506"/>
                  </a:cubicBezTo>
                  <a:cubicBezTo>
                    <a:pt x="1479804" y="105664"/>
                    <a:pt x="1484630" y="101092"/>
                    <a:pt x="1490345" y="101092"/>
                  </a:cubicBezTo>
                  <a:cubicBezTo>
                    <a:pt x="1490472" y="101092"/>
                    <a:pt x="1490599" y="101092"/>
                    <a:pt x="1490726" y="101092"/>
                  </a:cubicBezTo>
                  <a:cubicBezTo>
                    <a:pt x="1496568" y="101346"/>
                    <a:pt x="1501140" y="106172"/>
                    <a:pt x="1501140" y="112014"/>
                  </a:cubicBezTo>
                  <a:lnTo>
                    <a:pt x="1501140" y="112014"/>
                  </a:lnTo>
                  <a:cubicBezTo>
                    <a:pt x="1525651" y="112014"/>
                    <a:pt x="1550289" y="112014"/>
                    <a:pt x="1575181" y="112014"/>
                  </a:cubicBezTo>
                  <a:cubicBezTo>
                    <a:pt x="1575181" y="111887"/>
                    <a:pt x="1575181" y="111633"/>
                    <a:pt x="1575181" y="111506"/>
                  </a:cubicBezTo>
                  <a:cubicBezTo>
                    <a:pt x="1575435" y="105664"/>
                    <a:pt x="1580134" y="101219"/>
                    <a:pt x="1585976" y="101219"/>
                  </a:cubicBezTo>
                  <a:cubicBezTo>
                    <a:pt x="1586103" y="101219"/>
                    <a:pt x="1586230" y="101219"/>
                    <a:pt x="1586484" y="101219"/>
                  </a:cubicBezTo>
                  <a:cubicBezTo>
                    <a:pt x="1592326" y="101473"/>
                    <a:pt x="1596898" y="106299"/>
                    <a:pt x="1596771" y="112014"/>
                  </a:cubicBezTo>
                  <a:lnTo>
                    <a:pt x="1596771" y="112014"/>
                  </a:lnTo>
                  <a:cubicBezTo>
                    <a:pt x="1620012" y="112014"/>
                    <a:pt x="1643507" y="112014"/>
                    <a:pt x="1667129" y="112014"/>
                  </a:cubicBezTo>
                  <a:cubicBezTo>
                    <a:pt x="1667129" y="111887"/>
                    <a:pt x="1667129" y="111760"/>
                    <a:pt x="1667129" y="111506"/>
                  </a:cubicBezTo>
                  <a:cubicBezTo>
                    <a:pt x="1667383" y="105664"/>
                    <a:pt x="1672082" y="101092"/>
                    <a:pt x="1677924" y="101092"/>
                  </a:cubicBezTo>
                  <a:cubicBezTo>
                    <a:pt x="1678051" y="101092"/>
                    <a:pt x="1678178" y="101092"/>
                    <a:pt x="1678305" y="101092"/>
                  </a:cubicBezTo>
                  <a:cubicBezTo>
                    <a:pt x="1684147" y="101346"/>
                    <a:pt x="1688719" y="106172"/>
                    <a:pt x="1688719" y="111887"/>
                  </a:cubicBezTo>
                  <a:cubicBezTo>
                    <a:pt x="1712341" y="111887"/>
                    <a:pt x="1736090" y="111887"/>
                    <a:pt x="1760220" y="111887"/>
                  </a:cubicBezTo>
                  <a:lnTo>
                    <a:pt x="1760220" y="111760"/>
                  </a:lnTo>
                  <a:cubicBezTo>
                    <a:pt x="1760347" y="105918"/>
                    <a:pt x="1765173" y="101219"/>
                    <a:pt x="1771015" y="101219"/>
                  </a:cubicBezTo>
                  <a:cubicBezTo>
                    <a:pt x="1771142" y="101219"/>
                    <a:pt x="1771142" y="101219"/>
                    <a:pt x="1771142" y="101219"/>
                  </a:cubicBezTo>
                  <a:cubicBezTo>
                    <a:pt x="1776984" y="101346"/>
                    <a:pt x="1781810" y="106172"/>
                    <a:pt x="1781683" y="112014"/>
                  </a:cubicBezTo>
                  <a:cubicBezTo>
                    <a:pt x="1806575" y="112014"/>
                    <a:pt x="1831594" y="112014"/>
                    <a:pt x="1856994" y="112014"/>
                  </a:cubicBezTo>
                  <a:lnTo>
                    <a:pt x="1856994" y="112014"/>
                  </a:lnTo>
                  <a:cubicBezTo>
                    <a:pt x="1856994" y="106045"/>
                    <a:pt x="1861820" y="101219"/>
                    <a:pt x="1867789" y="101219"/>
                  </a:cubicBezTo>
                  <a:cubicBezTo>
                    <a:pt x="1873758" y="101219"/>
                    <a:pt x="1878584" y="106045"/>
                    <a:pt x="1878584" y="112014"/>
                  </a:cubicBezTo>
                  <a:lnTo>
                    <a:pt x="1878584" y="112014"/>
                  </a:lnTo>
                  <a:cubicBezTo>
                    <a:pt x="1905889" y="112014"/>
                    <a:pt x="1933702" y="112014"/>
                    <a:pt x="1961769" y="112014"/>
                  </a:cubicBezTo>
                  <a:cubicBezTo>
                    <a:pt x="1984375" y="112014"/>
                    <a:pt x="2003044" y="108839"/>
                    <a:pt x="2003552" y="104902"/>
                  </a:cubicBezTo>
                  <a:cubicBezTo>
                    <a:pt x="2004187" y="98933"/>
                    <a:pt x="2004695" y="93599"/>
                    <a:pt x="2005203" y="88392"/>
                  </a:cubicBezTo>
                  <a:cubicBezTo>
                    <a:pt x="2007997" y="60325"/>
                    <a:pt x="2009648" y="41529"/>
                    <a:pt x="2012442" y="8636"/>
                  </a:cubicBezTo>
                  <a:cubicBezTo>
                    <a:pt x="2012569" y="7239"/>
                    <a:pt x="2010410" y="5842"/>
                    <a:pt x="2006473" y="4699"/>
                  </a:cubicBezTo>
                  <a:cubicBezTo>
                    <a:pt x="1999488" y="2667"/>
                    <a:pt x="1987042" y="1397"/>
                    <a:pt x="1972818" y="1397"/>
                  </a:cubicBezTo>
                  <a:cubicBezTo>
                    <a:pt x="1942846" y="1397"/>
                    <a:pt x="1913255" y="1397"/>
                    <a:pt x="1884045" y="1397"/>
                  </a:cubicBezTo>
                  <a:cubicBezTo>
                    <a:pt x="1884045" y="1524"/>
                    <a:pt x="1884045" y="1651"/>
                    <a:pt x="1884045" y="1905"/>
                  </a:cubicBezTo>
                  <a:cubicBezTo>
                    <a:pt x="1883791" y="7747"/>
                    <a:pt x="1879092" y="12319"/>
                    <a:pt x="1873250" y="12319"/>
                  </a:cubicBezTo>
                  <a:lnTo>
                    <a:pt x="1872869" y="12319"/>
                  </a:lnTo>
                  <a:cubicBezTo>
                    <a:pt x="1867027" y="12065"/>
                    <a:pt x="1862455" y="7239"/>
                    <a:pt x="1862455" y="1524"/>
                  </a:cubicBezTo>
                  <a:cubicBezTo>
                    <a:pt x="1835531" y="1524"/>
                    <a:pt x="1808861" y="1524"/>
                    <a:pt x="1782572" y="1524"/>
                  </a:cubicBezTo>
                  <a:cubicBezTo>
                    <a:pt x="1782572" y="1651"/>
                    <a:pt x="1782572" y="1905"/>
                    <a:pt x="1782572" y="2159"/>
                  </a:cubicBezTo>
                  <a:cubicBezTo>
                    <a:pt x="1782318" y="7874"/>
                    <a:pt x="1777492" y="12446"/>
                    <a:pt x="1771777" y="12446"/>
                  </a:cubicBezTo>
                  <a:cubicBezTo>
                    <a:pt x="1771650" y="12446"/>
                    <a:pt x="1771396" y="12446"/>
                    <a:pt x="1771269" y="12446"/>
                  </a:cubicBezTo>
                  <a:cubicBezTo>
                    <a:pt x="1765427" y="12192"/>
                    <a:pt x="1760982" y="7366"/>
                    <a:pt x="1760982" y="1651"/>
                  </a:cubicBezTo>
                  <a:cubicBezTo>
                    <a:pt x="1733423" y="1651"/>
                    <a:pt x="1706118" y="1651"/>
                    <a:pt x="1679194" y="1651"/>
                  </a:cubicBezTo>
                  <a:cubicBezTo>
                    <a:pt x="1679194" y="1905"/>
                    <a:pt x="1679194" y="2159"/>
                    <a:pt x="1679194" y="2540"/>
                  </a:cubicBezTo>
                  <a:cubicBezTo>
                    <a:pt x="1678813" y="8255"/>
                    <a:pt x="1674114" y="12573"/>
                    <a:pt x="1668399" y="12573"/>
                  </a:cubicBezTo>
                  <a:cubicBezTo>
                    <a:pt x="1668145" y="12573"/>
                    <a:pt x="1667891" y="12573"/>
                    <a:pt x="1667637" y="12573"/>
                  </a:cubicBezTo>
                  <a:cubicBezTo>
                    <a:pt x="1661922" y="12192"/>
                    <a:pt x="1657477" y="7366"/>
                    <a:pt x="1657604" y="1651"/>
                  </a:cubicBezTo>
                  <a:cubicBezTo>
                    <a:pt x="1630680" y="1651"/>
                    <a:pt x="1604010" y="1651"/>
                    <a:pt x="1577467" y="1651"/>
                  </a:cubicBezTo>
                  <a:cubicBezTo>
                    <a:pt x="1577467" y="2032"/>
                    <a:pt x="1577467" y="2286"/>
                    <a:pt x="1577340" y="2667"/>
                  </a:cubicBezTo>
                  <a:cubicBezTo>
                    <a:pt x="1576832" y="8255"/>
                    <a:pt x="1572133" y="12573"/>
                    <a:pt x="1566545" y="12573"/>
                  </a:cubicBezTo>
                  <a:cubicBezTo>
                    <a:pt x="1566291" y="12573"/>
                    <a:pt x="1566037" y="12573"/>
                    <a:pt x="1565656" y="12573"/>
                  </a:cubicBezTo>
                  <a:cubicBezTo>
                    <a:pt x="1559941" y="12065"/>
                    <a:pt x="1555623" y="7366"/>
                    <a:pt x="1555750" y="1651"/>
                  </a:cubicBezTo>
                  <a:cubicBezTo>
                    <a:pt x="1538605" y="1651"/>
                    <a:pt x="1521587" y="1651"/>
                    <a:pt x="1504569" y="1651"/>
                  </a:cubicBezTo>
                  <a:close/>
                  <a:moveTo>
                    <a:pt x="1198372" y="112014"/>
                  </a:moveTo>
                  <a:cubicBezTo>
                    <a:pt x="1173226" y="112014"/>
                    <a:pt x="1148207" y="112014"/>
                    <a:pt x="1123188" y="112014"/>
                  </a:cubicBezTo>
                  <a:lnTo>
                    <a:pt x="1123188" y="112141"/>
                  </a:lnTo>
                  <a:cubicBezTo>
                    <a:pt x="1148207" y="112141"/>
                    <a:pt x="1173226" y="112141"/>
                    <a:pt x="1198372" y="112141"/>
                  </a:cubicBezTo>
                  <a:cubicBezTo>
                    <a:pt x="1198372" y="112141"/>
                    <a:pt x="1198372" y="112014"/>
                    <a:pt x="1198372" y="112014"/>
                  </a:cubicBezTo>
                  <a:close/>
                  <a:moveTo>
                    <a:pt x="1101598" y="112014"/>
                  </a:moveTo>
                  <a:cubicBezTo>
                    <a:pt x="1079373" y="112014"/>
                    <a:pt x="1057021" y="112014"/>
                    <a:pt x="1034796" y="112014"/>
                  </a:cubicBezTo>
                  <a:lnTo>
                    <a:pt x="1034796" y="112141"/>
                  </a:lnTo>
                  <a:cubicBezTo>
                    <a:pt x="1057021" y="112141"/>
                    <a:pt x="1079246" y="112141"/>
                    <a:pt x="1101598" y="112141"/>
                  </a:cubicBezTo>
                  <a:cubicBezTo>
                    <a:pt x="1101598" y="112141"/>
                    <a:pt x="1101598" y="112014"/>
                    <a:pt x="1101598" y="112014"/>
                  </a:cubicBezTo>
                  <a:close/>
                  <a:moveTo>
                    <a:pt x="1005078" y="112014"/>
                  </a:moveTo>
                  <a:cubicBezTo>
                    <a:pt x="982599" y="112014"/>
                    <a:pt x="960120" y="112014"/>
                    <a:pt x="937641" y="112014"/>
                  </a:cubicBezTo>
                  <a:cubicBezTo>
                    <a:pt x="937641" y="112141"/>
                    <a:pt x="937641" y="112141"/>
                    <a:pt x="937641" y="112141"/>
                  </a:cubicBezTo>
                  <a:lnTo>
                    <a:pt x="937641" y="112141"/>
                  </a:lnTo>
                  <a:cubicBezTo>
                    <a:pt x="962914" y="112141"/>
                    <a:pt x="988060" y="112141"/>
                    <a:pt x="1013206" y="112141"/>
                  </a:cubicBezTo>
                  <a:cubicBezTo>
                    <a:pt x="1013206" y="112141"/>
                    <a:pt x="1013206" y="112014"/>
                    <a:pt x="1013206" y="112014"/>
                  </a:cubicBezTo>
                  <a:close/>
                  <a:moveTo>
                    <a:pt x="843788" y="112014"/>
                  </a:moveTo>
                  <a:lnTo>
                    <a:pt x="843788" y="112141"/>
                  </a:lnTo>
                  <a:cubicBezTo>
                    <a:pt x="867918" y="112141"/>
                    <a:pt x="891921" y="112141"/>
                    <a:pt x="915924" y="112141"/>
                  </a:cubicBezTo>
                  <a:cubicBezTo>
                    <a:pt x="915924" y="112141"/>
                    <a:pt x="915924" y="112014"/>
                    <a:pt x="915924" y="112014"/>
                  </a:cubicBezTo>
                  <a:close/>
                  <a:moveTo>
                    <a:pt x="739775" y="112014"/>
                  </a:moveTo>
                  <a:cubicBezTo>
                    <a:pt x="739775" y="112014"/>
                    <a:pt x="739775" y="112141"/>
                    <a:pt x="739775" y="112268"/>
                  </a:cubicBezTo>
                  <a:cubicBezTo>
                    <a:pt x="766318" y="112268"/>
                    <a:pt x="792734" y="112268"/>
                    <a:pt x="819023" y="112268"/>
                  </a:cubicBezTo>
                  <a:lnTo>
                    <a:pt x="819023" y="112141"/>
                  </a:lnTo>
                  <a:close/>
                  <a:moveTo>
                    <a:pt x="38481" y="0"/>
                  </a:moveTo>
                  <a:cubicBezTo>
                    <a:pt x="15494" y="0"/>
                    <a:pt x="13462" y="13843"/>
                    <a:pt x="13462" y="13843"/>
                  </a:cubicBezTo>
                  <a:lnTo>
                    <a:pt x="2159" y="90043"/>
                  </a:lnTo>
                  <a:cubicBezTo>
                    <a:pt x="2159" y="90043"/>
                    <a:pt x="0" y="112395"/>
                    <a:pt x="22987" y="112395"/>
                  </a:cubicBezTo>
                  <a:cubicBezTo>
                    <a:pt x="281051" y="112395"/>
                    <a:pt x="505079" y="112268"/>
                    <a:pt x="718058" y="112268"/>
                  </a:cubicBezTo>
                  <a:cubicBezTo>
                    <a:pt x="718058" y="112141"/>
                    <a:pt x="718058" y="112141"/>
                    <a:pt x="718058" y="112014"/>
                  </a:cubicBezTo>
                  <a:lnTo>
                    <a:pt x="573532" y="112014"/>
                  </a:lnTo>
                  <a:cubicBezTo>
                    <a:pt x="405257" y="112014"/>
                    <a:pt x="227838" y="112014"/>
                    <a:pt x="30861" y="112014"/>
                  </a:cubicBezTo>
                  <a:lnTo>
                    <a:pt x="35433" y="61087"/>
                  </a:lnTo>
                  <a:cubicBezTo>
                    <a:pt x="35433" y="61087"/>
                    <a:pt x="52451" y="21209"/>
                    <a:pt x="135890" y="21209"/>
                  </a:cubicBezTo>
                  <a:cubicBezTo>
                    <a:pt x="219329" y="21209"/>
                    <a:pt x="573532" y="72517"/>
                    <a:pt x="573532" y="72517"/>
                  </a:cubicBezTo>
                  <a:cubicBezTo>
                    <a:pt x="573532" y="72517"/>
                    <a:pt x="577469" y="71374"/>
                    <a:pt x="584835" y="69342"/>
                  </a:cubicBezTo>
                  <a:cubicBezTo>
                    <a:pt x="584962" y="64135"/>
                    <a:pt x="588264" y="59436"/>
                    <a:pt x="593471" y="57912"/>
                  </a:cubicBezTo>
                  <a:lnTo>
                    <a:pt x="787781" y="381"/>
                  </a:lnTo>
                  <a:cubicBezTo>
                    <a:pt x="775589" y="381"/>
                    <a:pt x="763397" y="381"/>
                    <a:pt x="751205" y="381"/>
                  </a:cubicBezTo>
                  <a:cubicBezTo>
                    <a:pt x="751078" y="1016"/>
                    <a:pt x="750951" y="1778"/>
                    <a:pt x="750951" y="2540"/>
                  </a:cubicBezTo>
                  <a:cubicBezTo>
                    <a:pt x="750062" y="7874"/>
                    <a:pt x="745490" y="11684"/>
                    <a:pt x="740283" y="11684"/>
                  </a:cubicBezTo>
                  <a:cubicBezTo>
                    <a:pt x="740283" y="11684"/>
                    <a:pt x="740283" y="11684"/>
                    <a:pt x="740283" y="11684"/>
                  </a:cubicBezTo>
                  <a:cubicBezTo>
                    <a:pt x="739775" y="11684"/>
                    <a:pt x="739140" y="11684"/>
                    <a:pt x="738632" y="11557"/>
                  </a:cubicBezTo>
                  <a:cubicBezTo>
                    <a:pt x="733171" y="10668"/>
                    <a:pt x="729361" y="5842"/>
                    <a:pt x="729488" y="508"/>
                  </a:cubicBezTo>
                  <a:cubicBezTo>
                    <a:pt x="517652" y="254"/>
                    <a:pt x="294386" y="127"/>
                    <a:pt x="38481" y="0"/>
                  </a:cubicBezTo>
                  <a:close/>
                </a:path>
              </a:pathLst>
            </a:custGeom>
            <a:blipFill>
              <a:blip r:embed="rId44"/>
              <a:stretch>
                <a:fillRect l="-784" t="-12338" r="-615" b="-13096"/>
              </a:stretch>
            </a:blipFill>
          </p:spPr>
        </p:sp>
      </p:grpSp>
      <p:sp>
        <p:nvSpPr>
          <p:cNvPr name="Freeform 87" id="87"/>
          <p:cNvSpPr/>
          <p:nvPr/>
        </p:nvSpPr>
        <p:spPr>
          <a:xfrm flipH="false" flipV="false" rot="0">
            <a:off x="1636147" y="5018294"/>
            <a:ext cx="184775" cy="29842"/>
          </a:xfrm>
          <a:custGeom>
            <a:avLst/>
            <a:gdLst/>
            <a:ahLst/>
            <a:cxnLst/>
            <a:rect r="r" b="b" t="t" l="l"/>
            <a:pathLst>
              <a:path h="29842" w="184775">
                <a:moveTo>
                  <a:pt x="0" y="0"/>
                </a:moveTo>
                <a:lnTo>
                  <a:pt x="184776" y="0"/>
                </a:lnTo>
                <a:lnTo>
                  <a:pt x="184776" y="29842"/>
                </a:lnTo>
                <a:lnTo>
                  <a:pt x="0" y="29842"/>
                </a:lnTo>
                <a:lnTo>
                  <a:pt x="0" y="0"/>
                </a:lnTo>
                <a:close/>
              </a:path>
            </a:pathLst>
          </a:custGeom>
          <a:blipFill>
            <a:blip r:embed="rId45"/>
            <a:stretch>
              <a:fillRect l="0" t="0" r="0" b="0"/>
            </a:stretch>
          </a:blipFill>
        </p:spPr>
      </p:sp>
      <p:sp>
        <p:nvSpPr>
          <p:cNvPr name="Freeform 88" id="88"/>
          <p:cNvSpPr/>
          <p:nvPr/>
        </p:nvSpPr>
        <p:spPr>
          <a:xfrm flipH="false" flipV="false" rot="0">
            <a:off x="1829219" y="5019323"/>
            <a:ext cx="45463" cy="29718"/>
          </a:xfrm>
          <a:custGeom>
            <a:avLst/>
            <a:gdLst/>
            <a:ahLst/>
            <a:cxnLst/>
            <a:rect r="r" b="b" t="t" l="l"/>
            <a:pathLst>
              <a:path h="29718" w="45463">
                <a:moveTo>
                  <a:pt x="0" y="0"/>
                </a:moveTo>
                <a:lnTo>
                  <a:pt x="45463" y="0"/>
                </a:lnTo>
                <a:lnTo>
                  <a:pt x="45463" y="29718"/>
                </a:lnTo>
                <a:lnTo>
                  <a:pt x="0" y="29718"/>
                </a:lnTo>
                <a:lnTo>
                  <a:pt x="0" y="0"/>
                </a:lnTo>
                <a:close/>
              </a:path>
            </a:pathLst>
          </a:custGeom>
          <a:blipFill>
            <a:blip r:embed="rId46"/>
            <a:stretch>
              <a:fillRect l="0" t="0" r="0" b="0"/>
            </a:stretch>
          </a:blipFill>
        </p:spPr>
      </p:sp>
      <p:sp>
        <p:nvSpPr>
          <p:cNvPr name="Freeform 89" id="89"/>
          <p:cNvSpPr/>
          <p:nvPr/>
        </p:nvSpPr>
        <p:spPr>
          <a:xfrm flipH="false" flipV="false" rot="0">
            <a:off x="1881492" y="5020123"/>
            <a:ext cx="44339" cy="28585"/>
          </a:xfrm>
          <a:custGeom>
            <a:avLst/>
            <a:gdLst/>
            <a:ahLst/>
            <a:cxnLst/>
            <a:rect r="r" b="b" t="t" l="l"/>
            <a:pathLst>
              <a:path h="28585" w="44339">
                <a:moveTo>
                  <a:pt x="0" y="0"/>
                </a:moveTo>
                <a:lnTo>
                  <a:pt x="44339" y="0"/>
                </a:lnTo>
                <a:lnTo>
                  <a:pt x="44339" y="28584"/>
                </a:lnTo>
                <a:lnTo>
                  <a:pt x="0" y="28584"/>
                </a:lnTo>
                <a:lnTo>
                  <a:pt x="0" y="0"/>
                </a:lnTo>
                <a:close/>
              </a:path>
            </a:pathLst>
          </a:custGeom>
          <a:blipFill>
            <a:blip r:embed="rId47"/>
            <a:stretch>
              <a:fillRect l="0" t="0" r="0" b="0"/>
            </a:stretch>
          </a:blipFill>
        </p:spPr>
      </p:sp>
      <p:sp>
        <p:nvSpPr>
          <p:cNvPr name="Freeform 90" id="90"/>
          <p:cNvSpPr/>
          <p:nvPr/>
        </p:nvSpPr>
        <p:spPr>
          <a:xfrm flipH="false" flipV="false" rot="0">
            <a:off x="1669618" y="5066567"/>
            <a:ext cx="91316" cy="28385"/>
          </a:xfrm>
          <a:custGeom>
            <a:avLst/>
            <a:gdLst/>
            <a:ahLst/>
            <a:cxnLst/>
            <a:rect r="r" b="b" t="t" l="l"/>
            <a:pathLst>
              <a:path h="28385" w="91316">
                <a:moveTo>
                  <a:pt x="0" y="0"/>
                </a:moveTo>
                <a:lnTo>
                  <a:pt x="91316" y="0"/>
                </a:lnTo>
                <a:lnTo>
                  <a:pt x="91316" y="28384"/>
                </a:lnTo>
                <a:lnTo>
                  <a:pt x="0" y="28384"/>
                </a:lnTo>
                <a:lnTo>
                  <a:pt x="0" y="0"/>
                </a:lnTo>
                <a:close/>
              </a:path>
            </a:pathLst>
          </a:custGeom>
          <a:blipFill>
            <a:blip r:embed="rId48"/>
            <a:stretch>
              <a:fillRect l="0" t="0" r="0" b="0"/>
            </a:stretch>
          </a:blipFill>
        </p:spPr>
      </p:sp>
      <p:sp>
        <p:nvSpPr>
          <p:cNvPr name="Freeform 91" id="91"/>
          <p:cNvSpPr/>
          <p:nvPr/>
        </p:nvSpPr>
        <p:spPr>
          <a:xfrm flipH="false" flipV="false" rot="0">
            <a:off x="1767878" y="5067138"/>
            <a:ext cx="13211" cy="27861"/>
          </a:xfrm>
          <a:custGeom>
            <a:avLst/>
            <a:gdLst/>
            <a:ahLst/>
            <a:cxnLst/>
            <a:rect r="r" b="b" t="t" l="l"/>
            <a:pathLst>
              <a:path h="27861" w="13211">
                <a:moveTo>
                  <a:pt x="0" y="0"/>
                </a:moveTo>
                <a:lnTo>
                  <a:pt x="13211" y="0"/>
                </a:lnTo>
                <a:lnTo>
                  <a:pt x="13211" y="27861"/>
                </a:lnTo>
                <a:lnTo>
                  <a:pt x="0" y="27861"/>
                </a:lnTo>
                <a:lnTo>
                  <a:pt x="0" y="0"/>
                </a:lnTo>
                <a:close/>
              </a:path>
            </a:pathLst>
          </a:custGeom>
          <a:blipFill>
            <a:blip r:embed="rId49"/>
            <a:stretch>
              <a:fillRect l="0" t="0" r="0" b="0"/>
            </a:stretch>
          </a:blipFill>
        </p:spPr>
      </p:sp>
      <p:sp>
        <p:nvSpPr>
          <p:cNvPr name="Freeform 92" id="92"/>
          <p:cNvSpPr/>
          <p:nvPr/>
        </p:nvSpPr>
        <p:spPr>
          <a:xfrm flipH="false" flipV="false" rot="0">
            <a:off x="1789700" y="5067233"/>
            <a:ext cx="80734" cy="28280"/>
          </a:xfrm>
          <a:custGeom>
            <a:avLst/>
            <a:gdLst/>
            <a:ahLst/>
            <a:cxnLst/>
            <a:rect r="r" b="b" t="t" l="l"/>
            <a:pathLst>
              <a:path h="28280" w="80734">
                <a:moveTo>
                  <a:pt x="0" y="0"/>
                </a:moveTo>
                <a:lnTo>
                  <a:pt x="80734" y="0"/>
                </a:lnTo>
                <a:lnTo>
                  <a:pt x="80734" y="28280"/>
                </a:lnTo>
                <a:lnTo>
                  <a:pt x="0" y="28280"/>
                </a:lnTo>
                <a:lnTo>
                  <a:pt x="0" y="0"/>
                </a:lnTo>
                <a:close/>
              </a:path>
            </a:pathLst>
          </a:custGeom>
          <a:blipFill>
            <a:blip r:embed="rId50"/>
            <a:stretch>
              <a:fillRect l="0" t="0" r="0" b="0"/>
            </a:stretch>
          </a:blipFill>
        </p:spPr>
      </p:sp>
      <p:sp>
        <p:nvSpPr>
          <p:cNvPr name="Freeform 93" id="93"/>
          <p:cNvSpPr/>
          <p:nvPr/>
        </p:nvSpPr>
        <p:spPr>
          <a:xfrm flipH="false" flipV="false" rot="0">
            <a:off x="1991135" y="5017999"/>
            <a:ext cx="90173" cy="39443"/>
          </a:xfrm>
          <a:custGeom>
            <a:avLst/>
            <a:gdLst/>
            <a:ahLst/>
            <a:cxnLst/>
            <a:rect r="r" b="b" t="t" l="l"/>
            <a:pathLst>
              <a:path h="39443" w="90173">
                <a:moveTo>
                  <a:pt x="0" y="0"/>
                </a:moveTo>
                <a:lnTo>
                  <a:pt x="90173" y="0"/>
                </a:lnTo>
                <a:lnTo>
                  <a:pt x="90173" y="39443"/>
                </a:lnTo>
                <a:lnTo>
                  <a:pt x="0" y="39443"/>
                </a:lnTo>
                <a:lnTo>
                  <a:pt x="0" y="0"/>
                </a:lnTo>
                <a:close/>
              </a:path>
            </a:pathLst>
          </a:custGeom>
          <a:blipFill>
            <a:blip r:embed="rId51"/>
            <a:stretch>
              <a:fillRect l="0" t="0" r="0" b="0"/>
            </a:stretch>
          </a:blipFill>
        </p:spPr>
      </p:sp>
      <p:sp>
        <p:nvSpPr>
          <p:cNvPr name="Freeform 94" id="94"/>
          <p:cNvSpPr/>
          <p:nvPr/>
        </p:nvSpPr>
        <p:spPr>
          <a:xfrm flipH="false" flipV="false" rot="0">
            <a:off x="2089680" y="5050736"/>
            <a:ext cx="8125" cy="5791"/>
          </a:xfrm>
          <a:custGeom>
            <a:avLst/>
            <a:gdLst/>
            <a:ahLst/>
            <a:cxnLst/>
            <a:rect r="r" b="b" t="t" l="l"/>
            <a:pathLst>
              <a:path h="5791" w="8125">
                <a:moveTo>
                  <a:pt x="0" y="0"/>
                </a:moveTo>
                <a:lnTo>
                  <a:pt x="8125" y="0"/>
                </a:lnTo>
                <a:lnTo>
                  <a:pt x="8125" y="5791"/>
                </a:lnTo>
                <a:lnTo>
                  <a:pt x="0" y="5791"/>
                </a:lnTo>
                <a:lnTo>
                  <a:pt x="0" y="0"/>
                </a:lnTo>
                <a:close/>
              </a:path>
            </a:pathLst>
          </a:custGeom>
          <a:blipFill>
            <a:blip r:embed="rId52"/>
            <a:stretch>
              <a:fillRect l="0" t="0" r="0" b="0"/>
            </a:stretch>
          </a:blipFill>
        </p:spPr>
      </p:sp>
      <p:sp>
        <p:nvSpPr>
          <p:cNvPr name="Freeform 95" id="95"/>
          <p:cNvSpPr/>
          <p:nvPr/>
        </p:nvSpPr>
        <p:spPr>
          <a:xfrm flipH="false" flipV="false" rot="0">
            <a:off x="2129095" y="5017932"/>
            <a:ext cx="202835" cy="40700"/>
          </a:xfrm>
          <a:custGeom>
            <a:avLst/>
            <a:gdLst/>
            <a:ahLst/>
            <a:cxnLst/>
            <a:rect r="r" b="b" t="t" l="l"/>
            <a:pathLst>
              <a:path h="40700" w="202835">
                <a:moveTo>
                  <a:pt x="0" y="0"/>
                </a:moveTo>
                <a:lnTo>
                  <a:pt x="202835" y="0"/>
                </a:lnTo>
                <a:lnTo>
                  <a:pt x="202835" y="40700"/>
                </a:lnTo>
                <a:lnTo>
                  <a:pt x="0" y="40700"/>
                </a:lnTo>
                <a:lnTo>
                  <a:pt x="0" y="0"/>
                </a:lnTo>
                <a:close/>
              </a:path>
            </a:pathLst>
          </a:custGeom>
          <a:blipFill>
            <a:blip r:embed="rId53"/>
            <a:stretch>
              <a:fillRect l="0" t="0" r="0" b="0"/>
            </a:stretch>
          </a:blipFill>
        </p:spPr>
      </p:sp>
      <p:sp>
        <p:nvSpPr>
          <p:cNvPr name="Freeform 96" id="96"/>
          <p:cNvSpPr/>
          <p:nvPr/>
        </p:nvSpPr>
        <p:spPr>
          <a:xfrm flipH="false" flipV="false" rot="0">
            <a:off x="2342083" y="5017932"/>
            <a:ext cx="37481" cy="36433"/>
          </a:xfrm>
          <a:custGeom>
            <a:avLst/>
            <a:gdLst/>
            <a:ahLst/>
            <a:cxnLst/>
            <a:rect r="r" b="b" t="t" l="l"/>
            <a:pathLst>
              <a:path h="36433" w="37481">
                <a:moveTo>
                  <a:pt x="0" y="0"/>
                </a:moveTo>
                <a:lnTo>
                  <a:pt x="37481" y="0"/>
                </a:lnTo>
                <a:lnTo>
                  <a:pt x="37481" y="36433"/>
                </a:lnTo>
                <a:lnTo>
                  <a:pt x="0" y="36433"/>
                </a:lnTo>
                <a:lnTo>
                  <a:pt x="0" y="0"/>
                </a:lnTo>
                <a:close/>
              </a:path>
            </a:pathLst>
          </a:custGeom>
          <a:blipFill>
            <a:blip r:embed="rId54"/>
            <a:stretch>
              <a:fillRect l="0" t="0" r="0" b="0"/>
            </a:stretch>
          </a:blipFill>
        </p:spPr>
      </p:sp>
      <p:sp>
        <p:nvSpPr>
          <p:cNvPr name="Freeform 97" id="97"/>
          <p:cNvSpPr/>
          <p:nvPr/>
        </p:nvSpPr>
        <p:spPr>
          <a:xfrm flipH="false" flipV="false" rot="0">
            <a:off x="2807046" y="5044526"/>
            <a:ext cx="24641" cy="12040"/>
          </a:xfrm>
          <a:custGeom>
            <a:avLst/>
            <a:gdLst/>
            <a:ahLst/>
            <a:cxnLst/>
            <a:rect r="r" b="b" t="t" l="l"/>
            <a:pathLst>
              <a:path h="12040" w="24641">
                <a:moveTo>
                  <a:pt x="0" y="0"/>
                </a:moveTo>
                <a:lnTo>
                  <a:pt x="24641" y="0"/>
                </a:lnTo>
                <a:lnTo>
                  <a:pt x="24641" y="12039"/>
                </a:lnTo>
                <a:lnTo>
                  <a:pt x="0" y="12039"/>
                </a:lnTo>
                <a:lnTo>
                  <a:pt x="0" y="0"/>
                </a:lnTo>
                <a:close/>
              </a:path>
            </a:pathLst>
          </a:custGeom>
          <a:blipFill>
            <a:blip r:embed="rId55"/>
            <a:stretch>
              <a:fillRect l="0" t="0" r="0" b="0"/>
            </a:stretch>
          </a:blipFill>
        </p:spPr>
      </p:sp>
      <p:sp>
        <p:nvSpPr>
          <p:cNvPr name="Freeform 98" id="98"/>
          <p:cNvSpPr/>
          <p:nvPr/>
        </p:nvSpPr>
        <p:spPr>
          <a:xfrm flipH="false" flipV="false" rot="0">
            <a:off x="2908183" y="5017999"/>
            <a:ext cx="33823" cy="39929"/>
          </a:xfrm>
          <a:custGeom>
            <a:avLst/>
            <a:gdLst/>
            <a:ahLst/>
            <a:cxnLst/>
            <a:rect r="r" b="b" t="t" l="l"/>
            <a:pathLst>
              <a:path h="39929" w="33823">
                <a:moveTo>
                  <a:pt x="0" y="0"/>
                </a:moveTo>
                <a:lnTo>
                  <a:pt x="33823" y="0"/>
                </a:lnTo>
                <a:lnTo>
                  <a:pt x="33823" y="39928"/>
                </a:lnTo>
                <a:lnTo>
                  <a:pt x="0" y="39928"/>
                </a:lnTo>
                <a:lnTo>
                  <a:pt x="0" y="0"/>
                </a:lnTo>
                <a:close/>
              </a:path>
            </a:pathLst>
          </a:custGeom>
          <a:blipFill>
            <a:blip r:embed="rId56"/>
            <a:stretch>
              <a:fillRect l="0" t="0" r="0" b="0"/>
            </a:stretch>
          </a:blipFill>
        </p:spPr>
      </p:sp>
      <p:sp>
        <p:nvSpPr>
          <p:cNvPr name="Freeform 99" id="99"/>
          <p:cNvSpPr/>
          <p:nvPr/>
        </p:nvSpPr>
        <p:spPr>
          <a:xfrm flipH="false" flipV="false" rot="0">
            <a:off x="2950254" y="5017341"/>
            <a:ext cx="34900" cy="41300"/>
          </a:xfrm>
          <a:custGeom>
            <a:avLst/>
            <a:gdLst/>
            <a:ahLst/>
            <a:cxnLst/>
            <a:rect r="r" b="b" t="t" l="l"/>
            <a:pathLst>
              <a:path h="41300" w="34900">
                <a:moveTo>
                  <a:pt x="0" y="0"/>
                </a:moveTo>
                <a:lnTo>
                  <a:pt x="34900" y="0"/>
                </a:lnTo>
                <a:lnTo>
                  <a:pt x="34900" y="41301"/>
                </a:lnTo>
                <a:lnTo>
                  <a:pt x="0" y="41301"/>
                </a:lnTo>
                <a:lnTo>
                  <a:pt x="0" y="0"/>
                </a:lnTo>
                <a:close/>
              </a:path>
            </a:pathLst>
          </a:custGeom>
          <a:blipFill>
            <a:blip r:embed="rId57"/>
            <a:stretch>
              <a:fillRect l="0" t="0" r="0" b="0"/>
            </a:stretch>
          </a:blipFill>
        </p:spPr>
      </p:sp>
      <p:sp>
        <p:nvSpPr>
          <p:cNvPr name="Freeform 100" id="100"/>
          <p:cNvSpPr/>
          <p:nvPr/>
        </p:nvSpPr>
        <p:spPr>
          <a:xfrm flipH="false" flipV="false" rot="0">
            <a:off x="1982905" y="5254857"/>
            <a:ext cx="33214" cy="41958"/>
          </a:xfrm>
          <a:custGeom>
            <a:avLst/>
            <a:gdLst/>
            <a:ahLst/>
            <a:cxnLst/>
            <a:rect r="r" b="b" t="t" l="l"/>
            <a:pathLst>
              <a:path h="41958" w="33214">
                <a:moveTo>
                  <a:pt x="0" y="0"/>
                </a:moveTo>
                <a:lnTo>
                  <a:pt x="33214" y="0"/>
                </a:lnTo>
                <a:lnTo>
                  <a:pt x="33214" y="41957"/>
                </a:lnTo>
                <a:lnTo>
                  <a:pt x="0" y="41957"/>
                </a:lnTo>
                <a:lnTo>
                  <a:pt x="0" y="0"/>
                </a:lnTo>
                <a:close/>
              </a:path>
            </a:pathLst>
          </a:custGeom>
          <a:blipFill>
            <a:blip r:embed="rId58"/>
            <a:stretch>
              <a:fillRect l="0" t="0" r="0" b="0"/>
            </a:stretch>
          </a:blipFill>
        </p:spPr>
      </p:sp>
      <p:sp>
        <p:nvSpPr>
          <p:cNvPr name="Freeform 101" id="101"/>
          <p:cNvSpPr/>
          <p:nvPr/>
        </p:nvSpPr>
        <p:spPr>
          <a:xfrm flipH="false" flipV="false" rot="0">
            <a:off x="2024910" y="5254857"/>
            <a:ext cx="39995" cy="41881"/>
          </a:xfrm>
          <a:custGeom>
            <a:avLst/>
            <a:gdLst/>
            <a:ahLst/>
            <a:cxnLst/>
            <a:rect r="r" b="b" t="t" l="l"/>
            <a:pathLst>
              <a:path h="41881" w="39995">
                <a:moveTo>
                  <a:pt x="0" y="0"/>
                </a:moveTo>
                <a:lnTo>
                  <a:pt x="39996" y="0"/>
                </a:lnTo>
                <a:lnTo>
                  <a:pt x="39996" y="41881"/>
                </a:lnTo>
                <a:lnTo>
                  <a:pt x="0" y="41881"/>
                </a:lnTo>
                <a:lnTo>
                  <a:pt x="0" y="0"/>
                </a:lnTo>
                <a:close/>
              </a:path>
            </a:pathLst>
          </a:custGeom>
          <a:blipFill>
            <a:blip r:embed="rId59"/>
            <a:stretch>
              <a:fillRect l="0" t="0" r="0" b="0"/>
            </a:stretch>
          </a:blipFill>
        </p:spPr>
      </p:sp>
      <p:sp>
        <p:nvSpPr>
          <p:cNvPr name="Freeform 102" id="102"/>
          <p:cNvSpPr/>
          <p:nvPr/>
        </p:nvSpPr>
        <p:spPr>
          <a:xfrm flipH="false" flipV="false" rot="0">
            <a:off x="2074088" y="5253809"/>
            <a:ext cx="39634" cy="43882"/>
          </a:xfrm>
          <a:custGeom>
            <a:avLst/>
            <a:gdLst/>
            <a:ahLst/>
            <a:cxnLst/>
            <a:rect r="r" b="b" t="t" l="l"/>
            <a:pathLst>
              <a:path h="43882" w="39634">
                <a:moveTo>
                  <a:pt x="0" y="0"/>
                </a:moveTo>
                <a:lnTo>
                  <a:pt x="39633" y="0"/>
                </a:lnTo>
                <a:lnTo>
                  <a:pt x="39633" y="43882"/>
                </a:lnTo>
                <a:lnTo>
                  <a:pt x="0" y="43882"/>
                </a:lnTo>
                <a:lnTo>
                  <a:pt x="0" y="0"/>
                </a:lnTo>
                <a:close/>
              </a:path>
            </a:pathLst>
          </a:custGeom>
          <a:blipFill>
            <a:blip r:embed="rId60"/>
            <a:stretch>
              <a:fillRect l="0" t="0" r="0" b="0"/>
            </a:stretch>
          </a:blipFill>
        </p:spPr>
      </p:sp>
      <p:sp>
        <p:nvSpPr>
          <p:cNvPr name="Freeform 103" id="103"/>
          <p:cNvSpPr/>
          <p:nvPr/>
        </p:nvSpPr>
        <p:spPr>
          <a:xfrm flipH="false" flipV="false" rot="0">
            <a:off x="2124608" y="5290195"/>
            <a:ext cx="8182" cy="6515"/>
          </a:xfrm>
          <a:custGeom>
            <a:avLst/>
            <a:gdLst/>
            <a:ahLst/>
            <a:cxnLst/>
            <a:rect r="r" b="b" t="t" l="l"/>
            <a:pathLst>
              <a:path h="6515" w="8182">
                <a:moveTo>
                  <a:pt x="0" y="0"/>
                </a:moveTo>
                <a:lnTo>
                  <a:pt x="8182" y="0"/>
                </a:lnTo>
                <a:lnTo>
                  <a:pt x="8182" y="6515"/>
                </a:lnTo>
                <a:lnTo>
                  <a:pt x="0" y="6515"/>
                </a:lnTo>
                <a:lnTo>
                  <a:pt x="0" y="0"/>
                </a:lnTo>
                <a:close/>
              </a:path>
            </a:pathLst>
          </a:custGeom>
          <a:blipFill>
            <a:blip r:embed="rId61"/>
            <a:stretch>
              <a:fillRect l="0" t="0" r="0" b="0"/>
            </a:stretch>
          </a:blipFill>
        </p:spPr>
      </p:sp>
      <p:sp>
        <p:nvSpPr>
          <p:cNvPr name="Freeform 104" id="104"/>
          <p:cNvSpPr/>
          <p:nvPr/>
        </p:nvSpPr>
        <p:spPr>
          <a:xfrm flipH="false" flipV="false" rot="0">
            <a:off x="2858557" y="5253847"/>
            <a:ext cx="22060" cy="38738"/>
          </a:xfrm>
          <a:custGeom>
            <a:avLst/>
            <a:gdLst/>
            <a:ahLst/>
            <a:cxnLst/>
            <a:rect r="r" b="b" t="t" l="l"/>
            <a:pathLst>
              <a:path h="38738" w="22060">
                <a:moveTo>
                  <a:pt x="0" y="0"/>
                </a:moveTo>
                <a:lnTo>
                  <a:pt x="22060" y="0"/>
                </a:lnTo>
                <a:lnTo>
                  <a:pt x="22060" y="38738"/>
                </a:lnTo>
                <a:lnTo>
                  <a:pt x="0" y="38738"/>
                </a:lnTo>
                <a:lnTo>
                  <a:pt x="0" y="0"/>
                </a:lnTo>
                <a:close/>
              </a:path>
            </a:pathLst>
          </a:custGeom>
          <a:blipFill>
            <a:blip r:embed="rId62"/>
            <a:stretch>
              <a:fillRect l="0" t="0" r="0" b="0"/>
            </a:stretch>
          </a:blipFill>
        </p:spPr>
      </p:sp>
      <p:sp>
        <p:nvSpPr>
          <p:cNvPr name="Freeform 105" id="105"/>
          <p:cNvSpPr/>
          <p:nvPr/>
        </p:nvSpPr>
        <p:spPr>
          <a:xfrm flipH="false" flipV="false" rot="0">
            <a:off x="2169547" y="5253809"/>
            <a:ext cx="820941" cy="39434"/>
          </a:xfrm>
          <a:custGeom>
            <a:avLst/>
            <a:gdLst/>
            <a:ahLst/>
            <a:cxnLst/>
            <a:rect r="r" b="b" t="t" l="l"/>
            <a:pathLst>
              <a:path h="39434" w="820941">
                <a:moveTo>
                  <a:pt x="0" y="0"/>
                </a:moveTo>
                <a:lnTo>
                  <a:pt x="820941" y="0"/>
                </a:lnTo>
                <a:lnTo>
                  <a:pt x="820941" y="39434"/>
                </a:lnTo>
                <a:lnTo>
                  <a:pt x="0" y="39434"/>
                </a:lnTo>
                <a:lnTo>
                  <a:pt x="0" y="0"/>
                </a:lnTo>
                <a:close/>
              </a:path>
            </a:pathLst>
          </a:custGeom>
          <a:blipFill>
            <a:blip r:embed="rId63"/>
            <a:stretch>
              <a:fillRect l="0" t="0" r="0" b="0"/>
            </a:stretch>
          </a:blipFill>
        </p:spPr>
      </p:sp>
      <p:sp>
        <p:nvSpPr>
          <p:cNvPr name="Freeform 106" id="106"/>
          <p:cNvSpPr/>
          <p:nvPr/>
        </p:nvSpPr>
        <p:spPr>
          <a:xfrm flipH="false" flipV="false" rot="0">
            <a:off x="2504856" y="5253847"/>
            <a:ext cx="22974" cy="38738"/>
          </a:xfrm>
          <a:custGeom>
            <a:avLst/>
            <a:gdLst/>
            <a:ahLst/>
            <a:cxnLst/>
            <a:rect r="r" b="b" t="t" l="l"/>
            <a:pathLst>
              <a:path h="38738" w="22974">
                <a:moveTo>
                  <a:pt x="0" y="0"/>
                </a:moveTo>
                <a:lnTo>
                  <a:pt x="22974" y="0"/>
                </a:lnTo>
                <a:lnTo>
                  <a:pt x="22974" y="38738"/>
                </a:lnTo>
                <a:lnTo>
                  <a:pt x="0" y="38738"/>
                </a:lnTo>
                <a:lnTo>
                  <a:pt x="0" y="0"/>
                </a:lnTo>
                <a:close/>
              </a:path>
            </a:pathLst>
          </a:custGeom>
          <a:blipFill>
            <a:blip r:embed="rId62"/>
            <a:stretch>
              <a:fillRect l="0" t="0" r="0" b="0"/>
            </a:stretch>
          </a:blipFill>
        </p:spPr>
      </p:sp>
      <p:sp>
        <p:nvSpPr>
          <p:cNvPr name="Freeform 107" id="107"/>
          <p:cNvSpPr/>
          <p:nvPr/>
        </p:nvSpPr>
        <p:spPr>
          <a:xfrm flipH="false" flipV="false" rot="0">
            <a:off x="2545347" y="5253809"/>
            <a:ext cx="90411" cy="39434"/>
          </a:xfrm>
          <a:custGeom>
            <a:avLst/>
            <a:gdLst/>
            <a:ahLst/>
            <a:cxnLst/>
            <a:rect r="r" b="b" t="t" l="l"/>
            <a:pathLst>
              <a:path h="39434" w="90411">
                <a:moveTo>
                  <a:pt x="0" y="0"/>
                </a:moveTo>
                <a:lnTo>
                  <a:pt x="90411" y="0"/>
                </a:lnTo>
                <a:lnTo>
                  <a:pt x="90411" y="39434"/>
                </a:lnTo>
                <a:lnTo>
                  <a:pt x="0" y="39434"/>
                </a:lnTo>
                <a:lnTo>
                  <a:pt x="0" y="0"/>
                </a:lnTo>
                <a:close/>
              </a:path>
            </a:pathLst>
          </a:custGeom>
          <a:blipFill>
            <a:blip r:embed="rId64"/>
            <a:stretch>
              <a:fillRect l="0" t="0" r="0" b="0"/>
            </a:stretch>
          </a:blipFill>
        </p:spPr>
      </p:sp>
      <p:sp>
        <p:nvSpPr>
          <p:cNvPr name="Freeform 108" id="108"/>
          <p:cNvSpPr/>
          <p:nvPr/>
        </p:nvSpPr>
        <p:spPr>
          <a:xfrm flipH="false" flipV="false" rot="0">
            <a:off x="1635985" y="5215309"/>
            <a:ext cx="172002" cy="30242"/>
          </a:xfrm>
          <a:custGeom>
            <a:avLst/>
            <a:gdLst/>
            <a:ahLst/>
            <a:cxnLst/>
            <a:rect r="r" b="b" t="t" l="l"/>
            <a:pathLst>
              <a:path h="30242" w="172002">
                <a:moveTo>
                  <a:pt x="0" y="0"/>
                </a:moveTo>
                <a:lnTo>
                  <a:pt x="172003" y="0"/>
                </a:lnTo>
                <a:lnTo>
                  <a:pt x="172003" y="30242"/>
                </a:lnTo>
                <a:lnTo>
                  <a:pt x="0" y="30242"/>
                </a:lnTo>
                <a:lnTo>
                  <a:pt x="0" y="0"/>
                </a:lnTo>
                <a:close/>
              </a:path>
            </a:pathLst>
          </a:custGeom>
          <a:blipFill>
            <a:blip r:embed="rId65"/>
            <a:stretch>
              <a:fillRect l="0" t="0" r="0" b="0"/>
            </a:stretch>
          </a:blipFill>
        </p:spPr>
      </p:sp>
      <p:sp>
        <p:nvSpPr>
          <p:cNvPr name="Freeform 109" id="109"/>
          <p:cNvSpPr/>
          <p:nvPr/>
        </p:nvSpPr>
        <p:spPr>
          <a:xfrm flipH="false" flipV="false" rot="0">
            <a:off x="1817589" y="5215938"/>
            <a:ext cx="10982" cy="28889"/>
          </a:xfrm>
          <a:custGeom>
            <a:avLst/>
            <a:gdLst/>
            <a:ahLst/>
            <a:cxnLst/>
            <a:rect r="r" b="b" t="t" l="l"/>
            <a:pathLst>
              <a:path h="28889" w="10982">
                <a:moveTo>
                  <a:pt x="0" y="0"/>
                </a:moveTo>
                <a:lnTo>
                  <a:pt x="10982" y="0"/>
                </a:lnTo>
                <a:lnTo>
                  <a:pt x="10982" y="28889"/>
                </a:lnTo>
                <a:lnTo>
                  <a:pt x="0" y="28889"/>
                </a:lnTo>
                <a:lnTo>
                  <a:pt x="0" y="0"/>
                </a:lnTo>
                <a:close/>
              </a:path>
            </a:pathLst>
          </a:custGeom>
          <a:blipFill>
            <a:blip r:embed="rId66"/>
            <a:stretch>
              <a:fillRect l="0" t="0" r="0" b="0"/>
            </a:stretch>
          </a:blipFill>
        </p:spPr>
      </p:sp>
      <p:sp>
        <p:nvSpPr>
          <p:cNvPr name="Freeform 110" id="110"/>
          <p:cNvSpPr/>
          <p:nvPr/>
        </p:nvSpPr>
        <p:spPr>
          <a:xfrm flipH="false" flipV="false" rot="0">
            <a:off x="1837211" y="5215252"/>
            <a:ext cx="95231" cy="30261"/>
          </a:xfrm>
          <a:custGeom>
            <a:avLst/>
            <a:gdLst/>
            <a:ahLst/>
            <a:cxnLst/>
            <a:rect r="r" b="b" t="t" l="l"/>
            <a:pathLst>
              <a:path h="30261" w="95231">
                <a:moveTo>
                  <a:pt x="0" y="0"/>
                </a:moveTo>
                <a:lnTo>
                  <a:pt x="95231" y="0"/>
                </a:lnTo>
                <a:lnTo>
                  <a:pt x="95231" y="30261"/>
                </a:lnTo>
                <a:lnTo>
                  <a:pt x="0" y="30261"/>
                </a:lnTo>
                <a:lnTo>
                  <a:pt x="0" y="0"/>
                </a:lnTo>
                <a:close/>
              </a:path>
            </a:pathLst>
          </a:custGeom>
          <a:blipFill>
            <a:blip r:embed="rId67"/>
            <a:stretch>
              <a:fillRect l="0" t="0" r="0" b="0"/>
            </a:stretch>
          </a:blipFill>
        </p:spPr>
      </p:sp>
      <p:sp>
        <p:nvSpPr>
          <p:cNvPr name="Freeform 111" id="111"/>
          <p:cNvSpPr/>
          <p:nvPr/>
        </p:nvSpPr>
        <p:spPr>
          <a:xfrm flipH="false" flipV="false" rot="0">
            <a:off x="1648397" y="5264553"/>
            <a:ext cx="78972" cy="28946"/>
          </a:xfrm>
          <a:custGeom>
            <a:avLst/>
            <a:gdLst/>
            <a:ahLst/>
            <a:cxnLst/>
            <a:rect r="r" b="b" t="t" l="l"/>
            <a:pathLst>
              <a:path h="28946" w="78972">
                <a:moveTo>
                  <a:pt x="0" y="0"/>
                </a:moveTo>
                <a:lnTo>
                  <a:pt x="78971" y="0"/>
                </a:lnTo>
                <a:lnTo>
                  <a:pt x="78971" y="28947"/>
                </a:lnTo>
                <a:lnTo>
                  <a:pt x="0" y="28947"/>
                </a:lnTo>
                <a:lnTo>
                  <a:pt x="0" y="0"/>
                </a:lnTo>
                <a:close/>
              </a:path>
            </a:pathLst>
          </a:custGeom>
          <a:blipFill>
            <a:blip r:embed="rId68"/>
            <a:stretch>
              <a:fillRect l="0" t="0" r="0" b="0"/>
            </a:stretch>
          </a:blipFill>
        </p:spPr>
      </p:sp>
      <p:sp>
        <p:nvSpPr>
          <p:cNvPr name="Freeform 112" id="112"/>
          <p:cNvSpPr/>
          <p:nvPr/>
        </p:nvSpPr>
        <p:spPr>
          <a:xfrm flipH="false" flipV="false" rot="0">
            <a:off x="1731759" y="5263886"/>
            <a:ext cx="38081" cy="30242"/>
          </a:xfrm>
          <a:custGeom>
            <a:avLst/>
            <a:gdLst/>
            <a:ahLst/>
            <a:cxnLst/>
            <a:rect r="r" b="b" t="t" l="l"/>
            <a:pathLst>
              <a:path h="30242" w="38081">
                <a:moveTo>
                  <a:pt x="0" y="0"/>
                </a:moveTo>
                <a:lnTo>
                  <a:pt x="38081" y="0"/>
                </a:lnTo>
                <a:lnTo>
                  <a:pt x="38081" y="30242"/>
                </a:lnTo>
                <a:lnTo>
                  <a:pt x="0" y="30242"/>
                </a:lnTo>
                <a:lnTo>
                  <a:pt x="0" y="0"/>
                </a:lnTo>
                <a:close/>
              </a:path>
            </a:pathLst>
          </a:custGeom>
          <a:blipFill>
            <a:blip r:embed="rId69"/>
            <a:stretch>
              <a:fillRect l="0" t="0" r="0" b="0"/>
            </a:stretch>
          </a:blipFill>
        </p:spPr>
      </p:sp>
      <p:sp>
        <p:nvSpPr>
          <p:cNvPr name="Freeform 113" id="113"/>
          <p:cNvSpPr/>
          <p:nvPr/>
        </p:nvSpPr>
        <p:spPr>
          <a:xfrm flipH="false" flipV="false" rot="0">
            <a:off x="1778613" y="5264506"/>
            <a:ext cx="124835" cy="28956"/>
          </a:xfrm>
          <a:custGeom>
            <a:avLst/>
            <a:gdLst/>
            <a:ahLst/>
            <a:cxnLst/>
            <a:rect r="r" b="b" t="t" l="l"/>
            <a:pathLst>
              <a:path h="28956" w="124835">
                <a:moveTo>
                  <a:pt x="0" y="0"/>
                </a:moveTo>
                <a:lnTo>
                  <a:pt x="124834" y="0"/>
                </a:lnTo>
                <a:lnTo>
                  <a:pt x="124834" y="28956"/>
                </a:lnTo>
                <a:lnTo>
                  <a:pt x="0" y="28956"/>
                </a:lnTo>
                <a:lnTo>
                  <a:pt x="0" y="0"/>
                </a:lnTo>
                <a:close/>
              </a:path>
            </a:pathLst>
          </a:custGeom>
          <a:blipFill>
            <a:blip r:embed="rId70"/>
            <a:stretch>
              <a:fillRect l="0" t="0" r="0" b="0"/>
            </a:stretch>
          </a:blipFill>
        </p:spPr>
      </p:sp>
      <p:sp>
        <p:nvSpPr>
          <p:cNvPr name="Freeform 114" id="114"/>
          <p:cNvSpPr/>
          <p:nvPr/>
        </p:nvSpPr>
        <p:spPr>
          <a:xfrm flipH="false" flipV="false" rot="0">
            <a:off x="2079869" y="5085626"/>
            <a:ext cx="20374" cy="42872"/>
          </a:xfrm>
          <a:custGeom>
            <a:avLst/>
            <a:gdLst/>
            <a:ahLst/>
            <a:cxnLst/>
            <a:rect r="r" b="b" t="t" l="l"/>
            <a:pathLst>
              <a:path h="42872" w="20374">
                <a:moveTo>
                  <a:pt x="0" y="0"/>
                </a:moveTo>
                <a:lnTo>
                  <a:pt x="20374" y="0"/>
                </a:lnTo>
                <a:lnTo>
                  <a:pt x="20374" y="42872"/>
                </a:lnTo>
                <a:lnTo>
                  <a:pt x="0" y="42872"/>
                </a:lnTo>
                <a:lnTo>
                  <a:pt x="0" y="0"/>
                </a:lnTo>
                <a:close/>
              </a:path>
            </a:pathLst>
          </a:custGeom>
          <a:blipFill>
            <a:blip r:embed="rId71"/>
            <a:stretch>
              <a:fillRect l="0" t="0" r="0" b="0"/>
            </a:stretch>
          </a:blipFill>
        </p:spPr>
      </p:sp>
      <p:sp>
        <p:nvSpPr>
          <p:cNvPr name="Freeform 115" id="115"/>
          <p:cNvSpPr/>
          <p:nvPr/>
        </p:nvSpPr>
        <p:spPr>
          <a:xfrm flipH="false" flipV="false" rot="0">
            <a:off x="2699776" y="5095304"/>
            <a:ext cx="18136" cy="33461"/>
          </a:xfrm>
          <a:custGeom>
            <a:avLst/>
            <a:gdLst/>
            <a:ahLst/>
            <a:cxnLst/>
            <a:rect r="r" b="b" t="t" l="l"/>
            <a:pathLst>
              <a:path h="33461" w="18136">
                <a:moveTo>
                  <a:pt x="0" y="0"/>
                </a:moveTo>
                <a:lnTo>
                  <a:pt x="18135" y="0"/>
                </a:lnTo>
                <a:lnTo>
                  <a:pt x="18135" y="33461"/>
                </a:lnTo>
                <a:lnTo>
                  <a:pt x="0" y="33461"/>
                </a:lnTo>
                <a:lnTo>
                  <a:pt x="0" y="0"/>
                </a:lnTo>
                <a:close/>
              </a:path>
            </a:pathLst>
          </a:custGeom>
          <a:blipFill>
            <a:blip r:embed="rId72"/>
            <a:stretch>
              <a:fillRect l="0" t="0" r="0" b="0"/>
            </a:stretch>
          </a:blipFill>
        </p:spPr>
      </p:sp>
      <p:sp>
        <p:nvSpPr>
          <p:cNvPr name="Freeform 116" id="116"/>
          <p:cNvSpPr/>
          <p:nvPr/>
        </p:nvSpPr>
        <p:spPr>
          <a:xfrm flipH="false" flipV="false" rot="0">
            <a:off x="2776052" y="5070653"/>
            <a:ext cx="18802" cy="58150"/>
          </a:xfrm>
          <a:custGeom>
            <a:avLst/>
            <a:gdLst/>
            <a:ahLst/>
            <a:cxnLst/>
            <a:rect r="r" b="b" t="t" l="l"/>
            <a:pathLst>
              <a:path h="58150" w="18802">
                <a:moveTo>
                  <a:pt x="0" y="0"/>
                </a:moveTo>
                <a:lnTo>
                  <a:pt x="18802" y="0"/>
                </a:lnTo>
                <a:lnTo>
                  <a:pt x="18802" y="58150"/>
                </a:lnTo>
                <a:lnTo>
                  <a:pt x="0" y="58150"/>
                </a:lnTo>
                <a:lnTo>
                  <a:pt x="0" y="0"/>
                </a:lnTo>
                <a:close/>
              </a:path>
            </a:pathLst>
          </a:custGeom>
          <a:blipFill>
            <a:blip r:embed="rId73"/>
            <a:stretch>
              <a:fillRect l="0" t="0" r="0" b="0"/>
            </a:stretch>
          </a:blipFill>
        </p:spPr>
      </p:sp>
      <p:sp>
        <p:nvSpPr>
          <p:cNvPr name="Freeform 117" id="117"/>
          <p:cNvSpPr/>
          <p:nvPr/>
        </p:nvSpPr>
        <p:spPr>
          <a:xfrm flipH="false" flipV="false" rot="0">
            <a:off x="2853604" y="5085883"/>
            <a:ext cx="17488" cy="42929"/>
          </a:xfrm>
          <a:custGeom>
            <a:avLst/>
            <a:gdLst/>
            <a:ahLst/>
            <a:cxnLst/>
            <a:rect r="r" b="b" t="t" l="l"/>
            <a:pathLst>
              <a:path h="42929" w="17488">
                <a:moveTo>
                  <a:pt x="0" y="0"/>
                </a:moveTo>
                <a:lnTo>
                  <a:pt x="17488" y="0"/>
                </a:lnTo>
                <a:lnTo>
                  <a:pt x="17488" y="42929"/>
                </a:lnTo>
                <a:lnTo>
                  <a:pt x="0" y="42929"/>
                </a:lnTo>
                <a:lnTo>
                  <a:pt x="0" y="0"/>
                </a:lnTo>
                <a:close/>
              </a:path>
            </a:pathLst>
          </a:custGeom>
          <a:blipFill>
            <a:blip r:embed="rId74"/>
            <a:stretch>
              <a:fillRect l="0" t="0" r="0" b="0"/>
            </a:stretch>
          </a:blipFill>
        </p:spPr>
      </p:sp>
      <p:sp>
        <p:nvSpPr>
          <p:cNvPr name="Freeform 118" id="118"/>
          <p:cNvSpPr/>
          <p:nvPr/>
        </p:nvSpPr>
        <p:spPr>
          <a:xfrm flipH="false" flipV="false" rot="0">
            <a:off x="2929738" y="5070700"/>
            <a:ext cx="17583" cy="58112"/>
          </a:xfrm>
          <a:custGeom>
            <a:avLst/>
            <a:gdLst/>
            <a:ahLst/>
            <a:cxnLst/>
            <a:rect r="r" b="b" t="t" l="l"/>
            <a:pathLst>
              <a:path h="58112" w="17583">
                <a:moveTo>
                  <a:pt x="0" y="0"/>
                </a:moveTo>
                <a:lnTo>
                  <a:pt x="17583" y="0"/>
                </a:lnTo>
                <a:lnTo>
                  <a:pt x="17583" y="58112"/>
                </a:lnTo>
                <a:lnTo>
                  <a:pt x="0" y="58112"/>
                </a:lnTo>
                <a:lnTo>
                  <a:pt x="0" y="0"/>
                </a:lnTo>
                <a:close/>
              </a:path>
            </a:pathLst>
          </a:custGeom>
          <a:blipFill>
            <a:blip r:embed="rId73"/>
            <a:stretch>
              <a:fillRect l="0" t="0" r="0" b="0"/>
            </a:stretch>
          </a:blipFill>
        </p:spPr>
      </p:sp>
      <p:sp>
        <p:nvSpPr>
          <p:cNvPr name="Freeform 119" id="119"/>
          <p:cNvSpPr/>
          <p:nvPr/>
        </p:nvSpPr>
        <p:spPr>
          <a:xfrm flipH="false" flipV="false" rot="0">
            <a:off x="2068001" y="5203879"/>
            <a:ext cx="19631" cy="34166"/>
          </a:xfrm>
          <a:custGeom>
            <a:avLst/>
            <a:gdLst/>
            <a:ahLst/>
            <a:cxnLst/>
            <a:rect r="r" b="b" t="t" l="l"/>
            <a:pathLst>
              <a:path h="34166" w="19631">
                <a:moveTo>
                  <a:pt x="0" y="0"/>
                </a:moveTo>
                <a:lnTo>
                  <a:pt x="19631" y="0"/>
                </a:lnTo>
                <a:lnTo>
                  <a:pt x="19631" y="34166"/>
                </a:lnTo>
                <a:lnTo>
                  <a:pt x="0" y="34166"/>
                </a:lnTo>
                <a:lnTo>
                  <a:pt x="0" y="0"/>
                </a:lnTo>
                <a:close/>
              </a:path>
            </a:pathLst>
          </a:custGeom>
          <a:blipFill>
            <a:blip r:embed="rId75"/>
            <a:stretch>
              <a:fillRect l="0" t="0" r="0" b="0"/>
            </a:stretch>
          </a:blipFill>
        </p:spPr>
      </p:sp>
      <p:sp>
        <p:nvSpPr>
          <p:cNvPr name="Freeform 120" id="120"/>
          <p:cNvSpPr/>
          <p:nvPr/>
        </p:nvSpPr>
        <p:spPr>
          <a:xfrm flipH="false" flipV="false" rot="0">
            <a:off x="2214591" y="5203850"/>
            <a:ext cx="21412" cy="48816"/>
          </a:xfrm>
          <a:custGeom>
            <a:avLst/>
            <a:gdLst/>
            <a:ahLst/>
            <a:cxnLst/>
            <a:rect r="r" b="b" t="t" l="l"/>
            <a:pathLst>
              <a:path h="48816" w="21412">
                <a:moveTo>
                  <a:pt x="0" y="0"/>
                </a:moveTo>
                <a:lnTo>
                  <a:pt x="21412" y="0"/>
                </a:lnTo>
                <a:lnTo>
                  <a:pt x="21412" y="48816"/>
                </a:lnTo>
                <a:lnTo>
                  <a:pt x="0" y="48816"/>
                </a:lnTo>
                <a:lnTo>
                  <a:pt x="0" y="0"/>
                </a:lnTo>
                <a:close/>
              </a:path>
            </a:pathLst>
          </a:custGeom>
          <a:blipFill>
            <a:blip r:embed="rId76"/>
            <a:stretch>
              <a:fillRect l="0" t="0" r="0" b="0"/>
            </a:stretch>
          </a:blipFill>
        </p:spPr>
      </p:sp>
      <p:sp>
        <p:nvSpPr>
          <p:cNvPr name="Freeform 121" id="121"/>
          <p:cNvSpPr/>
          <p:nvPr/>
        </p:nvSpPr>
        <p:spPr>
          <a:xfrm flipH="false" flipV="false" rot="0">
            <a:off x="2161613" y="5203860"/>
            <a:ext cx="4010" cy="29899"/>
          </a:xfrm>
          <a:custGeom>
            <a:avLst/>
            <a:gdLst/>
            <a:ahLst/>
            <a:cxnLst/>
            <a:rect r="r" b="b" t="t" l="l"/>
            <a:pathLst>
              <a:path h="29899" w="4010">
                <a:moveTo>
                  <a:pt x="0" y="0"/>
                </a:moveTo>
                <a:lnTo>
                  <a:pt x="4010" y="0"/>
                </a:lnTo>
                <a:lnTo>
                  <a:pt x="4010" y="29899"/>
                </a:lnTo>
                <a:lnTo>
                  <a:pt x="0" y="29899"/>
                </a:lnTo>
                <a:lnTo>
                  <a:pt x="0" y="0"/>
                </a:lnTo>
                <a:close/>
              </a:path>
            </a:pathLst>
          </a:custGeom>
          <a:blipFill>
            <a:blip r:embed="rId77"/>
            <a:stretch>
              <a:fillRect l="0" t="0" r="0" b="0"/>
            </a:stretch>
          </a:blipFill>
        </p:spPr>
      </p:sp>
      <p:sp>
        <p:nvSpPr>
          <p:cNvPr name="Freeform 122" id="122"/>
          <p:cNvSpPr/>
          <p:nvPr/>
        </p:nvSpPr>
        <p:spPr>
          <a:xfrm flipH="false" flipV="false" rot="0">
            <a:off x="2289677" y="5203841"/>
            <a:ext cx="19240" cy="34138"/>
          </a:xfrm>
          <a:custGeom>
            <a:avLst/>
            <a:gdLst/>
            <a:ahLst/>
            <a:cxnLst/>
            <a:rect r="r" b="b" t="t" l="l"/>
            <a:pathLst>
              <a:path h="34138" w="19240">
                <a:moveTo>
                  <a:pt x="0" y="0"/>
                </a:moveTo>
                <a:lnTo>
                  <a:pt x="19240" y="0"/>
                </a:lnTo>
                <a:lnTo>
                  <a:pt x="19240" y="34137"/>
                </a:lnTo>
                <a:lnTo>
                  <a:pt x="0" y="34137"/>
                </a:lnTo>
                <a:lnTo>
                  <a:pt x="0" y="0"/>
                </a:lnTo>
                <a:close/>
              </a:path>
            </a:pathLst>
          </a:custGeom>
          <a:blipFill>
            <a:blip r:embed="rId75"/>
            <a:stretch>
              <a:fillRect l="0" t="0" r="0" b="0"/>
            </a:stretch>
          </a:blipFill>
        </p:spPr>
      </p:sp>
      <p:sp>
        <p:nvSpPr>
          <p:cNvPr name="Freeform 123" id="123"/>
          <p:cNvSpPr/>
          <p:nvPr/>
        </p:nvSpPr>
        <p:spPr>
          <a:xfrm flipH="false" flipV="false" rot="0">
            <a:off x="2355990" y="5203812"/>
            <a:ext cx="91840" cy="34166"/>
          </a:xfrm>
          <a:custGeom>
            <a:avLst/>
            <a:gdLst/>
            <a:ahLst/>
            <a:cxnLst/>
            <a:rect r="r" b="b" t="t" l="l"/>
            <a:pathLst>
              <a:path h="34166" w="91840">
                <a:moveTo>
                  <a:pt x="0" y="0"/>
                </a:moveTo>
                <a:lnTo>
                  <a:pt x="91840" y="0"/>
                </a:lnTo>
                <a:lnTo>
                  <a:pt x="91840" y="34166"/>
                </a:lnTo>
                <a:lnTo>
                  <a:pt x="0" y="34166"/>
                </a:lnTo>
                <a:lnTo>
                  <a:pt x="0" y="0"/>
                </a:lnTo>
                <a:close/>
              </a:path>
            </a:pathLst>
          </a:custGeom>
          <a:blipFill>
            <a:blip r:embed="rId78"/>
            <a:stretch>
              <a:fillRect l="0" t="0" r="0" b="0"/>
            </a:stretch>
          </a:blipFill>
        </p:spPr>
      </p:sp>
      <p:sp>
        <p:nvSpPr>
          <p:cNvPr name="Freeform 124" id="124"/>
          <p:cNvSpPr/>
          <p:nvPr/>
        </p:nvSpPr>
        <p:spPr>
          <a:xfrm flipH="false" flipV="false" rot="0">
            <a:off x="2497674" y="5195726"/>
            <a:ext cx="18059" cy="42148"/>
          </a:xfrm>
          <a:custGeom>
            <a:avLst/>
            <a:gdLst/>
            <a:ahLst/>
            <a:cxnLst/>
            <a:rect r="r" b="b" t="t" l="l"/>
            <a:pathLst>
              <a:path h="42148" w="18059">
                <a:moveTo>
                  <a:pt x="0" y="0"/>
                </a:moveTo>
                <a:lnTo>
                  <a:pt x="18059" y="0"/>
                </a:lnTo>
                <a:lnTo>
                  <a:pt x="18059" y="42148"/>
                </a:lnTo>
                <a:lnTo>
                  <a:pt x="0" y="42148"/>
                </a:lnTo>
                <a:lnTo>
                  <a:pt x="0" y="0"/>
                </a:lnTo>
                <a:close/>
              </a:path>
            </a:pathLst>
          </a:custGeom>
          <a:blipFill>
            <a:blip r:embed="rId79"/>
            <a:stretch>
              <a:fillRect l="0" t="0" r="0" b="0"/>
            </a:stretch>
          </a:blipFill>
        </p:spPr>
      </p:sp>
      <p:sp>
        <p:nvSpPr>
          <p:cNvPr name="Freeform 125" id="125"/>
          <p:cNvSpPr/>
          <p:nvPr/>
        </p:nvSpPr>
        <p:spPr>
          <a:xfrm flipH="false" flipV="false" rot="0">
            <a:off x="2569416" y="5195659"/>
            <a:ext cx="18707" cy="56883"/>
          </a:xfrm>
          <a:custGeom>
            <a:avLst/>
            <a:gdLst/>
            <a:ahLst/>
            <a:cxnLst/>
            <a:rect r="r" b="b" t="t" l="l"/>
            <a:pathLst>
              <a:path h="56883" w="18707">
                <a:moveTo>
                  <a:pt x="0" y="0"/>
                </a:moveTo>
                <a:lnTo>
                  <a:pt x="18707" y="0"/>
                </a:lnTo>
                <a:lnTo>
                  <a:pt x="18707" y="56883"/>
                </a:lnTo>
                <a:lnTo>
                  <a:pt x="0" y="56883"/>
                </a:lnTo>
                <a:lnTo>
                  <a:pt x="0" y="0"/>
                </a:lnTo>
                <a:close/>
              </a:path>
            </a:pathLst>
          </a:custGeom>
          <a:blipFill>
            <a:blip r:embed="rId80"/>
            <a:stretch>
              <a:fillRect l="0" t="0" r="0" b="0"/>
            </a:stretch>
          </a:blipFill>
        </p:spPr>
      </p:sp>
      <p:sp>
        <p:nvSpPr>
          <p:cNvPr name="Freeform 126" id="126"/>
          <p:cNvSpPr/>
          <p:nvPr/>
        </p:nvSpPr>
        <p:spPr>
          <a:xfrm flipH="false" flipV="false" rot="0">
            <a:off x="2712968" y="5195659"/>
            <a:ext cx="17345" cy="42186"/>
          </a:xfrm>
          <a:custGeom>
            <a:avLst/>
            <a:gdLst/>
            <a:ahLst/>
            <a:cxnLst/>
            <a:rect r="r" b="b" t="t" l="l"/>
            <a:pathLst>
              <a:path h="42186" w="17345">
                <a:moveTo>
                  <a:pt x="0" y="0"/>
                </a:moveTo>
                <a:lnTo>
                  <a:pt x="17345" y="0"/>
                </a:lnTo>
                <a:lnTo>
                  <a:pt x="17345" y="42186"/>
                </a:lnTo>
                <a:lnTo>
                  <a:pt x="0" y="42186"/>
                </a:lnTo>
                <a:lnTo>
                  <a:pt x="0" y="0"/>
                </a:lnTo>
                <a:close/>
              </a:path>
            </a:pathLst>
          </a:custGeom>
          <a:blipFill>
            <a:blip r:embed="rId79"/>
            <a:stretch>
              <a:fillRect l="0" t="0" r="0" b="0"/>
            </a:stretch>
          </a:blipFill>
        </p:spPr>
      </p:sp>
      <p:sp>
        <p:nvSpPr>
          <p:cNvPr name="Freeform 127" id="127"/>
          <p:cNvSpPr/>
          <p:nvPr/>
        </p:nvSpPr>
        <p:spPr>
          <a:xfrm flipH="false" flipV="false" rot="0">
            <a:off x="2781881" y="5195659"/>
            <a:ext cx="17412" cy="42186"/>
          </a:xfrm>
          <a:custGeom>
            <a:avLst/>
            <a:gdLst/>
            <a:ahLst/>
            <a:cxnLst/>
            <a:rect r="r" b="b" t="t" l="l"/>
            <a:pathLst>
              <a:path h="42186" w="17412">
                <a:moveTo>
                  <a:pt x="0" y="0"/>
                </a:moveTo>
                <a:lnTo>
                  <a:pt x="17412" y="0"/>
                </a:lnTo>
                <a:lnTo>
                  <a:pt x="17412" y="42186"/>
                </a:lnTo>
                <a:lnTo>
                  <a:pt x="0" y="42186"/>
                </a:lnTo>
                <a:lnTo>
                  <a:pt x="0" y="0"/>
                </a:lnTo>
                <a:close/>
              </a:path>
            </a:pathLst>
          </a:custGeom>
          <a:blipFill>
            <a:blip r:embed="rId79"/>
            <a:stretch>
              <a:fillRect l="0" t="0" r="0" b="0"/>
            </a:stretch>
          </a:blipFill>
        </p:spPr>
      </p:sp>
      <p:sp>
        <p:nvSpPr>
          <p:cNvPr name="Freeform 128" id="128"/>
          <p:cNvSpPr/>
          <p:nvPr/>
        </p:nvSpPr>
        <p:spPr>
          <a:xfrm flipH="false" flipV="false" rot="0">
            <a:off x="2641235" y="5195659"/>
            <a:ext cx="227895" cy="42186"/>
          </a:xfrm>
          <a:custGeom>
            <a:avLst/>
            <a:gdLst/>
            <a:ahLst/>
            <a:cxnLst/>
            <a:rect r="r" b="b" t="t" l="l"/>
            <a:pathLst>
              <a:path h="42186" w="227895">
                <a:moveTo>
                  <a:pt x="0" y="0"/>
                </a:moveTo>
                <a:lnTo>
                  <a:pt x="227895" y="0"/>
                </a:lnTo>
                <a:lnTo>
                  <a:pt x="227895" y="42186"/>
                </a:lnTo>
                <a:lnTo>
                  <a:pt x="0" y="42186"/>
                </a:lnTo>
                <a:lnTo>
                  <a:pt x="0" y="0"/>
                </a:lnTo>
                <a:close/>
              </a:path>
            </a:pathLst>
          </a:custGeom>
          <a:blipFill>
            <a:blip r:embed="rId81"/>
            <a:stretch>
              <a:fillRect l="0" t="0" r="0" b="0"/>
            </a:stretch>
          </a:blipFill>
        </p:spPr>
      </p:sp>
      <p:sp>
        <p:nvSpPr>
          <p:cNvPr name="Freeform 129" id="129"/>
          <p:cNvSpPr/>
          <p:nvPr/>
        </p:nvSpPr>
        <p:spPr>
          <a:xfrm flipH="false" flipV="false" rot="0">
            <a:off x="2925404" y="5195668"/>
            <a:ext cx="16431" cy="56779"/>
          </a:xfrm>
          <a:custGeom>
            <a:avLst/>
            <a:gdLst/>
            <a:ahLst/>
            <a:cxnLst/>
            <a:rect r="r" b="b" t="t" l="l"/>
            <a:pathLst>
              <a:path h="56779" w="16431">
                <a:moveTo>
                  <a:pt x="0" y="0"/>
                </a:moveTo>
                <a:lnTo>
                  <a:pt x="16430" y="0"/>
                </a:lnTo>
                <a:lnTo>
                  <a:pt x="16430" y="56779"/>
                </a:lnTo>
                <a:lnTo>
                  <a:pt x="0" y="56779"/>
                </a:lnTo>
                <a:lnTo>
                  <a:pt x="0" y="0"/>
                </a:lnTo>
                <a:close/>
              </a:path>
            </a:pathLst>
          </a:custGeom>
          <a:blipFill>
            <a:blip r:embed="rId80"/>
            <a:stretch>
              <a:fillRect l="0" t="0" r="0" b="0"/>
            </a:stretch>
          </a:blipFill>
        </p:spPr>
      </p:sp>
      <p:grpSp>
        <p:nvGrpSpPr>
          <p:cNvPr name="Group 130" id="130"/>
          <p:cNvGrpSpPr>
            <a:grpSpLocks noChangeAspect="true"/>
          </p:cNvGrpSpPr>
          <p:nvPr/>
        </p:nvGrpSpPr>
        <p:grpSpPr>
          <a:xfrm rot="0">
            <a:off x="3101540" y="5071882"/>
            <a:ext cx="786260" cy="273025"/>
            <a:chOff x="0" y="0"/>
            <a:chExt cx="1048347" cy="364033"/>
          </a:xfrm>
        </p:grpSpPr>
        <p:sp>
          <p:nvSpPr>
            <p:cNvPr name="Freeform 131" id="131"/>
            <p:cNvSpPr/>
            <p:nvPr/>
          </p:nvSpPr>
          <p:spPr>
            <a:xfrm flipH="false" flipV="false" rot="0">
              <a:off x="0" y="0"/>
              <a:ext cx="1048385" cy="363855"/>
            </a:xfrm>
            <a:custGeom>
              <a:avLst/>
              <a:gdLst/>
              <a:ahLst/>
              <a:cxnLst/>
              <a:rect r="r" b="b" t="t" l="l"/>
              <a:pathLst>
                <a:path h="363855" w="1048385">
                  <a:moveTo>
                    <a:pt x="883920" y="41021"/>
                  </a:moveTo>
                  <a:cubicBezTo>
                    <a:pt x="873252" y="43434"/>
                    <a:pt x="862330" y="45847"/>
                    <a:pt x="851027" y="48260"/>
                  </a:cubicBezTo>
                  <a:cubicBezTo>
                    <a:pt x="851408" y="49276"/>
                    <a:pt x="851789" y="50292"/>
                    <a:pt x="852297" y="51308"/>
                  </a:cubicBezTo>
                  <a:cubicBezTo>
                    <a:pt x="855980" y="50673"/>
                    <a:pt x="859917" y="50546"/>
                    <a:pt x="863854" y="50546"/>
                  </a:cubicBezTo>
                  <a:cubicBezTo>
                    <a:pt x="866521" y="50546"/>
                    <a:pt x="869061" y="50546"/>
                    <a:pt x="871474" y="50546"/>
                  </a:cubicBezTo>
                  <a:cubicBezTo>
                    <a:pt x="874141" y="50546"/>
                    <a:pt x="879221" y="50546"/>
                    <a:pt x="885698" y="50419"/>
                  </a:cubicBezTo>
                  <a:cubicBezTo>
                    <a:pt x="885190" y="47244"/>
                    <a:pt x="884555" y="44196"/>
                    <a:pt x="883920" y="41021"/>
                  </a:cubicBezTo>
                  <a:close/>
                  <a:moveTo>
                    <a:pt x="1048385" y="0"/>
                  </a:moveTo>
                  <a:cubicBezTo>
                    <a:pt x="1048385" y="0"/>
                    <a:pt x="1005586" y="12192"/>
                    <a:pt x="940816" y="27813"/>
                  </a:cubicBezTo>
                  <a:cubicBezTo>
                    <a:pt x="941451" y="35179"/>
                    <a:pt x="942086" y="42418"/>
                    <a:pt x="942594" y="49403"/>
                  </a:cubicBezTo>
                  <a:cubicBezTo>
                    <a:pt x="953643" y="49276"/>
                    <a:pt x="963930" y="49149"/>
                    <a:pt x="971677" y="49149"/>
                  </a:cubicBezTo>
                  <a:cubicBezTo>
                    <a:pt x="999363" y="49149"/>
                    <a:pt x="1008126" y="65913"/>
                    <a:pt x="1011428" y="74295"/>
                  </a:cubicBezTo>
                  <a:cubicBezTo>
                    <a:pt x="1011809" y="75311"/>
                    <a:pt x="1012698" y="79629"/>
                    <a:pt x="1013841" y="86487"/>
                  </a:cubicBezTo>
                  <a:lnTo>
                    <a:pt x="1048258" y="86487"/>
                  </a:lnTo>
                  <a:lnTo>
                    <a:pt x="1048258" y="0"/>
                  </a:lnTo>
                  <a:close/>
                  <a:moveTo>
                    <a:pt x="205105" y="59690"/>
                  </a:moveTo>
                  <a:cubicBezTo>
                    <a:pt x="202184" y="77851"/>
                    <a:pt x="200025" y="96012"/>
                    <a:pt x="198628" y="113792"/>
                  </a:cubicBezTo>
                  <a:lnTo>
                    <a:pt x="198628" y="113792"/>
                  </a:lnTo>
                  <a:lnTo>
                    <a:pt x="226822" y="113665"/>
                  </a:lnTo>
                  <a:cubicBezTo>
                    <a:pt x="231775" y="97155"/>
                    <a:pt x="236728" y="81407"/>
                    <a:pt x="241427" y="67691"/>
                  </a:cubicBezTo>
                  <a:cubicBezTo>
                    <a:pt x="228854" y="65151"/>
                    <a:pt x="216789" y="62484"/>
                    <a:pt x="205232" y="59690"/>
                  </a:cubicBezTo>
                  <a:close/>
                  <a:moveTo>
                    <a:pt x="37592" y="15748"/>
                  </a:moveTo>
                  <a:cubicBezTo>
                    <a:pt x="35179" y="15748"/>
                    <a:pt x="32893" y="15875"/>
                    <a:pt x="30607" y="16256"/>
                  </a:cubicBezTo>
                  <a:cubicBezTo>
                    <a:pt x="19431" y="17526"/>
                    <a:pt x="14224" y="26289"/>
                    <a:pt x="13208" y="37465"/>
                  </a:cubicBezTo>
                  <a:cubicBezTo>
                    <a:pt x="10668" y="59817"/>
                    <a:pt x="10541" y="83820"/>
                    <a:pt x="9017" y="106934"/>
                  </a:cubicBezTo>
                  <a:cubicBezTo>
                    <a:pt x="6858" y="153416"/>
                    <a:pt x="3429" y="199771"/>
                    <a:pt x="0" y="245999"/>
                  </a:cubicBezTo>
                  <a:cubicBezTo>
                    <a:pt x="381" y="251841"/>
                    <a:pt x="762" y="257810"/>
                    <a:pt x="3048" y="263144"/>
                  </a:cubicBezTo>
                  <a:cubicBezTo>
                    <a:pt x="5207" y="268605"/>
                    <a:pt x="8001" y="274066"/>
                    <a:pt x="11938" y="278765"/>
                  </a:cubicBezTo>
                  <a:cubicBezTo>
                    <a:pt x="15748" y="283591"/>
                    <a:pt x="20320" y="288036"/>
                    <a:pt x="25400" y="291846"/>
                  </a:cubicBezTo>
                  <a:cubicBezTo>
                    <a:pt x="30480" y="295656"/>
                    <a:pt x="36322" y="299339"/>
                    <a:pt x="41529" y="301879"/>
                  </a:cubicBezTo>
                  <a:lnTo>
                    <a:pt x="42672" y="302514"/>
                  </a:lnTo>
                  <a:lnTo>
                    <a:pt x="42926" y="302641"/>
                  </a:lnTo>
                  <a:cubicBezTo>
                    <a:pt x="84963" y="328295"/>
                    <a:pt x="131191" y="348742"/>
                    <a:pt x="179451" y="363855"/>
                  </a:cubicBezTo>
                  <a:lnTo>
                    <a:pt x="181991" y="317881"/>
                  </a:lnTo>
                  <a:lnTo>
                    <a:pt x="173736" y="316484"/>
                  </a:lnTo>
                  <a:cubicBezTo>
                    <a:pt x="173355" y="319532"/>
                    <a:pt x="173228" y="320929"/>
                    <a:pt x="173228" y="320929"/>
                  </a:cubicBezTo>
                  <a:lnTo>
                    <a:pt x="154940" y="313182"/>
                  </a:lnTo>
                  <a:cubicBezTo>
                    <a:pt x="154940" y="313182"/>
                    <a:pt x="150876" y="287274"/>
                    <a:pt x="148082" y="247015"/>
                  </a:cubicBezTo>
                  <a:cubicBezTo>
                    <a:pt x="147574" y="247015"/>
                    <a:pt x="147193" y="247015"/>
                    <a:pt x="146812" y="247015"/>
                  </a:cubicBezTo>
                  <a:lnTo>
                    <a:pt x="146685" y="247015"/>
                  </a:lnTo>
                  <a:cubicBezTo>
                    <a:pt x="134874" y="247015"/>
                    <a:pt x="141859" y="266954"/>
                    <a:pt x="140589" y="273558"/>
                  </a:cubicBezTo>
                  <a:cubicBezTo>
                    <a:pt x="139319" y="280162"/>
                    <a:pt x="129540" y="323215"/>
                    <a:pt x="127254" y="328803"/>
                  </a:cubicBezTo>
                  <a:cubicBezTo>
                    <a:pt x="126111" y="331597"/>
                    <a:pt x="121920" y="333883"/>
                    <a:pt x="115570" y="333883"/>
                  </a:cubicBezTo>
                  <a:cubicBezTo>
                    <a:pt x="109728" y="333883"/>
                    <a:pt x="101981" y="331978"/>
                    <a:pt x="92837" y="326644"/>
                  </a:cubicBezTo>
                  <a:cubicBezTo>
                    <a:pt x="92837" y="326644"/>
                    <a:pt x="50927" y="236347"/>
                    <a:pt x="48260" y="177927"/>
                  </a:cubicBezTo>
                  <a:cubicBezTo>
                    <a:pt x="45593" y="119507"/>
                    <a:pt x="65278" y="66929"/>
                    <a:pt x="75057" y="63500"/>
                  </a:cubicBezTo>
                  <a:cubicBezTo>
                    <a:pt x="78867" y="62230"/>
                    <a:pt x="88519" y="60325"/>
                    <a:pt x="99695" y="60325"/>
                  </a:cubicBezTo>
                  <a:cubicBezTo>
                    <a:pt x="117475" y="60325"/>
                    <a:pt x="139065" y="64897"/>
                    <a:pt x="147828" y="83058"/>
                  </a:cubicBezTo>
                  <a:cubicBezTo>
                    <a:pt x="148209" y="83820"/>
                    <a:pt x="148590" y="84455"/>
                    <a:pt x="148971" y="85217"/>
                  </a:cubicBezTo>
                  <a:cubicBezTo>
                    <a:pt x="149606" y="78613"/>
                    <a:pt x="150241" y="72009"/>
                    <a:pt x="151130" y="65405"/>
                  </a:cubicBezTo>
                  <a:cubicBezTo>
                    <a:pt x="151511" y="59182"/>
                    <a:pt x="152019" y="52832"/>
                    <a:pt x="152527" y="46228"/>
                  </a:cubicBezTo>
                  <a:cubicBezTo>
                    <a:pt x="112141" y="35052"/>
                    <a:pt x="82042" y="24765"/>
                    <a:pt x="64643" y="18923"/>
                  </a:cubicBezTo>
                  <a:lnTo>
                    <a:pt x="64262" y="19939"/>
                  </a:lnTo>
                  <a:cubicBezTo>
                    <a:pt x="55499" y="17780"/>
                    <a:pt x="46355" y="15875"/>
                    <a:pt x="37592" y="15875"/>
                  </a:cubicBezTo>
                  <a:close/>
                </a:path>
              </a:pathLst>
            </a:custGeom>
            <a:blipFill>
              <a:blip r:embed="rId82"/>
              <a:stretch>
                <a:fillRect l="-1013" t="-4317" r="-926" b="-2691"/>
              </a:stretch>
            </a:blipFill>
          </p:spPr>
        </p:sp>
      </p:grpSp>
      <p:grpSp>
        <p:nvGrpSpPr>
          <p:cNvPr name="Group 132" id="132"/>
          <p:cNvGrpSpPr>
            <a:grpSpLocks noChangeAspect="true"/>
          </p:cNvGrpSpPr>
          <p:nvPr/>
        </p:nvGrpSpPr>
        <p:grpSpPr>
          <a:xfrm rot="0">
            <a:off x="1509646" y="5396636"/>
            <a:ext cx="2981592" cy="32223"/>
            <a:chOff x="0" y="0"/>
            <a:chExt cx="3975456" cy="42964"/>
          </a:xfrm>
        </p:grpSpPr>
        <p:sp>
          <p:nvSpPr>
            <p:cNvPr name="Freeform 133" id="133"/>
            <p:cNvSpPr/>
            <p:nvPr/>
          </p:nvSpPr>
          <p:spPr>
            <a:xfrm flipH="false" flipV="false" rot="0">
              <a:off x="0" y="0"/>
              <a:ext cx="3975608" cy="42926"/>
            </a:xfrm>
            <a:custGeom>
              <a:avLst/>
              <a:gdLst/>
              <a:ahLst/>
              <a:cxnLst/>
              <a:rect r="r" b="b" t="t" l="l"/>
              <a:pathLst>
                <a:path h="42926" w="3975608">
                  <a:moveTo>
                    <a:pt x="3975481" y="0"/>
                  </a:moveTo>
                  <a:cubicBezTo>
                    <a:pt x="3975100" y="254"/>
                    <a:pt x="3974719" y="635"/>
                    <a:pt x="3974465" y="889"/>
                  </a:cubicBezTo>
                  <a:cubicBezTo>
                    <a:pt x="3966845" y="7112"/>
                    <a:pt x="3958209" y="12573"/>
                    <a:pt x="3948684" y="14859"/>
                  </a:cubicBezTo>
                  <a:cubicBezTo>
                    <a:pt x="3944366" y="15240"/>
                    <a:pt x="3939921" y="15367"/>
                    <a:pt x="3935603" y="15367"/>
                  </a:cubicBezTo>
                  <a:cubicBezTo>
                    <a:pt x="3933317" y="15367"/>
                    <a:pt x="3931031" y="15367"/>
                    <a:pt x="3928745" y="15240"/>
                  </a:cubicBezTo>
                  <a:cubicBezTo>
                    <a:pt x="3926459" y="15113"/>
                    <a:pt x="3924173" y="15240"/>
                    <a:pt x="3921887" y="15240"/>
                  </a:cubicBezTo>
                  <a:cubicBezTo>
                    <a:pt x="3920490" y="15240"/>
                    <a:pt x="3919093" y="15240"/>
                    <a:pt x="3917696" y="15240"/>
                  </a:cubicBezTo>
                  <a:lnTo>
                    <a:pt x="3855466" y="15113"/>
                  </a:lnTo>
                  <a:lnTo>
                    <a:pt x="3731006" y="14859"/>
                  </a:lnTo>
                  <a:lnTo>
                    <a:pt x="3482086" y="14351"/>
                  </a:lnTo>
                  <a:lnTo>
                    <a:pt x="2984627" y="15494"/>
                  </a:lnTo>
                  <a:lnTo>
                    <a:pt x="2881122" y="16129"/>
                  </a:lnTo>
                  <a:cubicBezTo>
                    <a:pt x="2838323" y="24384"/>
                    <a:pt x="2795143" y="30607"/>
                    <a:pt x="2751836" y="34671"/>
                  </a:cubicBezTo>
                  <a:lnTo>
                    <a:pt x="2751836" y="34671"/>
                  </a:lnTo>
                  <a:lnTo>
                    <a:pt x="2985643" y="32131"/>
                  </a:lnTo>
                  <a:lnTo>
                    <a:pt x="3483102" y="24892"/>
                  </a:lnTo>
                  <a:lnTo>
                    <a:pt x="3731641" y="20193"/>
                  </a:lnTo>
                  <a:lnTo>
                    <a:pt x="3855847" y="17780"/>
                  </a:lnTo>
                  <a:lnTo>
                    <a:pt x="3917950" y="16637"/>
                  </a:lnTo>
                  <a:cubicBezTo>
                    <a:pt x="3928237" y="16256"/>
                    <a:pt x="3938651" y="16764"/>
                    <a:pt x="3948938" y="15494"/>
                  </a:cubicBezTo>
                  <a:cubicBezTo>
                    <a:pt x="3958717" y="12954"/>
                    <a:pt x="3967099" y="7239"/>
                    <a:pt x="3974592" y="889"/>
                  </a:cubicBezTo>
                  <a:cubicBezTo>
                    <a:pt x="3974973" y="635"/>
                    <a:pt x="3975354" y="254"/>
                    <a:pt x="3975608" y="0"/>
                  </a:cubicBezTo>
                  <a:close/>
                  <a:moveTo>
                    <a:pt x="2422652" y="18669"/>
                  </a:moveTo>
                  <a:lnTo>
                    <a:pt x="1989836" y="21209"/>
                  </a:lnTo>
                  <a:cubicBezTo>
                    <a:pt x="1930146" y="21463"/>
                    <a:pt x="1870583" y="21463"/>
                    <a:pt x="1810893" y="21463"/>
                  </a:cubicBezTo>
                  <a:cubicBezTo>
                    <a:pt x="1693164" y="21463"/>
                    <a:pt x="1575308" y="21082"/>
                    <a:pt x="1457579" y="20701"/>
                  </a:cubicBezTo>
                  <a:cubicBezTo>
                    <a:pt x="1339850" y="20320"/>
                    <a:pt x="1222375" y="20066"/>
                    <a:pt x="1104646" y="20066"/>
                  </a:cubicBezTo>
                  <a:cubicBezTo>
                    <a:pt x="1068070" y="20066"/>
                    <a:pt x="1031494" y="20066"/>
                    <a:pt x="994918" y="20193"/>
                  </a:cubicBezTo>
                  <a:lnTo>
                    <a:pt x="497459" y="20955"/>
                  </a:lnTo>
                  <a:lnTo>
                    <a:pt x="0" y="24130"/>
                  </a:lnTo>
                  <a:lnTo>
                    <a:pt x="497459" y="31623"/>
                  </a:lnTo>
                  <a:lnTo>
                    <a:pt x="994918" y="36830"/>
                  </a:lnTo>
                  <a:lnTo>
                    <a:pt x="1492377" y="40513"/>
                  </a:lnTo>
                  <a:cubicBezTo>
                    <a:pt x="1632585" y="41021"/>
                    <a:pt x="1772793" y="42926"/>
                    <a:pt x="1913001" y="42926"/>
                  </a:cubicBezTo>
                  <a:cubicBezTo>
                    <a:pt x="1914144" y="39497"/>
                    <a:pt x="1915541" y="36068"/>
                    <a:pt x="1917192" y="32639"/>
                  </a:cubicBezTo>
                  <a:lnTo>
                    <a:pt x="1919351" y="32639"/>
                  </a:lnTo>
                  <a:cubicBezTo>
                    <a:pt x="1921002" y="36068"/>
                    <a:pt x="1922399" y="39497"/>
                    <a:pt x="1923542" y="42926"/>
                  </a:cubicBezTo>
                  <a:cubicBezTo>
                    <a:pt x="1945767" y="42926"/>
                    <a:pt x="1967865" y="42926"/>
                    <a:pt x="1990090" y="42799"/>
                  </a:cubicBezTo>
                  <a:lnTo>
                    <a:pt x="2561082" y="36576"/>
                  </a:lnTo>
                  <a:cubicBezTo>
                    <a:pt x="2514600" y="33274"/>
                    <a:pt x="2468499" y="27051"/>
                    <a:pt x="2422779" y="18669"/>
                  </a:cubicBezTo>
                  <a:close/>
                </a:path>
              </a:pathLst>
            </a:custGeom>
            <a:blipFill>
              <a:blip r:embed="rId83"/>
              <a:stretch>
                <a:fillRect l="-303" t="-24230" r="-215" b="-34023"/>
              </a:stretch>
            </a:blipFill>
          </p:spPr>
        </p:sp>
      </p:grpSp>
      <p:grpSp>
        <p:nvGrpSpPr>
          <p:cNvPr name="Group 134" id="134"/>
          <p:cNvGrpSpPr>
            <a:grpSpLocks noChangeAspect="true"/>
          </p:cNvGrpSpPr>
          <p:nvPr/>
        </p:nvGrpSpPr>
        <p:grpSpPr>
          <a:xfrm rot="0">
            <a:off x="2939872" y="5421125"/>
            <a:ext cx="16897" cy="112766"/>
            <a:chOff x="0" y="0"/>
            <a:chExt cx="22530" cy="150355"/>
          </a:xfrm>
        </p:grpSpPr>
        <p:sp>
          <p:nvSpPr>
            <p:cNvPr name="Freeform 135" id="135"/>
            <p:cNvSpPr/>
            <p:nvPr/>
          </p:nvSpPr>
          <p:spPr>
            <a:xfrm flipH="false" flipV="false" rot="0">
              <a:off x="-1016" y="0"/>
              <a:ext cx="24638" cy="150368"/>
            </a:xfrm>
            <a:custGeom>
              <a:avLst/>
              <a:gdLst/>
              <a:ahLst/>
              <a:cxnLst/>
              <a:rect r="r" b="b" t="t" l="l"/>
              <a:pathLst>
                <a:path h="150368" w="24638">
                  <a:moveTo>
                    <a:pt x="11176" y="0"/>
                  </a:moveTo>
                  <a:cubicBezTo>
                    <a:pt x="9525" y="3429"/>
                    <a:pt x="8255" y="6858"/>
                    <a:pt x="7112" y="10287"/>
                  </a:cubicBezTo>
                  <a:cubicBezTo>
                    <a:pt x="4064" y="19431"/>
                    <a:pt x="2540" y="28448"/>
                    <a:pt x="1524" y="37592"/>
                  </a:cubicBezTo>
                  <a:cubicBezTo>
                    <a:pt x="0" y="50165"/>
                    <a:pt x="2794" y="62611"/>
                    <a:pt x="3683" y="75184"/>
                  </a:cubicBezTo>
                  <a:cubicBezTo>
                    <a:pt x="5715" y="100076"/>
                    <a:pt x="7874" y="124841"/>
                    <a:pt x="11176" y="149733"/>
                  </a:cubicBezTo>
                  <a:cubicBezTo>
                    <a:pt x="11176" y="149860"/>
                    <a:pt x="11303" y="150114"/>
                    <a:pt x="11303" y="150368"/>
                  </a:cubicBezTo>
                  <a:lnTo>
                    <a:pt x="13335" y="150368"/>
                  </a:lnTo>
                  <a:cubicBezTo>
                    <a:pt x="13335" y="150241"/>
                    <a:pt x="13335" y="150114"/>
                    <a:pt x="13462" y="149860"/>
                  </a:cubicBezTo>
                  <a:cubicBezTo>
                    <a:pt x="16764" y="124968"/>
                    <a:pt x="18923" y="100076"/>
                    <a:pt x="20955" y="75184"/>
                  </a:cubicBezTo>
                  <a:cubicBezTo>
                    <a:pt x="21844" y="62611"/>
                    <a:pt x="24638" y="50165"/>
                    <a:pt x="23114" y="37592"/>
                  </a:cubicBezTo>
                  <a:cubicBezTo>
                    <a:pt x="22098" y="28575"/>
                    <a:pt x="20574" y="19431"/>
                    <a:pt x="17526" y="10287"/>
                  </a:cubicBezTo>
                  <a:cubicBezTo>
                    <a:pt x="16383" y="6858"/>
                    <a:pt x="14986" y="3429"/>
                    <a:pt x="13335" y="0"/>
                  </a:cubicBezTo>
                  <a:close/>
                </a:path>
              </a:pathLst>
            </a:custGeom>
            <a:blipFill>
              <a:blip r:embed="rId84"/>
              <a:stretch>
                <a:fillRect l="-55404" t="-9197" r="-41169" b="-8851"/>
              </a:stretch>
            </a:blipFill>
          </p:spPr>
        </p:sp>
      </p:grpSp>
      <p:sp>
        <p:nvSpPr>
          <p:cNvPr name="Freeform 136" id="136"/>
          <p:cNvSpPr/>
          <p:nvPr/>
        </p:nvSpPr>
        <p:spPr>
          <a:xfrm flipH="false" flipV="false" rot="0">
            <a:off x="1590551" y="5364375"/>
            <a:ext cx="47615" cy="34252"/>
          </a:xfrm>
          <a:custGeom>
            <a:avLst/>
            <a:gdLst/>
            <a:ahLst/>
            <a:cxnLst/>
            <a:rect r="r" b="b" t="t" l="l"/>
            <a:pathLst>
              <a:path h="34252" w="47615">
                <a:moveTo>
                  <a:pt x="0" y="0"/>
                </a:moveTo>
                <a:lnTo>
                  <a:pt x="47616" y="0"/>
                </a:lnTo>
                <a:lnTo>
                  <a:pt x="47616" y="34252"/>
                </a:lnTo>
                <a:lnTo>
                  <a:pt x="0" y="34252"/>
                </a:lnTo>
                <a:lnTo>
                  <a:pt x="0" y="0"/>
                </a:lnTo>
                <a:close/>
              </a:path>
            </a:pathLst>
          </a:custGeom>
          <a:blipFill>
            <a:blip r:embed="rId85"/>
            <a:stretch>
              <a:fillRect l="0" t="0" r="0" b="0"/>
            </a:stretch>
          </a:blipFill>
        </p:spPr>
      </p:sp>
      <p:sp>
        <p:nvSpPr>
          <p:cNvPr name="Freeform 137" id="137"/>
          <p:cNvSpPr/>
          <p:nvPr/>
        </p:nvSpPr>
        <p:spPr>
          <a:xfrm flipH="false" flipV="false" rot="0">
            <a:off x="1595399" y="5365042"/>
            <a:ext cx="38824" cy="27289"/>
          </a:xfrm>
          <a:custGeom>
            <a:avLst/>
            <a:gdLst/>
            <a:ahLst/>
            <a:cxnLst/>
            <a:rect r="r" b="b" t="t" l="l"/>
            <a:pathLst>
              <a:path h="27289" w="38824">
                <a:moveTo>
                  <a:pt x="0" y="0"/>
                </a:moveTo>
                <a:lnTo>
                  <a:pt x="38824" y="0"/>
                </a:lnTo>
                <a:lnTo>
                  <a:pt x="38824" y="27289"/>
                </a:lnTo>
                <a:lnTo>
                  <a:pt x="0" y="27289"/>
                </a:lnTo>
                <a:lnTo>
                  <a:pt x="0" y="0"/>
                </a:lnTo>
                <a:close/>
              </a:path>
            </a:pathLst>
          </a:custGeom>
          <a:blipFill>
            <a:blip r:embed="rId86"/>
            <a:stretch>
              <a:fillRect l="0" t="0" r="0" b="0"/>
            </a:stretch>
          </a:blipFill>
        </p:spPr>
      </p:sp>
      <p:sp>
        <p:nvSpPr>
          <p:cNvPr name="Freeform 138" id="138"/>
          <p:cNvSpPr/>
          <p:nvPr/>
        </p:nvSpPr>
        <p:spPr>
          <a:xfrm flipH="false" flipV="false" rot="0">
            <a:off x="1595199" y="5369690"/>
            <a:ext cx="35004" cy="26775"/>
          </a:xfrm>
          <a:custGeom>
            <a:avLst/>
            <a:gdLst/>
            <a:ahLst/>
            <a:cxnLst/>
            <a:rect r="r" b="b" t="t" l="l"/>
            <a:pathLst>
              <a:path h="26775" w="35004">
                <a:moveTo>
                  <a:pt x="0" y="0"/>
                </a:moveTo>
                <a:lnTo>
                  <a:pt x="35005" y="0"/>
                </a:lnTo>
                <a:lnTo>
                  <a:pt x="35005" y="26775"/>
                </a:lnTo>
                <a:lnTo>
                  <a:pt x="0" y="26775"/>
                </a:lnTo>
                <a:lnTo>
                  <a:pt x="0" y="0"/>
                </a:lnTo>
                <a:close/>
              </a:path>
            </a:pathLst>
          </a:custGeom>
          <a:blipFill>
            <a:blip r:embed="rId87"/>
            <a:stretch>
              <a:fillRect l="0" t="0" r="0" b="0"/>
            </a:stretch>
          </a:blipFill>
        </p:spPr>
      </p:sp>
      <p:grpSp>
        <p:nvGrpSpPr>
          <p:cNvPr name="Group 139" id="139"/>
          <p:cNvGrpSpPr>
            <a:grpSpLocks noChangeAspect="true"/>
          </p:cNvGrpSpPr>
          <p:nvPr/>
        </p:nvGrpSpPr>
        <p:grpSpPr>
          <a:xfrm rot="0">
            <a:off x="1556004" y="5135842"/>
            <a:ext cx="406956" cy="68075"/>
            <a:chOff x="0" y="0"/>
            <a:chExt cx="542608" cy="90767"/>
          </a:xfrm>
        </p:grpSpPr>
        <p:sp>
          <p:nvSpPr>
            <p:cNvPr name="Freeform 140" id="140"/>
            <p:cNvSpPr/>
            <p:nvPr/>
          </p:nvSpPr>
          <p:spPr>
            <a:xfrm flipH="false" flipV="false" rot="0">
              <a:off x="0" y="0"/>
              <a:ext cx="542671" cy="90805"/>
            </a:xfrm>
            <a:custGeom>
              <a:avLst/>
              <a:gdLst/>
              <a:ahLst/>
              <a:cxnLst/>
              <a:rect r="r" b="b" t="t" l="l"/>
              <a:pathLst>
                <a:path h="90805" w="542671">
                  <a:moveTo>
                    <a:pt x="104902" y="0"/>
                  </a:moveTo>
                  <a:cubicBezTo>
                    <a:pt x="21590" y="0"/>
                    <a:pt x="4572" y="39878"/>
                    <a:pt x="4572" y="39878"/>
                  </a:cubicBezTo>
                  <a:lnTo>
                    <a:pt x="0" y="90805"/>
                  </a:lnTo>
                  <a:cubicBezTo>
                    <a:pt x="196850" y="90805"/>
                    <a:pt x="374396" y="90805"/>
                    <a:pt x="542671" y="90805"/>
                  </a:cubicBezTo>
                  <a:lnTo>
                    <a:pt x="542671" y="51181"/>
                  </a:lnTo>
                  <a:cubicBezTo>
                    <a:pt x="542671" y="51181"/>
                    <a:pt x="188341" y="0"/>
                    <a:pt x="104902" y="0"/>
                  </a:cubicBezTo>
                  <a:close/>
                </a:path>
              </a:pathLst>
            </a:custGeom>
            <a:blipFill>
              <a:blip r:embed="rId88"/>
              <a:stretch>
                <a:fillRect l="-1495" t="-14671" r="-2223" b="-8419"/>
              </a:stretch>
            </a:blipFill>
          </p:spPr>
        </p:sp>
      </p:grpSp>
      <p:grpSp>
        <p:nvGrpSpPr>
          <p:cNvPr name="Group 141" id="141"/>
          <p:cNvGrpSpPr>
            <a:grpSpLocks noChangeAspect="true"/>
          </p:cNvGrpSpPr>
          <p:nvPr/>
        </p:nvGrpSpPr>
        <p:grpSpPr>
          <a:xfrm rot="0">
            <a:off x="3026245" y="5317084"/>
            <a:ext cx="1422416" cy="109157"/>
            <a:chOff x="0" y="0"/>
            <a:chExt cx="1896554" cy="145542"/>
          </a:xfrm>
        </p:grpSpPr>
        <p:sp>
          <p:nvSpPr>
            <p:cNvPr name="Freeform 142" id="142"/>
            <p:cNvSpPr/>
            <p:nvPr/>
          </p:nvSpPr>
          <p:spPr>
            <a:xfrm flipH="false" flipV="false" rot="0">
              <a:off x="0" y="0"/>
              <a:ext cx="1896491" cy="145669"/>
            </a:xfrm>
            <a:custGeom>
              <a:avLst/>
              <a:gdLst/>
              <a:ahLst/>
              <a:cxnLst/>
              <a:rect r="r" b="b" t="t" l="l"/>
              <a:pathLst>
                <a:path h="145669" w="1896491">
                  <a:moveTo>
                    <a:pt x="1896491" y="0"/>
                  </a:moveTo>
                  <a:cubicBezTo>
                    <a:pt x="1894840" y="0"/>
                    <a:pt x="1893062" y="0"/>
                    <a:pt x="1891411" y="127"/>
                  </a:cubicBezTo>
                  <a:lnTo>
                    <a:pt x="1868424" y="381"/>
                  </a:lnTo>
                  <a:lnTo>
                    <a:pt x="1776095" y="1397"/>
                  </a:lnTo>
                  <a:lnTo>
                    <a:pt x="1591564" y="2921"/>
                  </a:lnTo>
                  <a:lnTo>
                    <a:pt x="1224661" y="5080"/>
                  </a:lnTo>
                  <a:cubicBezTo>
                    <a:pt x="1126998" y="42291"/>
                    <a:pt x="1027557" y="75946"/>
                    <a:pt x="925576" y="100457"/>
                  </a:cubicBezTo>
                  <a:cubicBezTo>
                    <a:pt x="827913" y="124206"/>
                    <a:pt x="727456" y="137795"/>
                    <a:pt x="626745" y="137795"/>
                  </a:cubicBezTo>
                  <a:cubicBezTo>
                    <a:pt x="621665" y="137795"/>
                    <a:pt x="616458" y="137795"/>
                    <a:pt x="611378" y="137668"/>
                  </a:cubicBezTo>
                  <a:cubicBezTo>
                    <a:pt x="505587" y="136779"/>
                    <a:pt x="400558" y="120777"/>
                    <a:pt x="298450" y="94996"/>
                  </a:cubicBezTo>
                  <a:cubicBezTo>
                    <a:pt x="245745" y="81915"/>
                    <a:pt x="193929" y="66167"/>
                    <a:pt x="142621" y="48641"/>
                  </a:cubicBezTo>
                  <a:cubicBezTo>
                    <a:pt x="94869" y="34290"/>
                    <a:pt x="47244" y="18542"/>
                    <a:pt x="0" y="2032"/>
                  </a:cubicBezTo>
                  <a:lnTo>
                    <a:pt x="0" y="2032"/>
                  </a:lnTo>
                  <a:lnTo>
                    <a:pt x="73279" y="30861"/>
                  </a:lnTo>
                  <a:cubicBezTo>
                    <a:pt x="77724" y="32639"/>
                    <a:pt x="82296" y="34290"/>
                    <a:pt x="86741" y="36068"/>
                  </a:cubicBezTo>
                  <a:cubicBezTo>
                    <a:pt x="106807" y="43561"/>
                    <a:pt x="127254" y="50165"/>
                    <a:pt x="147447" y="57531"/>
                  </a:cubicBezTo>
                  <a:cubicBezTo>
                    <a:pt x="172085" y="66675"/>
                    <a:pt x="197358" y="73914"/>
                    <a:pt x="222504" y="81788"/>
                  </a:cubicBezTo>
                  <a:cubicBezTo>
                    <a:pt x="247523" y="90043"/>
                    <a:pt x="273177" y="96139"/>
                    <a:pt x="298577" y="102743"/>
                  </a:cubicBezTo>
                  <a:cubicBezTo>
                    <a:pt x="332232" y="111125"/>
                    <a:pt x="366268" y="118618"/>
                    <a:pt x="400558" y="124841"/>
                  </a:cubicBezTo>
                  <a:cubicBezTo>
                    <a:pt x="446278" y="133223"/>
                    <a:pt x="492506" y="139446"/>
                    <a:pt x="538861" y="142748"/>
                  </a:cubicBezTo>
                  <a:cubicBezTo>
                    <a:pt x="562991" y="144526"/>
                    <a:pt x="587248" y="145415"/>
                    <a:pt x="611505" y="145542"/>
                  </a:cubicBezTo>
                  <a:cubicBezTo>
                    <a:pt x="615823" y="145542"/>
                    <a:pt x="620141" y="145669"/>
                    <a:pt x="624459" y="145669"/>
                  </a:cubicBezTo>
                  <a:cubicBezTo>
                    <a:pt x="659511" y="145669"/>
                    <a:pt x="694563" y="144018"/>
                    <a:pt x="729488" y="140716"/>
                  </a:cubicBezTo>
                  <a:cubicBezTo>
                    <a:pt x="772795" y="136652"/>
                    <a:pt x="815975" y="130429"/>
                    <a:pt x="858774" y="122174"/>
                  </a:cubicBezTo>
                  <a:cubicBezTo>
                    <a:pt x="881126" y="117856"/>
                    <a:pt x="903478" y="113157"/>
                    <a:pt x="925576" y="107823"/>
                  </a:cubicBezTo>
                  <a:cubicBezTo>
                    <a:pt x="1027684" y="83185"/>
                    <a:pt x="1126871" y="48641"/>
                    <a:pt x="1224407" y="10795"/>
                  </a:cubicBezTo>
                  <a:cubicBezTo>
                    <a:pt x="1280795" y="10287"/>
                    <a:pt x="1337183" y="10414"/>
                    <a:pt x="1393571" y="9398"/>
                  </a:cubicBezTo>
                  <a:lnTo>
                    <a:pt x="1564386" y="6985"/>
                  </a:lnTo>
                  <a:cubicBezTo>
                    <a:pt x="1621409" y="6350"/>
                    <a:pt x="1678432" y="5334"/>
                    <a:pt x="1735328" y="3937"/>
                  </a:cubicBezTo>
                  <a:lnTo>
                    <a:pt x="1896491" y="0"/>
                  </a:lnTo>
                  <a:close/>
                </a:path>
              </a:pathLst>
            </a:custGeom>
            <a:blipFill>
              <a:blip r:embed="rId89"/>
              <a:stretch>
                <a:fillRect l="-658" t="-9546" r="-760" b="-7297"/>
              </a:stretch>
            </a:blipFill>
          </p:spPr>
        </p:sp>
      </p:grpSp>
      <p:grpSp>
        <p:nvGrpSpPr>
          <p:cNvPr name="Group 143" id="143"/>
          <p:cNvGrpSpPr>
            <a:grpSpLocks noChangeAspect="true"/>
          </p:cNvGrpSpPr>
          <p:nvPr/>
        </p:nvGrpSpPr>
        <p:grpSpPr>
          <a:xfrm rot="0">
            <a:off x="3026321" y="5008578"/>
            <a:ext cx="1466412" cy="411785"/>
            <a:chOff x="0" y="0"/>
            <a:chExt cx="1955216" cy="549046"/>
          </a:xfrm>
        </p:grpSpPr>
        <p:sp>
          <p:nvSpPr>
            <p:cNvPr name="Freeform 144" id="144"/>
            <p:cNvSpPr/>
            <p:nvPr/>
          </p:nvSpPr>
          <p:spPr>
            <a:xfrm flipH="false" flipV="false" rot="0">
              <a:off x="0" y="-127"/>
              <a:ext cx="1955927" cy="549275"/>
            </a:xfrm>
            <a:custGeom>
              <a:avLst/>
              <a:gdLst/>
              <a:ahLst/>
              <a:cxnLst/>
              <a:rect r="r" b="b" t="t" l="l"/>
              <a:pathLst>
                <a:path h="549275" w="1955927">
                  <a:moveTo>
                    <a:pt x="26797" y="8382"/>
                  </a:moveTo>
                  <a:cubicBezTo>
                    <a:pt x="28194" y="9652"/>
                    <a:pt x="29337" y="10922"/>
                    <a:pt x="30480" y="12446"/>
                  </a:cubicBezTo>
                  <a:cubicBezTo>
                    <a:pt x="105029" y="39497"/>
                    <a:pt x="180340" y="65151"/>
                    <a:pt x="257175" y="85725"/>
                  </a:cubicBezTo>
                  <a:cubicBezTo>
                    <a:pt x="257556" y="82042"/>
                    <a:pt x="258064" y="78359"/>
                    <a:pt x="258572" y="74676"/>
                  </a:cubicBezTo>
                  <a:cubicBezTo>
                    <a:pt x="180467" y="55880"/>
                    <a:pt x="103251" y="33401"/>
                    <a:pt x="26797" y="8382"/>
                  </a:cubicBezTo>
                  <a:close/>
                  <a:moveTo>
                    <a:pt x="972820" y="77978"/>
                  </a:moveTo>
                  <a:cubicBezTo>
                    <a:pt x="955040" y="82423"/>
                    <a:pt x="937133" y="86614"/>
                    <a:pt x="919099" y="90424"/>
                  </a:cubicBezTo>
                  <a:cubicBezTo>
                    <a:pt x="926465" y="94615"/>
                    <a:pt x="932561" y="99822"/>
                    <a:pt x="937387" y="105791"/>
                  </a:cubicBezTo>
                  <a:cubicBezTo>
                    <a:pt x="950849" y="102743"/>
                    <a:pt x="964311" y="99441"/>
                    <a:pt x="977646" y="96012"/>
                  </a:cubicBezTo>
                  <a:cubicBezTo>
                    <a:pt x="976122" y="90043"/>
                    <a:pt x="974471" y="83947"/>
                    <a:pt x="972820" y="77978"/>
                  </a:cubicBezTo>
                  <a:close/>
                  <a:moveTo>
                    <a:pt x="317246" y="88011"/>
                  </a:moveTo>
                  <a:cubicBezTo>
                    <a:pt x="316230" y="91948"/>
                    <a:pt x="315214" y="95885"/>
                    <a:pt x="314198" y="99949"/>
                  </a:cubicBezTo>
                  <a:cubicBezTo>
                    <a:pt x="329057" y="103378"/>
                    <a:pt x="343789" y="106680"/>
                    <a:pt x="358775" y="109728"/>
                  </a:cubicBezTo>
                  <a:cubicBezTo>
                    <a:pt x="361315" y="105410"/>
                    <a:pt x="364490" y="101473"/>
                    <a:pt x="368173" y="97917"/>
                  </a:cubicBezTo>
                  <a:cubicBezTo>
                    <a:pt x="351155" y="94869"/>
                    <a:pt x="334264" y="91567"/>
                    <a:pt x="317373" y="88011"/>
                  </a:cubicBezTo>
                  <a:close/>
                  <a:moveTo>
                    <a:pt x="780669" y="113284"/>
                  </a:moveTo>
                  <a:cubicBezTo>
                    <a:pt x="734568" y="118618"/>
                    <a:pt x="688340" y="121793"/>
                    <a:pt x="641985" y="122301"/>
                  </a:cubicBezTo>
                  <a:cubicBezTo>
                    <a:pt x="638175" y="122301"/>
                    <a:pt x="634365" y="122428"/>
                    <a:pt x="630682" y="122428"/>
                  </a:cubicBezTo>
                  <a:cubicBezTo>
                    <a:pt x="624713" y="122428"/>
                    <a:pt x="618744" y="122428"/>
                    <a:pt x="612775" y="122301"/>
                  </a:cubicBezTo>
                  <a:cubicBezTo>
                    <a:pt x="582295" y="121920"/>
                    <a:pt x="551815" y="120396"/>
                    <a:pt x="521335" y="117983"/>
                  </a:cubicBezTo>
                  <a:lnTo>
                    <a:pt x="521335" y="117983"/>
                  </a:lnTo>
                  <a:cubicBezTo>
                    <a:pt x="530987" y="124841"/>
                    <a:pt x="541401" y="131191"/>
                    <a:pt x="552577" y="136906"/>
                  </a:cubicBezTo>
                  <a:cubicBezTo>
                    <a:pt x="572516" y="138303"/>
                    <a:pt x="592455" y="139065"/>
                    <a:pt x="612521" y="139446"/>
                  </a:cubicBezTo>
                  <a:cubicBezTo>
                    <a:pt x="621665" y="139573"/>
                    <a:pt x="630682" y="139700"/>
                    <a:pt x="639826" y="139700"/>
                  </a:cubicBezTo>
                  <a:lnTo>
                    <a:pt x="641223" y="139700"/>
                  </a:lnTo>
                  <a:cubicBezTo>
                    <a:pt x="676402" y="139700"/>
                    <a:pt x="711581" y="138303"/>
                    <a:pt x="746506" y="135382"/>
                  </a:cubicBezTo>
                  <a:cubicBezTo>
                    <a:pt x="758952" y="128778"/>
                    <a:pt x="770255" y="121158"/>
                    <a:pt x="780796" y="113284"/>
                  </a:cubicBezTo>
                  <a:close/>
                  <a:moveTo>
                    <a:pt x="1892681" y="127"/>
                  </a:moveTo>
                  <a:cubicBezTo>
                    <a:pt x="1891284" y="127"/>
                    <a:pt x="1889887" y="127"/>
                    <a:pt x="1888490" y="127"/>
                  </a:cubicBezTo>
                  <a:cubicBezTo>
                    <a:pt x="1887093" y="127"/>
                    <a:pt x="1885696" y="127"/>
                    <a:pt x="1884299" y="127"/>
                  </a:cubicBezTo>
                  <a:cubicBezTo>
                    <a:pt x="1883791" y="127"/>
                    <a:pt x="1883283" y="127"/>
                    <a:pt x="1882775" y="127"/>
                  </a:cubicBezTo>
                  <a:lnTo>
                    <a:pt x="1859534" y="254"/>
                  </a:lnTo>
                  <a:lnTo>
                    <a:pt x="1766443" y="1016"/>
                  </a:lnTo>
                  <a:lnTo>
                    <a:pt x="1580261" y="3175"/>
                  </a:lnTo>
                  <a:cubicBezTo>
                    <a:pt x="1522476" y="4064"/>
                    <a:pt x="1464691" y="5080"/>
                    <a:pt x="1406906" y="5080"/>
                  </a:cubicBezTo>
                  <a:cubicBezTo>
                    <a:pt x="1402588" y="5080"/>
                    <a:pt x="1398397" y="5080"/>
                    <a:pt x="1394079" y="5080"/>
                  </a:cubicBezTo>
                  <a:lnTo>
                    <a:pt x="1385189" y="5080"/>
                  </a:lnTo>
                  <a:cubicBezTo>
                    <a:pt x="1326134" y="5080"/>
                    <a:pt x="1267079" y="4699"/>
                    <a:pt x="1208024" y="4064"/>
                  </a:cubicBezTo>
                  <a:lnTo>
                    <a:pt x="1206754" y="4064"/>
                  </a:lnTo>
                  <a:lnTo>
                    <a:pt x="1205357" y="4572"/>
                  </a:lnTo>
                  <a:cubicBezTo>
                    <a:pt x="1149096" y="25527"/>
                    <a:pt x="1092327" y="44831"/>
                    <a:pt x="1034923" y="61341"/>
                  </a:cubicBezTo>
                  <a:cubicBezTo>
                    <a:pt x="1035812" y="67310"/>
                    <a:pt x="1036701" y="73406"/>
                    <a:pt x="1037463" y="79502"/>
                  </a:cubicBezTo>
                  <a:cubicBezTo>
                    <a:pt x="1086231" y="65024"/>
                    <a:pt x="1134364" y="48387"/>
                    <a:pt x="1181608" y="29972"/>
                  </a:cubicBezTo>
                  <a:cubicBezTo>
                    <a:pt x="1184021" y="27432"/>
                    <a:pt x="1186434" y="25527"/>
                    <a:pt x="1188593" y="24511"/>
                  </a:cubicBezTo>
                  <a:cubicBezTo>
                    <a:pt x="1192403" y="22860"/>
                    <a:pt x="1198880" y="21209"/>
                    <a:pt x="1206881" y="19812"/>
                  </a:cubicBezTo>
                  <a:cubicBezTo>
                    <a:pt x="1207770" y="19431"/>
                    <a:pt x="1208532" y="19177"/>
                    <a:pt x="1209421" y="18796"/>
                  </a:cubicBezTo>
                  <a:cubicBezTo>
                    <a:pt x="1210818" y="18796"/>
                    <a:pt x="1212215" y="18796"/>
                    <a:pt x="1213739" y="18796"/>
                  </a:cubicBezTo>
                  <a:cubicBezTo>
                    <a:pt x="1239774" y="14986"/>
                    <a:pt x="1276731" y="12827"/>
                    <a:pt x="1294003" y="12827"/>
                  </a:cubicBezTo>
                  <a:cubicBezTo>
                    <a:pt x="1304417" y="12827"/>
                    <a:pt x="1311783" y="14351"/>
                    <a:pt x="1317498" y="17272"/>
                  </a:cubicBezTo>
                  <a:cubicBezTo>
                    <a:pt x="1343025" y="16764"/>
                    <a:pt x="1368552" y="16256"/>
                    <a:pt x="1394206" y="15621"/>
                  </a:cubicBezTo>
                  <a:lnTo>
                    <a:pt x="1580388" y="10922"/>
                  </a:lnTo>
                  <a:cubicBezTo>
                    <a:pt x="1642364" y="9525"/>
                    <a:pt x="1704467" y="7874"/>
                    <a:pt x="1766443" y="7874"/>
                  </a:cubicBezTo>
                  <a:lnTo>
                    <a:pt x="1859534" y="7747"/>
                  </a:lnTo>
                  <a:lnTo>
                    <a:pt x="1882775" y="7747"/>
                  </a:lnTo>
                  <a:cubicBezTo>
                    <a:pt x="1883791" y="7747"/>
                    <a:pt x="1884680" y="7747"/>
                    <a:pt x="1885569" y="7747"/>
                  </a:cubicBezTo>
                  <a:cubicBezTo>
                    <a:pt x="1886458" y="7747"/>
                    <a:pt x="1887474" y="7747"/>
                    <a:pt x="1888363" y="7747"/>
                  </a:cubicBezTo>
                  <a:lnTo>
                    <a:pt x="1891157" y="7747"/>
                  </a:lnTo>
                  <a:cubicBezTo>
                    <a:pt x="1895983" y="7747"/>
                    <a:pt x="1900809" y="7874"/>
                    <a:pt x="1905254" y="8763"/>
                  </a:cubicBezTo>
                  <a:cubicBezTo>
                    <a:pt x="1918970" y="11176"/>
                    <a:pt x="1933448" y="20320"/>
                    <a:pt x="1935480" y="33147"/>
                  </a:cubicBezTo>
                  <a:cubicBezTo>
                    <a:pt x="1935734" y="90551"/>
                    <a:pt x="1936750" y="148082"/>
                    <a:pt x="1938274" y="205359"/>
                  </a:cubicBezTo>
                  <a:cubicBezTo>
                    <a:pt x="1939798" y="262636"/>
                    <a:pt x="1940687" y="320167"/>
                    <a:pt x="1940560" y="377571"/>
                  </a:cubicBezTo>
                  <a:lnTo>
                    <a:pt x="1940560" y="377952"/>
                  </a:lnTo>
                  <a:lnTo>
                    <a:pt x="1940560" y="378333"/>
                  </a:lnTo>
                  <a:cubicBezTo>
                    <a:pt x="1940941" y="382143"/>
                    <a:pt x="1937766" y="386461"/>
                    <a:pt x="1932432" y="389636"/>
                  </a:cubicBezTo>
                  <a:cubicBezTo>
                    <a:pt x="1927098" y="392811"/>
                    <a:pt x="1920367" y="394589"/>
                    <a:pt x="1913636" y="395351"/>
                  </a:cubicBezTo>
                  <a:cubicBezTo>
                    <a:pt x="1910842" y="395605"/>
                    <a:pt x="1907667" y="395732"/>
                    <a:pt x="1904365" y="395732"/>
                  </a:cubicBezTo>
                  <a:cubicBezTo>
                    <a:pt x="1902460" y="395732"/>
                    <a:pt x="1900555" y="395732"/>
                    <a:pt x="1898523" y="395605"/>
                  </a:cubicBezTo>
                  <a:cubicBezTo>
                    <a:pt x="1896491" y="395478"/>
                    <a:pt x="1894586" y="395605"/>
                    <a:pt x="1892681" y="395605"/>
                  </a:cubicBezTo>
                  <a:lnTo>
                    <a:pt x="1891411" y="395605"/>
                  </a:lnTo>
                  <a:lnTo>
                    <a:pt x="1868424" y="395478"/>
                  </a:lnTo>
                  <a:lnTo>
                    <a:pt x="1776095" y="394843"/>
                  </a:lnTo>
                  <a:lnTo>
                    <a:pt x="1591564" y="394081"/>
                  </a:lnTo>
                  <a:lnTo>
                    <a:pt x="1222502" y="393573"/>
                  </a:lnTo>
                  <a:lnTo>
                    <a:pt x="1220343" y="393573"/>
                  </a:lnTo>
                  <a:lnTo>
                    <a:pt x="1218311" y="394335"/>
                  </a:lnTo>
                  <a:cubicBezTo>
                    <a:pt x="1120775" y="432054"/>
                    <a:pt x="1021715" y="465963"/>
                    <a:pt x="920496" y="490601"/>
                  </a:cubicBezTo>
                  <a:cubicBezTo>
                    <a:pt x="820039" y="514731"/>
                    <a:pt x="717423" y="530860"/>
                    <a:pt x="614045" y="530860"/>
                  </a:cubicBezTo>
                  <a:lnTo>
                    <a:pt x="608584" y="530860"/>
                  </a:lnTo>
                  <a:cubicBezTo>
                    <a:pt x="556387" y="530860"/>
                    <a:pt x="504317" y="527431"/>
                    <a:pt x="452501" y="521081"/>
                  </a:cubicBezTo>
                  <a:cubicBezTo>
                    <a:pt x="401828" y="514858"/>
                    <a:pt x="351282" y="505968"/>
                    <a:pt x="301371" y="494665"/>
                  </a:cubicBezTo>
                  <a:cubicBezTo>
                    <a:pt x="200406" y="471805"/>
                    <a:pt x="101346" y="441198"/>
                    <a:pt x="3683" y="406146"/>
                  </a:cubicBezTo>
                  <a:cubicBezTo>
                    <a:pt x="2413" y="406654"/>
                    <a:pt x="1270" y="407035"/>
                    <a:pt x="0" y="407162"/>
                  </a:cubicBezTo>
                  <a:cubicBezTo>
                    <a:pt x="47117" y="425831"/>
                    <a:pt x="94615" y="443738"/>
                    <a:pt x="142621" y="460121"/>
                  </a:cubicBezTo>
                  <a:cubicBezTo>
                    <a:pt x="193929" y="477647"/>
                    <a:pt x="245745" y="493395"/>
                    <a:pt x="298450" y="506476"/>
                  </a:cubicBezTo>
                  <a:cubicBezTo>
                    <a:pt x="400431" y="532257"/>
                    <a:pt x="505587" y="548259"/>
                    <a:pt x="611378" y="549148"/>
                  </a:cubicBezTo>
                  <a:cubicBezTo>
                    <a:pt x="616458" y="549148"/>
                    <a:pt x="621665" y="549275"/>
                    <a:pt x="626745" y="549275"/>
                  </a:cubicBezTo>
                  <a:cubicBezTo>
                    <a:pt x="727329" y="549275"/>
                    <a:pt x="827913" y="535686"/>
                    <a:pt x="925576" y="511937"/>
                  </a:cubicBezTo>
                  <a:cubicBezTo>
                    <a:pt x="1027557" y="487553"/>
                    <a:pt x="1126998" y="453898"/>
                    <a:pt x="1224661" y="416560"/>
                  </a:cubicBezTo>
                  <a:lnTo>
                    <a:pt x="1591691" y="414401"/>
                  </a:lnTo>
                  <a:lnTo>
                    <a:pt x="1776222" y="412877"/>
                  </a:lnTo>
                  <a:lnTo>
                    <a:pt x="1868551" y="411861"/>
                  </a:lnTo>
                  <a:lnTo>
                    <a:pt x="1891538" y="411607"/>
                  </a:lnTo>
                  <a:cubicBezTo>
                    <a:pt x="1893189" y="411607"/>
                    <a:pt x="1894967" y="411480"/>
                    <a:pt x="1896618" y="411480"/>
                  </a:cubicBezTo>
                  <a:cubicBezTo>
                    <a:pt x="1902587" y="411480"/>
                    <a:pt x="1908556" y="411480"/>
                    <a:pt x="1915414" y="410845"/>
                  </a:cubicBezTo>
                  <a:cubicBezTo>
                    <a:pt x="1923923" y="409829"/>
                    <a:pt x="1932432" y="407543"/>
                    <a:pt x="1940306" y="402717"/>
                  </a:cubicBezTo>
                  <a:cubicBezTo>
                    <a:pt x="1943227" y="400939"/>
                    <a:pt x="1946148" y="398653"/>
                    <a:pt x="1948688" y="395859"/>
                  </a:cubicBezTo>
                  <a:cubicBezTo>
                    <a:pt x="1949577" y="394970"/>
                    <a:pt x="1950339" y="393954"/>
                    <a:pt x="1951101" y="392811"/>
                  </a:cubicBezTo>
                  <a:cubicBezTo>
                    <a:pt x="1954149" y="388620"/>
                    <a:pt x="1955927" y="382778"/>
                    <a:pt x="1955419" y="377190"/>
                  </a:cubicBezTo>
                  <a:cubicBezTo>
                    <a:pt x="1955165" y="364871"/>
                    <a:pt x="1955038" y="352679"/>
                    <a:pt x="1954784" y="340360"/>
                  </a:cubicBezTo>
                  <a:cubicBezTo>
                    <a:pt x="1950593" y="343027"/>
                    <a:pt x="1947926" y="344424"/>
                    <a:pt x="1947926" y="344424"/>
                  </a:cubicBezTo>
                  <a:lnTo>
                    <a:pt x="1938528" y="51435"/>
                  </a:lnTo>
                  <a:lnTo>
                    <a:pt x="1938528" y="51435"/>
                  </a:lnTo>
                  <a:cubicBezTo>
                    <a:pt x="1938528" y="51435"/>
                    <a:pt x="1941068" y="53340"/>
                    <a:pt x="1944751" y="55626"/>
                  </a:cubicBezTo>
                  <a:lnTo>
                    <a:pt x="1944751" y="55626"/>
                  </a:lnTo>
                  <a:cubicBezTo>
                    <a:pt x="1944751" y="55245"/>
                    <a:pt x="1944751" y="54737"/>
                    <a:pt x="1944751" y="54356"/>
                  </a:cubicBezTo>
                  <a:cubicBezTo>
                    <a:pt x="1944624" y="47244"/>
                    <a:pt x="1944370" y="40132"/>
                    <a:pt x="1944243" y="33020"/>
                  </a:cubicBezTo>
                  <a:lnTo>
                    <a:pt x="1944243" y="32639"/>
                  </a:lnTo>
                  <a:lnTo>
                    <a:pt x="1944243" y="32385"/>
                  </a:lnTo>
                  <a:cubicBezTo>
                    <a:pt x="1942846" y="23114"/>
                    <a:pt x="1936750" y="15875"/>
                    <a:pt x="1930146" y="10795"/>
                  </a:cubicBezTo>
                  <a:cubicBezTo>
                    <a:pt x="1923288" y="5715"/>
                    <a:pt x="1915414" y="2540"/>
                    <a:pt x="1907286" y="1143"/>
                  </a:cubicBezTo>
                  <a:cubicBezTo>
                    <a:pt x="1902460" y="254"/>
                    <a:pt x="1897888" y="0"/>
                    <a:pt x="1893316" y="0"/>
                  </a:cubicBezTo>
                  <a:close/>
                </a:path>
              </a:pathLst>
            </a:custGeom>
            <a:blipFill>
              <a:blip r:embed="rId90"/>
              <a:stretch>
                <a:fillRect l="-644" t="-2097" r="-703" b="-2036"/>
              </a:stretch>
            </a:blipFill>
          </p:spPr>
        </p:sp>
      </p:grpSp>
      <p:grpSp>
        <p:nvGrpSpPr>
          <p:cNvPr name="Group 145" id="145"/>
          <p:cNvGrpSpPr>
            <a:grpSpLocks noChangeAspect="true"/>
          </p:cNvGrpSpPr>
          <p:nvPr/>
        </p:nvGrpSpPr>
        <p:grpSpPr>
          <a:xfrm rot="0">
            <a:off x="3861997" y="5136709"/>
            <a:ext cx="25803" cy="158991"/>
            <a:chOff x="0" y="0"/>
            <a:chExt cx="34404" cy="211988"/>
          </a:xfrm>
        </p:grpSpPr>
        <p:sp>
          <p:nvSpPr>
            <p:cNvPr name="Freeform 146" id="146"/>
            <p:cNvSpPr/>
            <p:nvPr/>
          </p:nvSpPr>
          <p:spPr>
            <a:xfrm flipH="false" flipV="false" rot="0">
              <a:off x="0" y="0"/>
              <a:ext cx="34417" cy="211963"/>
            </a:xfrm>
            <a:custGeom>
              <a:avLst/>
              <a:gdLst/>
              <a:ahLst/>
              <a:cxnLst/>
              <a:rect r="r" b="b" t="t" l="l"/>
              <a:pathLst>
                <a:path h="211963" w="34417">
                  <a:moveTo>
                    <a:pt x="0" y="0"/>
                  </a:moveTo>
                  <a:cubicBezTo>
                    <a:pt x="6858" y="40386"/>
                    <a:pt x="24384" y="167259"/>
                    <a:pt x="26924" y="211963"/>
                  </a:cubicBezTo>
                  <a:cubicBezTo>
                    <a:pt x="29210" y="211074"/>
                    <a:pt x="31623" y="210312"/>
                    <a:pt x="33909" y="209423"/>
                  </a:cubicBezTo>
                  <a:lnTo>
                    <a:pt x="34417" y="210439"/>
                  </a:lnTo>
                  <a:lnTo>
                    <a:pt x="34417" y="0"/>
                  </a:lnTo>
                  <a:close/>
                </a:path>
              </a:pathLst>
            </a:custGeom>
            <a:blipFill>
              <a:blip r:embed="rId91"/>
              <a:stretch>
                <a:fillRect l="-47859" t="-6830" r="-28302" b="-4487"/>
              </a:stretch>
            </a:blipFill>
          </p:spPr>
        </p:sp>
      </p:grpSp>
      <p:grpSp>
        <p:nvGrpSpPr>
          <p:cNvPr name="Group 147" id="147"/>
          <p:cNvGrpSpPr>
            <a:grpSpLocks noChangeAspect="true"/>
          </p:cNvGrpSpPr>
          <p:nvPr/>
        </p:nvGrpSpPr>
        <p:grpSpPr>
          <a:xfrm rot="0">
            <a:off x="3137554" y="5117163"/>
            <a:ext cx="134045" cy="205359"/>
            <a:chOff x="0" y="0"/>
            <a:chExt cx="178727" cy="273812"/>
          </a:xfrm>
        </p:grpSpPr>
        <p:sp>
          <p:nvSpPr>
            <p:cNvPr name="Freeform 148" id="148"/>
            <p:cNvSpPr/>
            <p:nvPr/>
          </p:nvSpPr>
          <p:spPr>
            <a:xfrm flipH="false" flipV="false" rot="0">
              <a:off x="-2540" y="0"/>
              <a:ext cx="181229" cy="273812"/>
            </a:xfrm>
            <a:custGeom>
              <a:avLst/>
              <a:gdLst/>
              <a:ahLst/>
              <a:cxnLst/>
              <a:rect r="r" b="b" t="t" l="l"/>
              <a:pathLst>
                <a:path h="273812" w="181229">
                  <a:moveTo>
                    <a:pt x="181229" y="53213"/>
                  </a:moveTo>
                  <a:lnTo>
                    <a:pt x="153035" y="53340"/>
                  </a:lnTo>
                  <a:cubicBezTo>
                    <a:pt x="150749" y="80645"/>
                    <a:pt x="150114" y="107061"/>
                    <a:pt x="150368" y="131445"/>
                  </a:cubicBezTo>
                  <a:lnTo>
                    <a:pt x="150368" y="131445"/>
                  </a:lnTo>
                  <a:lnTo>
                    <a:pt x="159639" y="131318"/>
                  </a:lnTo>
                  <a:cubicBezTo>
                    <a:pt x="165989" y="106680"/>
                    <a:pt x="173609" y="79121"/>
                    <a:pt x="181229" y="53340"/>
                  </a:cubicBezTo>
                  <a:close/>
                  <a:moveTo>
                    <a:pt x="54356" y="0"/>
                  </a:moveTo>
                  <a:cubicBezTo>
                    <a:pt x="43053" y="0"/>
                    <a:pt x="33401" y="1778"/>
                    <a:pt x="29591" y="3175"/>
                  </a:cubicBezTo>
                  <a:cubicBezTo>
                    <a:pt x="19812" y="6477"/>
                    <a:pt x="0" y="59436"/>
                    <a:pt x="2794" y="117856"/>
                  </a:cubicBezTo>
                  <a:cubicBezTo>
                    <a:pt x="5588" y="176276"/>
                    <a:pt x="47371" y="266573"/>
                    <a:pt x="47371" y="266573"/>
                  </a:cubicBezTo>
                  <a:cubicBezTo>
                    <a:pt x="56515" y="271780"/>
                    <a:pt x="64262" y="273812"/>
                    <a:pt x="70104" y="273812"/>
                  </a:cubicBezTo>
                  <a:cubicBezTo>
                    <a:pt x="76454" y="273812"/>
                    <a:pt x="80518" y="271526"/>
                    <a:pt x="81788" y="268732"/>
                  </a:cubicBezTo>
                  <a:cubicBezTo>
                    <a:pt x="84074" y="263144"/>
                    <a:pt x="93853" y="220091"/>
                    <a:pt x="95123" y="213487"/>
                  </a:cubicBezTo>
                  <a:cubicBezTo>
                    <a:pt x="96393" y="206883"/>
                    <a:pt x="89408" y="186944"/>
                    <a:pt x="101219" y="186944"/>
                  </a:cubicBezTo>
                  <a:lnTo>
                    <a:pt x="101346" y="186944"/>
                  </a:lnTo>
                  <a:cubicBezTo>
                    <a:pt x="101727" y="186944"/>
                    <a:pt x="102108" y="186944"/>
                    <a:pt x="102616" y="186944"/>
                  </a:cubicBezTo>
                  <a:lnTo>
                    <a:pt x="102616" y="186944"/>
                  </a:lnTo>
                  <a:cubicBezTo>
                    <a:pt x="100965" y="164465"/>
                    <a:pt x="99822" y="137668"/>
                    <a:pt x="99822" y="108331"/>
                  </a:cubicBezTo>
                  <a:cubicBezTo>
                    <a:pt x="99822" y="82042"/>
                    <a:pt x="100838" y="53721"/>
                    <a:pt x="103505" y="24892"/>
                  </a:cubicBezTo>
                  <a:cubicBezTo>
                    <a:pt x="103124" y="24257"/>
                    <a:pt x="102743" y="23495"/>
                    <a:pt x="102362" y="22733"/>
                  </a:cubicBezTo>
                  <a:cubicBezTo>
                    <a:pt x="93726" y="4572"/>
                    <a:pt x="72009" y="0"/>
                    <a:pt x="54356" y="0"/>
                  </a:cubicBezTo>
                  <a:close/>
                </a:path>
              </a:pathLst>
            </a:custGeom>
            <a:blipFill>
              <a:blip r:embed="rId92"/>
              <a:stretch>
                <a:fillRect l="-8286" t="-3770" r="-7398" b="-3747"/>
              </a:stretch>
            </a:blipFill>
          </p:spPr>
        </p:sp>
      </p:grpSp>
      <p:sp>
        <p:nvSpPr>
          <p:cNvPr name="Freeform 149" id="149"/>
          <p:cNvSpPr/>
          <p:nvPr/>
        </p:nvSpPr>
        <p:spPr>
          <a:xfrm flipH="false" flipV="false" rot="0">
            <a:off x="3236138" y="5215595"/>
            <a:ext cx="79362" cy="147457"/>
          </a:xfrm>
          <a:custGeom>
            <a:avLst/>
            <a:gdLst/>
            <a:ahLst/>
            <a:cxnLst/>
            <a:rect r="r" b="b" t="t" l="l"/>
            <a:pathLst>
              <a:path h="147457" w="79362">
                <a:moveTo>
                  <a:pt x="0" y="0"/>
                </a:moveTo>
                <a:lnTo>
                  <a:pt x="79362" y="0"/>
                </a:lnTo>
                <a:lnTo>
                  <a:pt x="79362" y="147456"/>
                </a:lnTo>
                <a:lnTo>
                  <a:pt x="0" y="147456"/>
                </a:lnTo>
                <a:lnTo>
                  <a:pt x="0" y="0"/>
                </a:lnTo>
                <a:close/>
              </a:path>
            </a:pathLst>
          </a:custGeom>
          <a:blipFill>
            <a:blip r:embed="rId93"/>
            <a:stretch>
              <a:fillRect l="0" t="0" r="0" b="0"/>
            </a:stretch>
          </a:blipFill>
        </p:spPr>
      </p:sp>
      <p:grpSp>
        <p:nvGrpSpPr>
          <p:cNvPr name="Group 150" id="150"/>
          <p:cNvGrpSpPr>
            <a:grpSpLocks noChangeAspect="true"/>
          </p:cNvGrpSpPr>
          <p:nvPr/>
        </p:nvGrpSpPr>
        <p:grpSpPr>
          <a:xfrm rot="0">
            <a:off x="3249158" y="5066967"/>
            <a:ext cx="491595" cy="284759"/>
            <a:chOff x="0" y="0"/>
            <a:chExt cx="655460" cy="379679"/>
          </a:xfrm>
        </p:grpSpPr>
        <p:sp>
          <p:nvSpPr>
            <p:cNvPr name="Freeform 151" id="151"/>
            <p:cNvSpPr/>
            <p:nvPr/>
          </p:nvSpPr>
          <p:spPr>
            <a:xfrm flipH="false" flipV="false" rot="0">
              <a:off x="0" y="0"/>
              <a:ext cx="655447" cy="379603"/>
            </a:xfrm>
            <a:custGeom>
              <a:avLst/>
              <a:gdLst/>
              <a:ahLst/>
              <a:cxnLst/>
              <a:rect r="r" b="b" t="t" l="l"/>
              <a:pathLst>
                <a:path h="379603" w="655447">
                  <a:moveTo>
                    <a:pt x="355727" y="179959"/>
                  </a:moveTo>
                  <a:cubicBezTo>
                    <a:pt x="357378" y="179959"/>
                    <a:pt x="359156" y="180721"/>
                    <a:pt x="360426" y="182499"/>
                  </a:cubicBezTo>
                  <a:cubicBezTo>
                    <a:pt x="366268" y="190500"/>
                    <a:pt x="378841" y="205359"/>
                    <a:pt x="378333" y="210947"/>
                  </a:cubicBezTo>
                  <a:cubicBezTo>
                    <a:pt x="377571" y="217424"/>
                    <a:pt x="368935" y="221869"/>
                    <a:pt x="358140" y="221869"/>
                  </a:cubicBezTo>
                  <a:cubicBezTo>
                    <a:pt x="356235" y="221869"/>
                    <a:pt x="354203" y="221742"/>
                    <a:pt x="352171" y="221488"/>
                  </a:cubicBezTo>
                  <a:cubicBezTo>
                    <a:pt x="338455" y="219456"/>
                    <a:pt x="328295" y="211455"/>
                    <a:pt x="329438" y="203835"/>
                  </a:cubicBezTo>
                  <a:cubicBezTo>
                    <a:pt x="330327" y="197993"/>
                    <a:pt x="345948" y="186055"/>
                    <a:pt x="352806" y="180848"/>
                  </a:cubicBezTo>
                  <a:cubicBezTo>
                    <a:pt x="353568" y="180213"/>
                    <a:pt x="354711" y="179959"/>
                    <a:pt x="355854" y="179959"/>
                  </a:cubicBezTo>
                  <a:close/>
                  <a:moveTo>
                    <a:pt x="360045" y="308991"/>
                  </a:moveTo>
                  <a:cubicBezTo>
                    <a:pt x="362077" y="308991"/>
                    <a:pt x="364236" y="309753"/>
                    <a:pt x="365760" y="311658"/>
                  </a:cubicBezTo>
                  <a:cubicBezTo>
                    <a:pt x="372745" y="320802"/>
                    <a:pt x="387985" y="337566"/>
                    <a:pt x="387096" y="344043"/>
                  </a:cubicBezTo>
                  <a:cubicBezTo>
                    <a:pt x="386207" y="351409"/>
                    <a:pt x="375666" y="356362"/>
                    <a:pt x="362331" y="356362"/>
                  </a:cubicBezTo>
                  <a:cubicBezTo>
                    <a:pt x="359918" y="356362"/>
                    <a:pt x="357378" y="356235"/>
                    <a:pt x="354838" y="355854"/>
                  </a:cubicBezTo>
                  <a:cubicBezTo>
                    <a:pt x="338328" y="353695"/>
                    <a:pt x="326009" y="344551"/>
                    <a:pt x="327406" y="335915"/>
                  </a:cubicBezTo>
                  <a:cubicBezTo>
                    <a:pt x="328422" y="329311"/>
                    <a:pt x="347726" y="315849"/>
                    <a:pt x="356235" y="310007"/>
                  </a:cubicBezTo>
                  <a:cubicBezTo>
                    <a:pt x="357251" y="309372"/>
                    <a:pt x="358648" y="308991"/>
                    <a:pt x="360045" y="308991"/>
                  </a:cubicBezTo>
                  <a:close/>
                  <a:moveTo>
                    <a:pt x="126111" y="0"/>
                  </a:moveTo>
                  <a:cubicBezTo>
                    <a:pt x="104648" y="0"/>
                    <a:pt x="86360" y="6604"/>
                    <a:pt x="73660" y="17526"/>
                  </a:cubicBezTo>
                  <a:cubicBezTo>
                    <a:pt x="72771" y="18288"/>
                    <a:pt x="71755" y="19177"/>
                    <a:pt x="70993" y="19939"/>
                  </a:cubicBezTo>
                  <a:cubicBezTo>
                    <a:pt x="67310" y="23495"/>
                    <a:pt x="64135" y="27432"/>
                    <a:pt x="61595" y="31750"/>
                  </a:cubicBezTo>
                  <a:cubicBezTo>
                    <a:pt x="61468" y="32004"/>
                    <a:pt x="61214" y="32385"/>
                    <a:pt x="61087" y="32639"/>
                  </a:cubicBezTo>
                  <a:cubicBezTo>
                    <a:pt x="60706" y="33274"/>
                    <a:pt x="60452" y="33909"/>
                    <a:pt x="60071" y="34544"/>
                  </a:cubicBezTo>
                  <a:cubicBezTo>
                    <a:pt x="55753" y="42799"/>
                    <a:pt x="50419" y="56769"/>
                    <a:pt x="44450" y="74168"/>
                  </a:cubicBezTo>
                  <a:cubicBezTo>
                    <a:pt x="39751" y="87884"/>
                    <a:pt x="34798" y="103632"/>
                    <a:pt x="29845" y="120142"/>
                  </a:cubicBezTo>
                  <a:cubicBezTo>
                    <a:pt x="22098" y="145923"/>
                    <a:pt x="14478" y="173482"/>
                    <a:pt x="8255" y="198120"/>
                  </a:cubicBezTo>
                  <a:cubicBezTo>
                    <a:pt x="5080" y="210439"/>
                    <a:pt x="2286" y="221996"/>
                    <a:pt x="0" y="232156"/>
                  </a:cubicBezTo>
                  <a:cubicBezTo>
                    <a:pt x="889" y="251460"/>
                    <a:pt x="2159" y="268732"/>
                    <a:pt x="3683" y="283083"/>
                  </a:cubicBezTo>
                  <a:cubicBezTo>
                    <a:pt x="7239" y="285877"/>
                    <a:pt x="11557" y="289179"/>
                    <a:pt x="16637" y="292862"/>
                  </a:cubicBezTo>
                  <a:cubicBezTo>
                    <a:pt x="31750" y="278130"/>
                    <a:pt x="54229" y="269621"/>
                    <a:pt x="77597" y="269621"/>
                  </a:cubicBezTo>
                  <a:cubicBezTo>
                    <a:pt x="98298" y="269621"/>
                    <a:pt x="119761" y="276352"/>
                    <a:pt x="137287" y="291211"/>
                  </a:cubicBezTo>
                  <a:cubicBezTo>
                    <a:pt x="188722" y="335153"/>
                    <a:pt x="212598" y="376428"/>
                    <a:pt x="358521" y="379603"/>
                  </a:cubicBezTo>
                  <a:cubicBezTo>
                    <a:pt x="504444" y="376301"/>
                    <a:pt x="526415" y="335534"/>
                    <a:pt x="574675" y="292735"/>
                  </a:cubicBezTo>
                  <a:cubicBezTo>
                    <a:pt x="589534" y="279527"/>
                    <a:pt x="608076" y="273431"/>
                    <a:pt x="626618" y="272161"/>
                  </a:cubicBezTo>
                  <a:cubicBezTo>
                    <a:pt x="625983" y="229616"/>
                    <a:pt x="634873" y="111252"/>
                    <a:pt x="634873" y="111252"/>
                  </a:cubicBezTo>
                  <a:cubicBezTo>
                    <a:pt x="634873" y="111252"/>
                    <a:pt x="636651" y="77724"/>
                    <a:pt x="641731" y="66675"/>
                  </a:cubicBezTo>
                  <a:cubicBezTo>
                    <a:pt x="644271" y="61214"/>
                    <a:pt x="649478" y="58674"/>
                    <a:pt x="655447" y="57658"/>
                  </a:cubicBezTo>
                  <a:cubicBezTo>
                    <a:pt x="655066" y="56642"/>
                    <a:pt x="654558" y="55626"/>
                    <a:pt x="654177" y="54610"/>
                  </a:cubicBezTo>
                  <a:cubicBezTo>
                    <a:pt x="650494" y="45720"/>
                    <a:pt x="647319" y="38735"/>
                    <a:pt x="644652" y="34163"/>
                  </a:cubicBezTo>
                  <a:cubicBezTo>
                    <a:pt x="643382" y="32004"/>
                    <a:pt x="641858" y="29845"/>
                    <a:pt x="640207" y="27686"/>
                  </a:cubicBezTo>
                  <a:cubicBezTo>
                    <a:pt x="635381" y="21717"/>
                    <a:pt x="629285" y="16510"/>
                    <a:pt x="621919" y="12319"/>
                  </a:cubicBezTo>
                  <a:cubicBezTo>
                    <a:pt x="609219" y="5080"/>
                    <a:pt x="593090" y="889"/>
                    <a:pt x="575056" y="889"/>
                  </a:cubicBezTo>
                  <a:cubicBezTo>
                    <a:pt x="547878" y="889"/>
                    <a:pt x="516255" y="10541"/>
                    <a:pt x="485521" y="33782"/>
                  </a:cubicBezTo>
                  <a:cubicBezTo>
                    <a:pt x="484886" y="34290"/>
                    <a:pt x="484124" y="34798"/>
                    <a:pt x="483489" y="35306"/>
                  </a:cubicBezTo>
                  <a:cubicBezTo>
                    <a:pt x="472948" y="43180"/>
                    <a:pt x="461645" y="50800"/>
                    <a:pt x="449199" y="57404"/>
                  </a:cubicBezTo>
                  <a:cubicBezTo>
                    <a:pt x="425958" y="69723"/>
                    <a:pt x="398653" y="78867"/>
                    <a:pt x="364617" y="80772"/>
                  </a:cubicBezTo>
                  <a:cubicBezTo>
                    <a:pt x="368808" y="87122"/>
                    <a:pt x="372618" y="93599"/>
                    <a:pt x="372364" y="96774"/>
                  </a:cubicBezTo>
                  <a:cubicBezTo>
                    <a:pt x="371729" y="102997"/>
                    <a:pt x="364109" y="107188"/>
                    <a:pt x="354330" y="107188"/>
                  </a:cubicBezTo>
                  <a:cubicBezTo>
                    <a:pt x="352552" y="107188"/>
                    <a:pt x="350774" y="107061"/>
                    <a:pt x="348996" y="106807"/>
                  </a:cubicBezTo>
                  <a:cubicBezTo>
                    <a:pt x="336931" y="104902"/>
                    <a:pt x="328041" y="97409"/>
                    <a:pt x="329057" y="90170"/>
                  </a:cubicBezTo>
                  <a:cubicBezTo>
                    <a:pt x="329438" y="87757"/>
                    <a:pt x="332105" y="84328"/>
                    <a:pt x="335661" y="80772"/>
                  </a:cubicBezTo>
                  <a:cubicBezTo>
                    <a:pt x="304800" y="78740"/>
                    <a:pt x="279146" y="70739"/>
                    <a:pt x="257048" y="59690"/>
                  </a:cubicBezTo>
                  <a:cubicBezTo>
                    <a:pt x="256413" y="59436"/>
                    <a:pt x="255905" y="59055"/>
                    <a:pt x="255270" y="58801"/>
                  </a:cubicBezTo>
                  <a:cubicBezTo>
                    <a:pt x="244094" y="53086"/>
                    <a:pt x="233807" y="46736"/>
                    <a:pt x="224028" y="39878"/>
                  </a:cubicBezTo>
                  <a:cubicBezTo>
                    <a:pt x="223393" y="39497"/>
                    <a:pt x="222885" y="38989"/>
                    <a:pt x="222250" y="38608"/>
                  </a:cubicBezTo>
                  <a:cubicBezTo>
                    <a:pt x="219837" y="36957"/>
                    <a:pt x="217551" y="35179"/>
                    <a:pt x="215265" y="33528"/>
                  </a:cubicBezTo>
                  <a:cubicBezTo>
                    <a:pt x="183388" y="9779"/>
                    <a:pt x="152273" y="0"/>
                    <a:pt x="126111" y="0"/>
                  </a:cubicBezTo>
                  <a:close/>
                </a:path>
              </a:pathLst>
            </a:custGeom>
            <a:blipFill>
              <a:blip r:embed="rId94"/>
              <a:stretch>
                <a:fillRect l="-1278" t="-2412" r="-1311" b="-2080"/>
              </a:stretch>
            </a:blipFill>
          </p:spPr>
        </p:sp>
      </p:grpSp>
      <p:grpSp>
        <p:nvGrpSpPr>
          <p:cNvPr name="Group 152" id="152"/>
          <p:cNvGrpSpPr>
            <a:grpSpLocks noChangeAspect="true"/>
          </p:cNvGrpSpPr>
          <p:nvPr/>
        </p:nvGrpSpPr>
        <p:grpSpPr>
          <a:xfrm rot="0">
            <a:off x="3719027" y="5108705"/>
            <a:ext cx="163173" cy="187719"/>
            <a:chOff x="0" y="0"/>
            <a:chExt cx="217564" cy="250292"/>
          </a:xfrm>
        </p:grpSpPr>
        <p:sp>
          <p:nvSpPr>
            <p:cNvPr name="Freeform 153" id="153"/>
            <p:cNvSpPr/>
            <p:nvPr/>
          </p:nvSpPr>
          <p:spPr>
            <a:xfrm flipH="false" flipV="false" rot="0">
              <a:off x="-635" y="0"/>
              <a:ext cx="218186" cy="250317"/>
            </a:xfrm>
            <a:custGeom>
              <a:avLst/>
              <a:gdLst/>
              <a:ahLst/>
              <a:cxnLst/>
              <a:rect r="r" b="b" t="t" l="l"/>
              <a:pathLst>
                <a:path h="250317" w="218186">
                  <a:moveTo>
                    <a:pt x="148971" y="0"/>
                  </a:moveTo>
                  <a:cubicBezTo>
                    <a:pt x="141224" y="0"/>
                    <a:pt x="130937" y="127"/>
                    <a:pt x="119888" y="254"/>
                  </a:cubicBezTo>
                  <a:cubicBezTo>
                    <a:pt x="120650" y="10795"/>
                    <a:pt x="121285" y="20701"/>
                    <a:pt x="121793" y="29972"/>
                  </a:cubicBezTo>
                  <a:cubicBezTo>
                    <a:pt x="132842" y="34290"/>
                    <a:pt x="139827" y="44069"/>
                    <a:pt x="143002" y="57531"/>
                  </a:cubicBezTo>
                  <a:cubicBezTo>
                    <a:pt x="147320" y="75565"/>
                    <a:pt x="147574" y="101219"/>
                    <a:pt x="147574" y="108712"/>
                  </a:cubicBezTo>
                  <a:lnTo>
                    <a:pt x="147574" y="110744"/>
                  </a:lnTo>
                  <a:cubicBezTo>
                    <a:pt x="147574" y="110744"/>
                    <a:pt x="148209" y="113919"/>
                    <a:pt x="148209" y="118618"/>
                  </a:cubicBezTo>
                  <a:cubicBezTo>
                    <a:pt x="148209" y="130937"/>
                    <a:pt x="143383" y="153162"/>
                    <a:pt x="108712" y="153162"/>
                  </a:cubicBezTo>
                  <a:cubicBezTo>
                    <a:pt x="107823" y="153162"/>
                    <a:pt x="106807" y="153162"/>
                    <a:pt x="105791" y="153035"/>
                  </a:cubicBezTo>
                  <a:cubicBezTo>
                    <a:pt x="102362" y="153162"/>
                    <a:pt x="99441" y="153162"/>
                    <a:pt x="96520" y="153162"/>
                  </a:cubicBezTo>
                  <a:cubicBezTo>
                    <a:pt x="92329" y="153162"/>
                    <a:pt x="88011" y="153035"/>
                    <a:pt x="82423" y="152781"/>
                  </a:cubicBezTo>
                  <a:cubicBezTo>
                    <a:pt x="81534" y="152781"/>
                    <a:pt x="80645" y="152654"/>
                    <a:pt x="79756" y="152654"/>
                  </a:cubicBezTo>
                  <a:cubicBezTo>
                    <a:pt x="77597" y="152527"/>
                    <a:pt x="75565" y="152273"/>
                    <a:pt x="73406" y="152019"/>
                  </a:cubicBezTo>
                  <a:cubicBezTo>
                    <a:pt x="73406" y="151130"/>
                    <a:pt x="73406" y="150114"/>
                    <a:pt x="73406" y="149225"/>
                  </a:cubicBezTo>
                  <a:cubicBezTo>
                    <a:pt x="47752" y="140843"/>
                    <a:pt x="45339" y="120396"/>
                    <a:pt x="45339" y="113157"/>
                  </a:cubicBezTo>
                  <a:cubicBezTo>
                    <a:pt x="45339" y="111506"/>
                    <a:pt x="45466" y="110617"/>
                    <a:pt x="45466" y="110617"/>
                  </a:cubicBezTo>
                  <a:lnTo>
                    <a:pt x="50038" y="57404"/>
                  </a:lnTo>
                  <a:cubicBezTo>
                    <a:pt x="50038" y="57404"/>
                    <a:pt x="50038" y="57150"/>
                    <a:pt x="50038" y="56769"/>
                  </a:cubicBezTo>
                  <a:cubicBezTo>
                    <a:pt x="50038" y="53467"/>
                    <a:pt x="50927" y="37084"/>
                    <a:pt x="67183" y="30226"/>
                  </a:cubicBezTo>
                  <a:cubicBezTo>
                    <a:pt x="65913" y="20574"/>
                    <a:pt x="64516" y="10795"/>
                    <a:pt x="62738" y="1016"/>
                  </a:cubicBezTo>
                  <a:cubicBezTo>
                    <a:pt x="56515" y="1397"/>
                    <a:pt x="51435" y="1397"/>
                    <a:pt x="48768" y="1397"/>
                  </a:cubicBezTo>
                  <a:cubicBezTo>
                    <a:pt x="46355" y="1397"/>
                    <a:pt x="43688" y="1397"/>
                    <a:pt x="41148" y="1397"/>
                  </a:cubicBezTo>
                  <a:cubicBezTo>
                    <a:pt x="37211" y="1397"/>
                    <a:pt x="33274" y="1524"/>
                    <a:pt x="29591" y="2159"/>
                  </a:cubicBezTo>
                  <a:cubicBezTo>
                    <a:pt x="23622" y="3175"/>
                    <a:pt x="18415" y="5588"/>
                    <a:pt x="15875" y="11176"/>
                  </a:cubicBezTo>
                  <a:cubicBezTo>
                    <a:pt x="10668" y="22225"/>
                    <a:pt x="9017" y="55753"/>
                    <a:pt x="9017" y="55753"/>
                  </a:cubicBezTo>
                  <a:cubicBezTo>
                    <a:pt x="9017" y="55753"/>
                    <a:pt x="0" y="174117"/>
                    <a:pt x="635" y="216662"/>
                  </a:cubicBezTo>
                  <a:lnTo>
                    <a:pt x="635" y="216662"/>
                  </a:lnTo>
                  <a:cubicBezTo>
                    <a:pt x="1651" y="216535"/>
                    <a:pt x="2667" y="216535"/>
                    <a:pt x="3683" y="216535"/>
                  </a:cubicBezTo>
                  <a:cubicBezTo>
                    <a:pt x="4699" y="205232"/>
                    <a:pt x="6477" y="190754"/>
                    <a:pt x="9398" y="184404"/>
                  </a:cubicBezTo>
                  <a:cubicBezTo>
                    <a:pt x="13589" y="175387"/>
                    <a:pt x="24511" y="174498"/>
                    <a:pt x="34925" y="174498"/>
                  </a:cubicBezTo>
                  <a:cubicBezTo>
                    <a:pt x="37465" y="174498"/>
                    <a:pt x="40005" y="174625"/>
                    <a:pt x="42418" y="174625"/>
                  </a:cubicBezTo>
                  <a:cubicBezTo>
                    <a:pt x="54483" y="174625"/>
                    <a:pt x="130810" y="173228"/>
                    <a:pt x="158496" y="173228"/>
                  </a:cubicBezTo>
                  <a:cubicBezTo>
                    <a:pt x="186182" y="173228"/>
                    <a:pt x="194945" y="189992"/>
                    <a:pt x="198501" y="198247"/>
                  </a:cubicBezTo>
                  <a:cubicBezTo>
                    <a:pt x="200660" y="203581"/>
                    <a:pt x="210312" y="230378"/>
                    <a:pt x="215519" y="250317"/>
                  </a:cubicBezTo>
                  <a:cubicBezTo>
                    <a:pt x="216408" y="249936"/>
                    <a:pt x="217297" y="249682"/>
                    <a:pt x="218186" y="249301"/>
                  </a:cubicBezTo>
                  <a:cubicBezTo>
                    <a:pt x="215646" y="204597"/>
                    <a:pt x="198120" y="77724"/>
                    <a:pt x="191262" y="37338"/>
                  </a:cubicBezTo>
                  <a:cubicBezTo>
                    <a:pt x="190119" y="30480"/>
                    <a:pt x="189230" y="26162"/>
                    <a:pt x="188849" y="25146"/>
                  </a:cubicBezTo>
                  <a:cubicBezTo>
                    <a:pt x="185420" y="16764"/>
                    <a:pt x="176657" y="0"/>
                    <a:pt x="148971" y="0"/>
                  </a:cubicBezTo>
                  <a:close/>
                </a:path>
              </a:pathLst>
            </a:custGeom>
            <a:blipFill>
              <a:blip r:embed="rId95"/>
              <a:stretch>
                <a:fillRect l="-6399" t="-5459" r="-4558" b="-3394"/>
              </a:stretch>
            </a:blipFill>
          </p:spPr>
        </p:sp>
      </p:grpSp>
      <p:sp>
        <p:nvSpPr>
          <p:cNvPr name="Freeform 154" id="154"/>
          <p:cNvSpPr/>
          <p:nvPr/>
        </p:nvSpPr>
        <p:spPr>
          <a:xfrm flipH="false" flipV="false" rot="0">
            <a:off x="3494599" y="5298710"/>
            <a:ext cx="44853" cy="35576"/>
          </a:xfrm>
          <a:custGeom>
            <a:avLst/>
            <a:gdLst/>
            <a:ahLst/>
            <a:cxnLst/>
            <a:rect r="r" b="b" t="t" l="l"/>
            <a:pathLst>
              <a:path h="35576" w="44853">
                <a:moveTo>
                  <a:pt x="0" y="0"/>
                </a:moveTo>
                <a:lnTo>
                  <a:pt x="44853" y="0"/>
                </a:lnTo>
                <a:lnTo>
                  <a:pt x="44853" y="35576"/>
                </a:lnTo>
                <a:lnTo>
                  <a:pt x="0" y="35576"/>
                </a:lnTo>
                <a:lnTo>
                  <a:pt x="0" y="0"/>
                </a:lnTo>
                <a:close/>
              </a:path>
            </a:pathLst>
          </a:custGeom>
          <a:blipFill>
            <a:blip r:embed="rId96"/>
            <a:stretch>
              <a:fillRect l="0" t="0" r="0" b="0"/>
            </a:stretch>
          </a:blipFill>
        </p:spPr>
      </p:sp>
      <p:sp>
        <p:nvSpPr>
          <p:cNvPr name="Freeform 155" id="155"/>
          <p:cNvSpPr/>
          <p:nvPr/>
        </p:nvSpPr>
        <p:spPr>
          <a:xfrm flipH="false" flipV="false" rot="0">
            <a:off x="3495999" y="5201945"/>
            <a:ext cx="36852" cy="31461"/>
          </a:xfrm>
          <a:custGeom>
            <a:avLst/>
            <a:gdLst/>
            <a:ahLst/>
            <a:cxnLst/>
            <a:rect r="r" b="b" t="t" l="l"/>
            <a:pathLst>
              <a:path h="31461" w="36852">
                <a:moveTo>
                  <a:pt x="0" y="0"/>
                </a:moveTo>
                <a:lnTo>
                  <a:pt x="36852" y="0"/>
                </a:lnTo>
                <a:lnTo>
                  <a:pt x="36852" y="31461"/>
                </a:lnTo>
                <a:lnTo>
                  <a:pt x="0" y="31461"/>
                </a:lnTo>
                <a:lnTo>
                  <a:pt x="0" y="0"/>
                </a:lnTo>
                <a:close/>
              </a:path>
            </a:pathLst>
          </a:custGeom>
          <a:blipFill>
            <a:blip r:embed="rId97"/>
            <a:stretch>
              <a:fillRect l="0" t="0" r="0" b="0"/>
            </a:stretch>
          </a:blipFill>
        </p:spPr>
      </p:sp>
      <p:sp>
        <p:nvSpPr>
          <p:cNvPr name="Freeform 156" id="156"/>
          <p:cNvSpPr/>
          <p:nvPr/>
        </p:nvSpPr>
        <p:spPr>
          <a:xfrm flipH="false" flipV="false" rot="0">
            <a:off x="3495942" y="5117440"/>
            <a:ext cx="32547" cy="29937"/>
          </a:xfrm>
          <a:custGeom>
            <a:avLst/>
            <a:gdLst/>
            <a:ahLst/>
            <a:cxnLst/>
            <a:rect r="r" b="b" t="t" l="l"/>
            <a:pathLst>
              <a:path h="29937" w="32547">
                <a:moveTo>
                  <a:pt x="0" y="0"/>
                </a:moveTo>
                <a:lnTo>
                  <a:pt x="32547" y="0"/>
                </a:lnTo>
                <a:lnTo>
                  <a:pt x="32547" y="29937"/>
                </a:lnTo>
                <a:lnTo>
                  <a:pt x="0" y="29937"/>
                </a:lnTo>
                <a:lnTo>
                  <a:pt x="0" y="0"/>
                </a:lnTo>
                <a:close/>
              </a:path>
            </a:pathLst>
          </a:custGeom>
          <a:blipFill>
            <a:blip r:embed="rId98"/>
            <a:stretch>
              <a:fillRect l="0" t="0" r="0" b="0"/>
            </a:stretch>
          </a:blipFill>
        </p:spPr>
      </p:sp>
      <p:sp>
        <p:nvSpPr>
          <p:cNvPr name="Freeform 157" id="157"/>
          <p:cNvSpPr/>
          <p:nvPr/>
        </p:nvSpPr>
        <p:spPr>
          <a:xfrm flipH="false" flipV="false" rot="0">
            <a:off x="3752764" y="5131184"/>
            <a:ext cx="77000" cy="92497"/>
          </a:xfrm>
          <a:custGeom>
            <a:avLst/>
            <a:gdLst/>
            <a:ahLst/>
            <a:cxnLst/>
            <a:rect r="r" b="b" t="t" l="l"/>
            <a:pathLst>
              <a:path h="92497" w="77000">
                <a:moveTo>
                  <a:pt x="0" y="0"/>
                </a:moveTo>
                <a:lnTo>
                  <a:pt x="77000" y="0"/>
                </a:lnTo>
                <a:lnTo>
                  <a:pt x="77000" y="92497"/>
                </a:lnTo>
                <a:lnTo>
                  <a:pt x="0" y="92497"/>
                </a:lnTo>
                <a:lnTo>
                  <a:pt x="0" y="0"/>
                </a:lnTo>
                <a:close/>
              </a:path>
            </a:pathLst>
          </a:custGeom>
          <a:blipFill>
            <a:blip r:embed="rId99"/>
            <a:stretch>
              <a:fillRect l="0" t="0" r="0" b="0"/>
            </a:stretch>
          </a:blipFill>
        </p:spPr>
      </p:sp>
      <p:sp>
        <p:nvSpPr>
          <p:cNvPr name="Freeform 158" id="158"/>
          <p:cNvSpPr/>
          <p:nvPr/>
        </p:nvSpPr>
        <p:spPr>
          <a:xfrm flipH="false" flipV="false" rot="0">
            <a:off x="3769128" y="5131775"/>
            <a:ext cx="42605" cy="91621"/>
          </a:xfrm>
          <a:custGeom>
            <a:avLst/>
            <a:gdLst/>
            <a:ahLst/>
            <a:cxnLst/>
            <a:rect r="r" b="b" t="t" l="l"/>
            <a:pathLst>
              <a:path h="91621" w="42605">
                <a:moveTo>
                  <a:pt x="0" y="0"/>
                </a:moveTo>
                <a:lnTo>
                  <a:pt x="42606" y="0"/>
                </a:lnTo>
                <a:lnTo>
                  <a:pt x="42606" y="91621"/>
                </a:lnTo>
                <a:lnTo>
                  <a:pt x="0" y="91621"/>
                </a:lnTo>
                <a:lnTo>
                  <a:pt x="0" y="0"/>
                </a:lnTo>
                <a:close/>
              </a:path>
            </a:pathLst>
          </a:custGeom>
          <a:blipFill>
            <a:blip r:embed="rId100"/>
            <a:stretch>
              <a:fillRect l="0" t="0" r="0" b="0"/>
            </a:stretch>
          </a:blipFill>
        </p:spPr>
      </p:sp>
      <p:grpSp>
        <p:nvGrpSpPr>
          <p:cNvPr name="Group 159" id="159"/>
          <p:cNvGrpSpPr>
            <a:grpSpLocks noChangeAspect="true"/>
          </p:cNvGrpSpPr>
          <p:nvPr/>
        </p:nvGrpSpPr>
        <p:grpSpPr>
          <a:xfrm rot="0">
            <a:off x="3210506" y="4956572"/>
            <a:ext cx="118300" cy="355816"/>
            <a:chOff x="0" y="0"/>
            <a:chExt cx="157734" cy="474421"/>
          </a:xfrm>
        </p:grpSpPr>
        <p:sp>
          <p:nvSpPr>
            <p:cNvPr name="Freeform 160" id="160"/>
            <p:cNvSpPr/>
            <p:nvPr/>
          </p:nvSpPr>
          <p:spPr>
            <a:xfrm flipH="false" flipV="false" rot="0">
              <a:off x="0" y="0"/>
              <a:ext cx="157734" cy="474472"/>
            </a:xfrm>
            <a:custGeom>
              <a:avLst/>
              <a:gdLst/>
              <a:ahLst/>
              <a:cxnLst/>
              <a:rect r="r" b="b" t="t" l="l"/>
              <a:pathLst>
                <a:path h="474472" w="157734">
                  <a:moveTo>
                    <a:pt x="5461" y="222123"/>
                  </a:moveTo>
                  <a:cubicBezTo>
                    <a:pt x="4826" y="227838"/>
                    <a:pt x="4191" y="233426"/>
                    <a:pt x="3683" y="239014"/>
                  </a:cubicBezTo>
                  <a:cubicBezTo>
                    <a:pt x="3429" y="242189"/>
                    <a:pt x="3175" y="245237"/>
                    <a:pt x="2921" y="248412"/>
                  </a:cubicBezTo>
                  <a:lnTo>
                    <a:pt x="2921" y="248412"/>
                  </a:lnTo>
                  <a:cubicBezTo>
                    <a:pt x="3683" y="239649"/>
                    <a:pt x="4445" y="231013"/>
                    <a:pt x="5461" y="222123"/>
                  </a:cubicBezTo>
                  <a:close/>
                  <a:moveTo>
                    <a:pt x="1778" y="264160"/>
                  </a:moveTo>
                  <a:cubicBezTo>
                    <a:pt x="1778" y="265176"/>
                    <a:pt x="1651" y="266192"/>
                    <a:pt x="1651" y="267208"/>
                  </a:cubicBezTo>
                  <a:lnTo>
                    <a:pt x="1651" y="267208"/>
                  </a:lnTo>
                  <a:cubicBezTo>
                    <a:pt x="1651" y="266192"/>
                    <a:pt x="1778" y="265176"/>
                    <a:pt x="1778" y="264160"/>
                  </a:cubicBezTo>
                  <a:close/>
                  <a:moveTo>
                    <a:pt x="1651" y="267208"/>
                  </a:moveTo>
                  <a:cubicBezTo>
                    <a:pt x="508" y="285750"/>
                    <a:pt x="0" y="303657"/>
                    <a:pt x="0" y="320929"/>
                  </a:cubicBezTo>
                  <a:lnTo>
                    <a:pt x="0" y="320929"/>
                  </a:lnTo>
                  <a:cubicBezTo>
                    <a:pt x="0" y="303784"/>
                    <a:pt x="508" y="285750"/>
                    <a:pt x="1524" y="267335"/>
                  </a:cubicBezTo>
                  <a:close/>
                  <a:moveTo>
                    <a:pt x="157734" y="0"/>
                  </a:moveTo>
                  <a:cubicBezTo>
                    <a:pt x="108204" y="47371"/>
                    <a:pt x="65532" y="116713"/>
                    <a:pt x="50038" y="183515"/>
                  </a:cubicBezTo>
                  <a:cubicBezTo>
                    <a:pt x="48387" y="202692"/>
                    <a:pt x="48768" y="222250"/>
                    <a:pt x="50292" y="240665"/>
                  </a:cubicBezTo>
                  <a:cubicBezTo>
                    <a:pt x="48133" y="246634"/>
                    <a:pt x="45974" y="252349"/>
                    <a:pt x="44069" y="257810"/>
                  </a:cubicBezTo>
                  <a:cubicBezTo>
                    <a:pt x="44069" y="283845"/>
                    <a:pt x="43688" y="328676"/>
                    <a:pt x="41783" y="346964"/>
                  </a:cubicBezTo>
                  <a:cubicBezTo>
                    <a:pt x="34290" y="418592"/>
                    <a:pt x="29972" y="457962"/>
                    <a:pt x="28575" y="470535"/>
                  </a:cubicBezTo>
                  <a:lnTo>
                    <a:pt x="36830" y="471932"/>
                  </a:lnTo>
                  <a:lnTo>
                    <a:pt x="51816" y="474472"/>
                  </a:lnTo>
                  <a:lnTo>
                    <a:pt x="51816" y="474472"/>
                  </a:lnTo>
                  <a:cubicBezTo>
                    <a:pt x="51689" y="469646"/>
                    <a:pt x="52451" y="465836"/>
                    <a:pt x="52959" y="463550"/>
                  </a:cubicBezTo>
                  <a:cubicBezTo>
                    <a:pt x="54229" y="459994"/>
                    <a:pt x="55880" y="456565"/>
                    <a:pt x="57785" y="453263"/>
                  </a:cubicBezTo>
                  <a:cubicBezTo>
                    <a:pt x="57023" y="446786"/>
                    <a:pt x="56134" y="439166"/>
                    <a:pt x="55245" y="430403"/>
                  </a:cubicBezTo>
                  <a:cubicBezTo>
                    <a:pt x="53848" y="416052"/>
                    <a:pt x="52451" y="398780"/>
                    <a:pt x="51562" y="379476"/>
                  </a:cubicBezTo>
                  <a:cubicBezTo>
                    <a:pt x="51054" y="368808"/>
                    <a:pt x="50800" y="357378"/>
                    <a:pt x="50673" y="345567"/>
                  </a:cubicBezTo>
                  <a:cubicBezTo>
                    <a:pt x="50419" y="321310"/>
                    <a:pt x="51054" y="294894"/>
                    <a:pt x="53340" y="267462"/>
                  </a:cubicBezTo>
                  <a:cubicBezTo>
                    <a:pt x="54737" y="249682"/>
                    <a:pt x="56896" y="231648"/>
                    <a:pt x="59817" y="213360"/>
                  </a:cubicBezTo>
                  <a:cubicBezTo>
                    <a:pt x="61976" y="199771"/>
                    <a:pt x="64643" y="186182"/>
                    <a:pt x="67818" y="172593"/>
                  </a:cubicBezTo>
                  <a:cubicBezTo>
                    <a:pt x="68072" y="171450"/>
                    <a:pt x="68326" y="170180"/>
                    <a:pt x="68707" y="169037"/>
                  </a:cubicBezTo>
                  <a:cubicBezTo>
                    <a:pt x="69723" y="165100"/>
                    <a:pt x="70612" y="161163"/>
                    <a:pt x="71755" y="157099"/>
                  </a:cubicBezTo>
                  <a:cubicBezTo>
                    <a:pt x="72136" y="155956"/>
                    <a:pt x="72390" y="154686"/>
                    <a:pt x="72771" y="153543"/>
                  </a:cubicBezTo>
                  <a:cubicBezTo>
                    <a:pt x="88519" y="95885"/>
                    <a:pt x="115062" y="41021"/>
                    <a:pt x="157734" y="0"/>
                  </a:cubicBezTo>
                  <a:close/>
                </a:path>
              </a:pathLst>
            </a:custGeom>
            <a:blipFill>
              <a:blip r:embed="rId101"/>
              <a:stretch>
                <a:fillRect l="-5064" t="-3236" r="-6320" b="-1919"/>
              </a:stretch>
            </a:blipFill>
          </p:spPr>
        </p:sp>
      </p:grpSp>
      <p:sp>
        <p:nvSpPr>
          <p:cNvPr name="Freeform 161" id="161"/>
          <p:cNvSpPr/>
          <p:nvPr/>
        </p:nvSpPr>
        <p:spPr>
          <a:xfrm flipH="false" flipV="false" rot="0">
            <a:off x="3721313" y="5238607"/>
            <a:ext cx="158848" cy="89611"/>
          </a:xfrm>
          <a:custGeom>
            <a:avLst/>
            <a:gdLst/>
            <a:ahLst/>
            <a:cxnLst/>
            <a:rect r="r" b="b" t="t" l="l"/>
            <a:pathLst>
              <a:path h="89611" w="158848">
                <a:moveTo>
                  <a:pt x="0" y="0"/>
                </a:moveTo>
                <a:lnTo>
                  <a:pt x="158848" y="0"/>
                </a:lnTo>
                <a:lnTo>
                  <a:pt x="158848" y="89611"/>
                </a:lnTo>
                <a:lnTo>
                  <a:pt x="0" y="89611"/>
                </a:lnTo>
                <a:lnTo>
                  <a:pt x="0" y="0"/>
                </a:lnTo>
                <a:close/>
              </a:path>
            </a:pathLst>
          </a:custGeom>
          <a:blipFill>
            <a:blip r:embed="rId102"/>
            <a:stretch>
              <a:fillRect l="0" t="0" r="0" b="0"/>
            </a:stretch>
          </a:blipFill>
        </p:spPr>
      </p:sp>
      <p:grpSp>
        <p:nvGrpSpPr>
          <p:cNvPr name="Group 162" id="162"/>
          <p:cNvGrpSpPr>
            <a:grpSpLocks noChangeAspect="true"/>
          </p:cNvGrpSpPr>
          <p:nvPr/>
        </p:nvGrpSpPr>
        <p:grpSpPr>
          <a:xfrm rot="0">
            <a:off x="3249282" y="5269192"/>
            <a:ext cx="532371" cy="103251"/>
            <a:chOff x="0" y="0"/>
            <a:chExt cx="709828" cy="137668"/>
          </a:xfrm>
        </p:grpSpPr>
        <p:sp>
          <p:nvSpPr>
            <p:cNvPr name="Freeform 163" id="163"/>
            <p:cNvSpPr/>
            <p:nvPr/>
          </p:nvSpPr>
          <p:spPr>
            <a:xfrm flipH="false" flipV="false" rot="0">
              <a:off x="-254" y="0"/>
              <a:ext cx="715391" cy="137668"/>
            </a:xfrm>
            <a:custGeom>
              <a:avLst/>
              <a:gdLst/>
              <a:ahLst/>
              <a:cxnLst/>
              <a:rect r="r" b="b" t="t" l="l"/>
              <a:pathLst>
                <a:path h="137668" w="715391">
                  <a:moveTo>
                    <a:pt x="77724" y="0"/>
                  </a:moveTo>
                  <a:cubicBezTo>
                    <a:pt x="54356" y="0"/>
                    <a:pt x="31750" y="8509"/>
                    <a:pt x="16637" y="23241"/>
                  </a:cubicBezTo>
                  <a:cubicBezTo>
                    <a:pt x="12573" y="27305"/>
                    <a:pt x="9144" y="31623"/>
                    <a:pt x="6223" y="36449"/>
                  </a:cubicBezTo>
                  <a:cubicBezTo>
                    <a:pt x="4318" y="39624"/>
                    <a:pt x="2667" y="43053"/>
                    <a:pt x="1397" y="46736"/>
                  </a:cubicBezTo>
                  <a:cubicBezTo>
                    <a:pt x="762" y="49022"/>
                    <a:pt x="0" y="52832"/>
                    <a:pt x="254" y="57658"/>
                  </a:cubicBezTo>
                  <a:cubicBezTo>
                    <a:pt x="889" y="74549"/>
                    <a:pt x="13335" y="103886"/>
                    <a:pt x="88519" y="125222"/>
                  </a:cubicBezTo>
                  <a:cubicBezTo>
                    <a:pt x="131064" y="131953"/>
                    <a:pt x="173990" y="135509"/>
                    <a:pt x="216789" y="136652"/>
                  </a:cubicBezTo>
                  <a:lnTo>
                    <a:pt x="249047" y="137668"/>
                  </a:lnTo>
                  <a:lnTo>
                    <a:pt x="281432" y="137541"/>
                  </a:lnTo>
                  <a:cubicBezTo>
                    <a:pt x="283718" y="137541"/>
                    <a:pt x="286004" y="137541"/>
                    <a:pt x="288290" y="137541"/>
                  </a:cubicBezTo>
                  <a:cubicBezTo>
                    <a:pt x="307594" y="137541"/>
                    <a:pt x="326771" y="136525"/>
                    <a:pt x="345948" y="135890"/>
                  </a:cubicBezTo>
                  <a:cubicBezTo>
                    <a:pt x="432054" y="132207"/>
                    <a:pt x="517271" y="119253"/>
                    <a:pt x="601853" y="102743"/>
                  </a:cubicBezTo>
                  <a:cubicBezTo>
                    <a:pt x="636270" y="95758"/>
                    <a:pt x="670433" y="87757"/>
                    <a:pt x="704469" y="78740"/>
                  </a:cubicBezTo>
                  <a:cubicBezTo>
                    <a:pt x="715391" y="60579"/>
                    <a:pt x="707644" y="44069"/>
                    <a:pt x="704215" y="36449"/>
                  </a:cubicBezTo>
                  <a:cubicBezTo>
                    <a:pt x="697357" y="17526"/>
                    <a:pt x="666369" y="2413"/>
                    <a:pt x="633476" y="2413"/>
                  </a:cubicBezTo>
                  <a:cubicBezTo>
                    <a:pt x="632206" y="2413"/>
                    <a:pt x="630936" y="2413"/>
                    <a:pt x="629666" y="2540"/>
                  </a:cubicBezTo>
                  <a:cubicBezTo>
                    <a:pt x="628650" y="2540"/>
                    <a:pt x="627634" y="2667"/>
                    <a:pt x="626618" y="2667"/>
                  </a:cubicBezTo>
                  <a:cubicBezTo>
                    <a:pt x="608076" y="3810"/>
                    <a:pt x="589534" y="10033"/>
                    <a:pt x="574675" y="23241"/>
                  </a:cubicBezTo>
                  <a:cubicBezTo>
                    <a:pt x="526415" y="66040"/>
                    <a:pt x="504444" y="106807"/>
                    <a:pt x="358521" y="110109"/>
                  </a:cubicBezTo>
                  <a:cubicBezTo>
                    <a:pt x="212598" y="106807"/>
                    <a:pt x="188722" y="65659"/>
                    <a:pt x="137287" y="21717"/>
                  </a:cubicBezTo>
                  <a:cubicBezTo>
                    <a:pt x="119888" y="6731"/>
                    <a:pt x="98425" y="0"/>
                    <a:pt x="77724" y="0"/>
                  </a:cubicBezTo>
                  <a:close/>
                </a:path>
              </a:pathLst>
            </a:custGeom>
            <a:blipFill>
              <a:blip r:embed="rId103"/>
              <a:stretch>
                <a:fillRect l="-1198" t="-11476" r="-2785" b="-6854"/>
              </a:stretch>
            </a:blipFill>
          </p:spPr>
        </p:sp>
      </p:grpSp>
      <p:grpSp>
        <p:nvGrpSpPr>
          <p:cNvPr name="Group 164" id="164"/>
          <p:cNvGrpSpPr>
            <a:grpSpLocks noChangeAspect="true"/>
          </p:cNvGrpSpPr>
          <p:nvPr/>
        </p:nvGrpSpPr>
        <p:grpSpPr>
          <a:xfrm rot="0">
            <a:off x="3086967" y="5079273"/>
            <a:ext cx="801176" cy="307505"/>
            <a:chOff x="0" y="0"/>
            <a:chExt cx="1068235" cy="410007"/>
          </a:xfrm>
        </p:grpSpPr>
        <p:sp>
          <p:nvSpPr>
            <p:cNvPr name="Freeform 165" id="165"/>
            <p:cNvSpPr/>
            <p:nvPr/>
          </p:nvSpPr>
          <p:spPr>
            <a:xfrm flipH="false" flipV="false" rot="0">
              <a:off x="0" y="0"/>
              <a:ext cx="1068324" cy="410210"/>
            </a:xfrm>
            <a:custGeom>
              <a:avLst/>
              <a:gdLst/>
              <a:ahLst/>
              <a:cxnLst/>
              <a:rect r="r" b="b" t="t" l="l"/>
              <a:pathLst>
                <a:path h="410210" w="1068324">
                  <a:moveTo>
                    <a:pt x="51562" y="0"/>
                  </a:moveTo>
                  <a:cubicBezTo>
                    <a:pt x="50800" y="0"/>
                    <a:pt x="50038" y="0"/>
                    <a:pt x="49276" y="0"/>
                  </a:cubicBezTo>
                  <a:cubicBezTo>
                    <a:pt x="43053" y="254"/>
                    <a:pt x="35941" y="2540"/>
                    <a:pt x="31115" y="7874"/>
                  </a:cubicBezTo>
                  <a:cubicBezTo>
                    <a:pt x="26289" y="13208"/>
                    <a:pt x="24130" y="19558"/>
                    <a:pt x="22606" y="25527"/>
                  </a:cubicBezTo>
                  <a:cubicBezTo>
                    <a:pt x="18161" y="49276"/>
                    <a:pt x="16764" y="72136"/>
                    <a:pt x="13716" y="95504"/>
                  </a:cubicBezTo>
                  <a:cubicBezTo>
                    <a:pt x="8382" y="141986"/>
                    <a:pt x="4191" y="188595"/>
                    <a:pt x="0" y="235204"/>
                  </a:cubicBezTo>
                  <a:lnTo>
                    <a:pt x="0" y="235712"/>
                  </a:lnTo>
                  <a:lnTo>
                    <a:pt x="0" y="235966"/>
                  </a:lnTo>
                  <a:cubicBezTo>
                    <a:pt x="381" y="244094"/>
                    <a:pt x="1270" y="252476"/>
                    <a:pt x="4445" y="260096"/>
                  </a:cubicBezTo>
                  <a:cubicBezTo>
                    <a:pt x="7493" y="267716"/>
                    <a:pt x="11430" y="274955"/>
                    <a:pt x="16637" y="281051"/>
                  </a:cubicBezTo>
                  <a:cubicBezTo>
                    <a:pt x="21844" y="287147"/>
                    <a:pt x="27686" y="292354"/>
                    <a:pt x="34036" y="296926"/>
                  </a:cubicBezTo>
                  <a:cubicBezTo>
                    <a:pt x="40386" y="301498"/>
                    <a:pt x="46609" y="305054"/>
                    <a:pt x="54356" y="308102"/>
                  </a:cubicBezTo>
                  <a:cubicBezTo>
                    <a:pt x="93599" y="329311"/>
                    <a:pt x="134366" y="343154"/>
                    <a:pt x="175895" y="355346"/>
                  </a:cubicBezTo>
                  <a:cubicBezTo>
                    <a:pt x="217805" y="367411"/>
                    <a:pt x="259969" y="378079"/>
                    <a:pt x="302768" y="386080"/>
                  </a:cubicBezTo>
                  <a:cubicBezTo>
                    <a:pt x="379984" y="401701"/>
                    <a:pt x="458978" y="410210"/>
                    <a:pt x="538099" y="410210"/>
                  </a:cubicBezTo>
                  <a:cubicBezTo>
                    <a:pt x="546354" y="410210"/>
                    <a:pt x="554609" y="410083"/>
                    <a:pt x="562991" y="409956"/>
                  </a:cubicBezTo>
                  <a:cubicBezTo>
                    <a:pt x="650494" y="408686"/>
                    <a:pt x="737616" y="396748"/>
                    <a:pt x="822579" y="376301"/>
                  </a:cubicBezTo>
                  <a:cubicBezTo>
                    <a:pt x="907288" y="355219"/>
                    <a:pt x="990727" y="327914"/>
                    <a:pt x="1068324" y="288163"/>
                  </a:cubicBezTo>
                  <a:lnTo>
                    <a:pt x="1067816" y="287147"/>
                  </a:lnTo>
                  <a:lnTo>
                    <a:pt x="1067308" y="286131"/>
                  </a:lnTo>
                  <a:cubicBezTo>
                    <a:pt x="1064895" y="287020"/>
                    <a:pt x="1062609" y="287782"/>
                    <a:pt x="1060323" y="288671"/>
                  </a:cubicBezTo>
                  <a:cubicBezTo>
                    <a:pt x="1059434" y="288925"/>
                    <a:pt x="1058545" y="289306"/>
                    <a:pt x="1057656" y="289687"/>
                  </a:cubicBezTo>
                  <a:cubicBezTo>
                    <a:pt x="1012571" y="305816"/>
                    <a:pt x="966851" y="319913"/>
                    <a:pt x="920623" y="332105"/>
                  </a:cubicBezTo>
                  <a:cubicBezTo>
                    <a:pt x="886587" y="341122"/>
                    <a:pt x="852424" y="348996"/>
                    <a:pt x="818007" y="356108"/>
                  </a:cubicBezTo>
                  <a:cubicBezTo>
                    <a:pt x="733552" y="372745"/>
                    <a:pt x="648208" y="385572"/>
                    <a:pt x="562229" y="389509"/>
                  </a:cubicBezTo>
                  <a:cubicBezTo>
                    <a:pt x="543052" y="390144"/>
                    <a:pt x="523875" y="391160"/>
                    <a:pt x="504571" y="391160"/>
                  </a:cubicBezTo>
                  <a:cubicBezTo>
                    <a:pt x="502285" y="391160"/>
                    <a:pt x="499999" y="391160"/>
                    <a:pt x="497713" y="391160"/>
                  </a:cubicBezTo>
                  <a:lnTo>
                    <a:pt x="465328" y="391287"/>
                  </a:lnTo>
                  <a:lnTo>
                    <a:pt x="433070" y="390271"/>
                  </a:lnTo>
                  <a:cubicBezTo>
                    <a:pt x="390144" y="389128"/>
                    <a:pt x="347218" y="385445"/>
                    <a:pt x="304800" y="378841"/>
                  </a:cubicBezTo>
                  <a:cubicBezTo>
                    <a:pt x="304546" y="378841"/>
                    <a:pt x="304419" y="378714"/>
                    <a:pt x="304165" y="378714"/>
                  </a:cubicBezTo>
                  <a:cubicBezTo>
                    <a:pt x="268732" y="373380"/>
                    <a:pt x="233426" y="365379"/>
                    <a:pt x="199009" y="354584"/>
                  </a:cubicBezTo>
                  <a:cubicBezTo>
                    <a:pt x="150876" y="339471"/>
                    <a:pt x="104521" y="319024"/>
                    <a:pt x="62484" y="293370"/>
                  </a:cubicBezTo>
                  <a:lnTo>
                    <a:pt x="62230" y="293243"/>
                  </a:lnTo>
                  <a:lnTo>
                    <a:pt x="60960" y="292100"/>
                  </a:lnTo>
                  <a:cubicBezTo>
                    <a:pt x="55753" y="289560"/>
                    <a:pt x="49911" y="286004"/>
                    <a:pt x="44831" y="282067"/>
                  </a:cubicBezTo>
                  <a:cubicBezTo>
                    <a:pt x="39751" y="278130"/>
                    <a:pt x="35179" y="273685"/>
                    <a:pt x="31369" y="268986"/>
                  </a:cubicBezTo>
                  <a:cubicBezTo>
                    <a:pt x="27432" y="264287"/>
                    <a:pt x="24638" y="258953"/>
                    <a:pt x="22479" y="253365"/>
                  </a:cubicBezTo>
                  <a:cubicBezTo>
                    <a:pt x="20193" y="247904"/>
                    <a:pt x="19812" y="242062"/>
                    <a:pt x="19431" y="236220"/>
                  </a:cubicBezTo>
                  <a:cubicBezTo>
                    <a:pt x="22860" y="189865"/>
                    <a:pt x="26289" y="143637"/>
                    <a:pt x="28448" y="97155"/>
                  </a:cubicBezTo>
                  <a:cubicBezTo>
                    <a:pt x="29845" y="74041"/>
                    <a:pt x="29972" y="50038"/>
                    <a:pt x="32512" y="27559"/>
                  </a:cubicBezTo>
                  <a:cubicBezTo>
                    <a:pt x="33655" y="16510"/>
                    <a:pt x="38862" y="7747"/>
                    <a:pt x="50038" y="6350"/>
                  </a:cubicBezTo>
                  <a:cubicBezTo>
                    <a:pt x="52324" y="5969"/>
                    <a:pt x="54610" y="5842"/>
                    <a:pt x="57023" y="5842"/>
                  </a:cubicBezTo>
                  <a:cubicBezTo>
                    <a:pt x="65659" y="5842"/>
                    <a:pt x="74803" y="7874"/>
                    <a:pt x="83693" y="9906"/>
                  </a:cubicBezTo>
                  <a:lnTo>
                    <a:pt x="83947" y="9017"/>
                  </a:lnTo>
                  <a:lnTo>
                    <a:pt x="84328" y="8001"/>
                  </a:lnTo>
                  <a:cubicBezTo>
                    <a:pt x="74041" y="3937"/>
                    <a:pt x="63373" y="0"/>
                    <a:pt x="51562" y="0"/>
                  </a:cubicBezTo>
                  <a:close/>
                </a:path>
              </a:pathLst>
            </a:custGeom>
            <a:blipFill>
              <a:blip r:embed="rId104"/>
              <a:stretch>
                <a:fillRect l="-1226" t="-2668" r="-861" b="-2931"/>
              </a:stretch>
            </a:blipFill>
          </p:spPr>
        </p:sp>
      </p:grpSp>
      <p:sp>
        <p:nvSpPr>
          <p:cNvPr name="Freeform 166" id="166"/>
          <p:cNvSpPr/>
          <p:nvPr/>
        </p:nvSpPr>
        <p:spPr>
          <a:xfrm flipH="false" flipV="false" rot="0">
            <a:off x="4521889" y="5408743"/>
            <a:ext cx="32537" cy="7134"/>
          </a:xfrm>
          <a:custGeom>
            <a:avLst/>
            <a:gdLst/>
            <a:ahLst/>
            <a:cxnLst/>
            <a:rect r="r" b="b" t="t" l="l"/>
            <a:pathLst>
              <a:path h="7134" w="32537">
                <a:moveTo>
                  <a:pt x="0" y="0"/>
                </a:moveTo>
                <a:lnTo>
                  <a:pt x="32537" y="0"/>
                </a:lnTo>
                <a:lnTo>
                  <a:pt x="32537" y="7134"/>
                </a:lnTo>
                <a:lnTo>
                  <a:pt x="0" y="7134"/>
                </a:lnTo>
                <a:lnTo>
                  <a:pt x="0" y="0"/>
                </a:lnTo>
                <a:close/>
              </a:path>
            </a:pathLst>
          </a:custGeom>
          <a:blipFill>
            <a:blip r:embed="rId105"/>
            <a:stretch>
              <a:fillRect l="0" t="0" r="0" b="0"/>
            </a:stretch>
          </a:blipFill>
        </p:spPr>
      </p:sp>
      <p:grpSp>
        <p:nvGrpSpPr>
          <p:cNvPr name="Group 167" id="167"/>
          <p:cNvGrpSpPr>
            <a:grpSpLocks noChangeAspect="true"/>
          </p:cNvGrpSpPr>
          <p:nvPr/>
        </p:nvGrpSpPr>
        <p:grpSpPr>
          <a:xfrm rot="0">
            <a:off x="1456373" y="5000558"/>
            <a:ext cx="1596571" cy="316925"/>
            <a:chOff x="0" y="0"/>
            <a:chExt cx="2128761" cy="422567"/>
          </a:xfrm>
        </p:grpSpPr>
        <p:sp>
          <p:nvSpPr>
            <p:cNvPr name="Freeform 168" id="168"/>
            <p:cNvSpPr/>
            <p:nvPr/>
          </p:nvSpPr>
          <p:spPr>
            <a:xfrm flipH="false" flipV="false" rot="0">
              <a:off x="-381" y="0"/>
              <a:ext cx="2129155" cy="422783"/>
            </a:xfrm>
            <a:custGeom>
              <a:avLst/>
              <a:gdLst/>
              <a:ahLst/>
              <a:cxnLst/>
              <a:rect r="r" b="b" t="t" l="l"/>
              <a:pathLst>
                <a:path h="422783" w="2129155">
                  <a:moveTo>
                    <a:pt x="1102233" y="0"/>
                  </a:moveTo>
                  <a:cubicBezTo>
                    <a:pt x="1061466" y="0"/>
                    <a:pt x="1020826" y="0"/>
                    <a:pt x="980059" y="127"/>
                  </a:cubicBezTo>
                  <a:lnTo>
                    <a:pt x="977265" y="22606"/>
                  </a:lnTo>
                  <a:cubicBezTo>
                    <a:pt x="1019429" y="22733"/>
                    <a:pt x="1061593" y="22733"/>
                    <a:pt x="1103884" y="22733"/>
                  </a:cubicBezTo>
                  <a:cubicBezTo>
                    <a:pt x="1156208" y="22733"/>
                    <a:pt x="1208532" y="22606"/>
                    <a:pt x="1260729" y="22479"/>
                  </a:cubicBezTo>
                  <a:lnTo>
                    <a:pt x="1269492" y="22479"/>
                  </a:lnTo>
                  <a:cubicBezTo>
                    <a:pt x="1296924" y="22479"/>
                    <a:pt x="1324356" y="22479"/>
                    <a:pt x="1351788" y="22352"/>
                  </a:cubicBezTo>
                  <a:lnTo>
                    <a:pt x="1425702" y="508"/>
                  </a:lnTo>
                  <a:cubicBezTo>
                    <a:pt x="1372362" y="381"/>
                    <a:pt x="1318895" y="254"/>
                    <a:pt x="1265555" y="254"/>
                  </a:cubicBezTo>
                  <a:lnTo>
                    <a:pt x="1260856" y="254"/>
                  </a:lnTo>
                  <a:cubicBezTo>
                    <a:pt x="1208024" y="127"/>
                    <a:pt x="1155192" y="0"/>
                    <a:pt x="1102233" y="0"/>
                  </a:cubicBezTo>
                  <a:close/>
                  <a:moveTo>
                    <a:pt x="955675" y="127"/>
                  </a:moveTo>
                  <a:cubicBezTo>
                    <a:pt x="852170" y="381"/>
                    <a:pt x="748792" y="889"/>
                    <a:pt x="645414" y="1270"/>
                  </a:cubicBezTo>
                  <a:lnTo>
                    <a:pt x="538988" y="1905"/>
                  </a:lnTo>
                  <a:lnTo>
                    <a:pt x="337566" y="3048"/>
                  </a:lnTo>
                  <a:lnTo>
                    <a:pt x="183642" y="4318"/>
                  </a:lnTo>
                  <a:lnTo>
                    <a:pt x="145288" y="4572"/>
                  </a:lnTo>
                  <a:cubicBezTo>
                    <a:pt x="142240" y="4699"/>
                    <a:pt x="139192" y="4699"/>
                    <a:pt x="136144" y="4699"/>
                  </a:cubicBezTo>
                  <a:lnTo>
                    <a:pt x="131953" y="4699"/>
                  </a:lnTo>
                  <a:cubicBezTo>
                    <a:pt x="123444" y="4699"/>
                    <a:pt x="114681" y="4826"/>
                    <a:pt x="105791" y="6350"/>
                  </a:cubicBezTo>
                  <a:cubicBezTo>
                    <a:pt x="92329" y="8509"/>
                    <a:pt x="79248" y="13208"/>
                    <a:pt x="67564" y="20320"/>
                  </a:cubicBezTo>
                  <a:cubicBezTo>
                    <a:pt x="56134" y="27940"/>
                    <a:pt x="44831" y="36068"/>
                    <a:pt x="39243" y="51689"/>
                  </a:cubicBezTo>
                  <a:lnTo>
                    <a:pt x="39116" y="51816"/>
                  </a:lnTo>
                  <a:lnTo>
                    <a:pt x="39116" y="52197"/>
                  </a:lnTo>
                  <a:cubicBezTo>
                    <a:pt x="31496" y="101600"/>
                    <a:pt x="23114" y="150749"/>
                    <a:pt x="16002" y="200406"/>
                  </a:cubicBezTo>
                  <a:cubicBezTo>
                    <a:pt x="8890" y="250063"/>
                    <a:pt x="4572" y="299974"/>
                    <a:pt x="1270" y="349758"/>
                  </a:cubicBezTo>
                  <a:cubicBezTo>
                    <a:pt x="1016" y="355854"/>
                    <a:pt x="0" y="362077"/>
                    <a:pt x="381" y="369062"/>
                  </a:cubicBezTo>
                  <a:cubicBezTo>
                    <a:pt x="762" y="375793"/>
                    <a:pt x="2667" y="382397"/>
                    <a:pt x="5842" y="388493"/>
                  </a:cubicBezTo>
                  <a:cubicBezTo>
                    <a:pt x="12192" y="400558"/>
                    <a:pt x="23749" y="409321"/>
                    <a:pt x="36322" y="413258"/>
                  </a:cubicBezTo>
                  <a:cubicBezTo>
                    <a:pt x="42672" y="415290"/>
                    <a:pt x="49149" y="416433"/>
                    <a:pt x="55753" y="416687"/>
                  </a:cubicBezTo>
                  <a:lnTo>
                    <a:pt x="74422" y="416687"/>
                  </a:lnTo>
                  <a:lnTo>
                    <a:pt x="111887" y="416560"/>
                  </a:lnTo>
                  <a:lnTo>
                    <a:pt x="261747" y="416814"/>
                  </a:lnTo>
                  <a:cubicBezTo>
                    <a:pt x="395859" y="416941"/>
                    <a:pt x="529971" y="418465"/>
                    <a:pt x="664083" y="419989"/>
                  </a:cubicBezTo>
                  <a:cubicBezTo>
                    <a:pt x="729869" y="420751"/>
                    <a:pt x="795528" y="421386"/>
                    <a:pt x="861314" y="421894"/>
                  </a:cubicBezTo>
                  <a:lnTo>
                    <a:pt x="1161161" y="422783"/>
                  </a:lnTo>
                  <a:cubicBezTo>
                    <a:pt x="1261110" y="422021"/>
                    <a:pt x="1361059" y="422021"/>
                    <a:pt x="1461008" y="420624"/>
                  </a:cubicBezTo>
                  <a:cubicBezTo>
                    <a:pt x="1660779" y="418084"/>
                    <a:pt x="1860677" y="414782"/>
                    <a:pt x="2060448" y="414528"/>
                  </a:cubicBezTo>
                  <a:cubicBezTo>
                    <a:pt x="2060829" y="414655"/>
                    <a:pt x="2061083" y="414655"/>
                    <a:pt x="2061464" y="414782"/>
                  </a:cubicBezTo>
                  <a:cubicBezTo>
                    <a:pt x="2069465" y="416560"/>
                    <a:pt x="2077593" y="418465"/>
                    <a:pt x="2085975" y="418465"/>
                  </a:cubicBezTo>
                  <a:cubicBezTo>
                    <a:pt x="2088388" y="418465"/>
                    <a:pt x="2090801" y="418338"/>
                    <a:pt x="2093214" y="417957"/>
                  </a:cubicBezTo>
                  <a:cubicBezTo>
                    <a:pt x="2093341" y="417957"/>
                    <a:pt x="2093341" y="417957"/>
                    <a:pt x="2093468" y="417957"/>
                  </a:cubicBezTo>
                  <a:cubicBezTo>
                    <a:pt x="2094738" y="417830"/>
                    <a:pt x="2096008" y="417449"/>
                    <a:pt x="2097151" y="416941"/>
                  </a:cubicBezTo>
                  <a:cubicBezTo>
                    <a:pt x="2101342" y="415290"/>
                    <a:pt x="2104898" y="411607"/>
                    <a:pt x="2105787" y="407035"/>
                  </a:cubicBezTo>
                  <a:cubicBezTo>
                    <a:pt x="2107057" y="401320"/>
                    <a:pt x="2106422" y="395732"/>
                    <a:pt x="2107057" y="390525"/>
                  </a:cubicBezTo>
                  <a:cubicBezTo>
                    <a:pt x="2114550" y="339725"/>
                    <a:pt x="2118741" y="288417"/>
                    <a:pt x="2119884" y="237109"/>
                  </a:cubicBezTo>
                  <a:cubicBezTo>
                    <a:pt x="2121281" y="185801"/>
                    <a:pt x="2121281" y="134493"/>
                    <a:pt x="2125218" y="83439"/>
                  </a:cubicBezTo>
                  <a:cubicBezTo>
                    <a:pt x="2126107" y="70739"/>
                    <a:pt x="2127123" y="57912"/>
                    <a:pt x="2128393" y="45212"/>
                  </a:cubicBezTo>
                  <a:cubicBezTo>
                    <a:pt x="2128647" y="42037"/>
                    <a:pt x="2129155" y="38989"/>
                    <a:pt x="2128901" y="34925"/>
                  </a:cubicBezTo>
                  <a:cubicBezTo>
                    <a:pt x="2128520" y="31115"/>
                    <a:pt x="2126996" y="27432"/>
                    <a:pt x="2124837" y="24384"/>
                  </a:cubicBezTo>
                  <a:cubicBezTo>
                    <a:pt x="2124583" y="24003"/>
                    <a:pt x="2124202" y="23495"/>
                    <a:pt x="2123948" y="23114"/>
                  </a:cubicBezTo>
                  <a:cubicBezTo>
                    <a:pt x="2122805" y="21590"/>
                    <a:pt x="2121535" y="20320"/>
                    <a:pt x="2120265" y="19050"/>
                  </a:cubicBezTo>
                  <a:cubicBezTo>
                    <a:pt x="2117471" y="16510"/>
                    <a:pt x="2114296" y="14478"/>
                    <a:pt x="2110994" y="12954"/>
                  </a:cubicBezTo>
                  <a:cubicBezTo>
                    <a:pt x="2109978" y="12446"/>
                    <a:pt x="2108962" y="12065"/>
                    <a:pt x="2107946" y="11557"/>
                  </a:cubicBezTo>
                  <a:cubicBezTo>
                    <a:pt x="2101469" y="8890"/>
                    <a:pt x="2094611" y="7747"/>
                    <a:pt x="2087753" y="7366"/>
                  </a:cubicBezTo>
                  <a:lnTo>
                    <a:pt x="2068576" y="6985"/>
                  </a:lnTo>
                  <a:lnTo>
                    <a:pt x="2030222" y="6477"/>
                  </a:lnTo>
                  <a:lnTo>
                    <a:pt x="1953387" y="5334"/>
                  </a:lnTo>
                  <a:lnTo>
                    <a:pt x="1925447" y="17780"/>
                  </a:lnTo>
                  <a:lnTo>
                    <a:pt x="2030095" y="16383"/>
                  </a:lnTo>
                  <a:lnTo>
                    <a:pt x="2068576" y="15875"/>
                  </a:lnTo>
                  <a:lnTo>
                    <a:pt x="2069465" y="15875"/>
                  </a:lnTo>
                  <a:cubicBezTo>
                    <a:pt x="2072005" y="15875"/>
                    <a:pt x="2074545" y="15875"/>
                    <a:pt x="2076958" y="15748"/>
                  </a:cubicBezTo>
                  <a:cubicBezTo>
                    <a:pt x="2079371" y="15621"/>
                    <a:pt x="2081911" y="15621"/>
                    <a:pt x="2084197" y="15621"/>
                  </a:cubicBezTo>
                  <a:cubicBezTo>
                    <a:pt x="2091563" y="15621"/>
                    <a:pt x="2098675" y="16129"/>
                    <a:pt x="2105152" y="18796"/>
                  </a:cubicBezTo>
                  <a:cubicBezTo>
                    <a:pt x="2106168" y="19177"/>
                    <a:pt x="2107057" y="19558"/>
                    <a:pt x="2108073" y="20066"/>
                  </a:cubicBezTo>
                  <a:cubicBezTo>
                    <a:pt x="2112391" y="22098"/>
                    <a:pt x="2116328" y="24892"/>
                    <a:pt x="2118868" y="28448"/>
                  </a:cubicBezTo>
                  <a:cubicBezTo>
                    <a:pt x="2122424" y="33020"/>
                    <a:pt x="2122170" y="37465"/>
                    <a:pt x="2121662" y="44450"/>
                  </a:cubicBezTo>
                  <a:cubicBezTo>
                    <a:pt x="2120773" y="57277"/>
                    <a:pt x="2120011" y="70104"/>
                    <a:pt x="2119503" y="82931"/>
                  </a:cubicBezTo>
                  <a:cubicBezTo>
                    <a:pt x="2117217" y="134239"/>
                    <a:pt x="2117090" y="185674"/>
                    <a:pt x="2116328" y="236855"/>
                  </a:cubicBezTo>
                  <a:cubicBezTo>
                    <a:pt x="2115566" y="288036"/>
                    <a:pt x="2112010" y="339217"/>
                    <a:pt x="2105025" y="390017"/>
                  </a:cubicBezTo>
                  <a:cubicBezTo>
                    <a:pt x="2104263" y="395605"/>
                    <a:pt x="2104898" y="401193"/>
                    <a:pt x="2103755" y="406273"/>
                  </a:cubicBezTo>
                  <a:cubicBezTo>
                    <a:pt x="2102612" y="411480"/>
                    <a:pt x="2098167" y="414655"/>
                    <a:pt x="2092960" y="415290"/>
                  </a:cubicBezTo>
                  <a:cubicBezTo>
                    <a:pt x="2090928" y="415544"/>
                    <a:pt x="2088769" y="415671"/>
                    <a:pt x="2086737" y="415671"/>
                  </a:cubicBezTo>
                  <a:cubicBezTo>
                    <a:pt x="2080387" y="415671"/>
                    <a:pt x="2073783" y="414528"/>
                    <a:pt x="2067433" y="413004"/>
                  </a:cubicBezTo>
                  <a:cubicBezTo>
                    <a:pt x="2065274" y="412496"/>
                    <a:pt x="2063242" y="411988"/>
                    <a:pt x="2061210" y="411607"/>
                  </a:cubicBezTo>
                  <a:lnTo>
                    <a:pt x="2061083" y="411607"/>
                  </a:lnTo>
                  <a:lnTo>
                    <a:pt x="2060956" y="411607"/>
                  </a:lnTo>
                  <a:cubicBezTo>
                    <a:pt x="1861058" y="411353"/>
                    <a:pt x="1661287" y="408051"/>
                    <a:pt x="1461389" y="405638"/>
                  </a:cubicBezTo>
                  <a:cubicBezTo>
                    <a:pt x="1361440" y="404241"/>
                    <a:pt x="1261618" y="404241"/>
                    <a:pt x="1161669" y="403479"/>
                  </a:cubicBezTo>
                  <a:lnTo>
                    <a:pt x="861822" y="404368"/>
                  </a:lnTo>
                  <a:cubicBezTo>
                    <a:pt x="796036" y="404876"/>
                    <a:pt x="730250" y="405638"/>
                    <a:pt x="664591" y="406273"/>
                  </a:cubicBezTo>
                  <a:cubicBezTo>
                    <a:pt x="530479" y="407797"/>
                    <a:pt x="396367" y="409321"/>
                    <a:pt x="262255" y="409448"/>
                  </a:cubicBezTo>
                  <a:lnTo>
                    <a:pt x="112395" y="409702"/>
                  </a:lnTo>
                  <a:lnTo>
                    <a:pt x="74930" y="409575"/>
                  </a:lnTo>
                  <a:lnTo>
                    <a:pt x="56261" y="409575"/>
                  </a:lnTo>
                  <a:cubicBezTo>
                    <a:pt x="50419" y="409321"/>
                    <a:pt x="44450" y="408305"/>
                    <a:pt x="38989" y="406400"/>
                  </a:cubicBezTo>
                  <a:cubicBezTo>
                    <a:pt x="27813" y="402844"/>
                    <a:pt x="18034" y="395224"/>
                    <a:pt x="12827" y="385064"/>
                  </a:cubicBezTo>
                  <a:cubicBezTo>
                    <a:pt x="10160" y="379984"/>
                    <a:pt x="8636" y="374396"/>
                    <a:pt x="8382" y="368681"/>
                  </a:cubicBezTo>
                  <a:cubicBezTo>
                    <a:pt x="8001" y="363093"/>
                    <a:pt x="9017" y="356870"/>
                    <a:pt x="9271" y="350520"/>
                  </a:cubicBezTo>
                  <a:cubicBezTo>
                    <a:pt x="12700" y="300609"/>
                    <a:pt x="17653" y="251079"/>
                    <a:pt x="25654" y="201803"/>
                  </a:cubicBezTo>
                  <a:cubicBezTo>
                    <a:pt x="33528" y="152654"/>
                    <a:pt x="42672" y="103632"/>
                    <a:pt x="51181" y="54483"/>
                  </a:cubicBezTo>
                  <a:cubicBezTo>
                    <a:pt x="54229" y="45720"/>
                    <a:pt x="64516" y="36703"/>
                    <a:pt x="74422" y="30988"/>
                  </a:cubicBezTo>
                  <a:cubicBezTo>
                    <a:pt x="84709" y="24892"/>
                    <a:pt x="96266" y="20955"/>
                    <a:pt x="108204" y="19177"/>
                  </a:cubicBezTo>
                  <a:cubicBezTo>
                    <a:pt x="113919" y="18288"/>
                    <a:pt x="119888" y="18034"/>
                    <a:pt x="126111" y="18034"/>
                  </a:cubicBezTo>
                  <a:cubicBezTo>
                    <a:pt x="128905" y="18034"/>
                    <a:pt x="131699" y="18034"/>
                    <a:pt x="134493" y="18161"/>
                  </a:cubicBezTo>
                  <a:cubicBezTo>
                    <a:pt x="137287" y="18288"/>
                    <a:pt x="140208" y="18288"/>
                    <a:pt x="143129" y="18288"/>
                  </a:cubicBezTo>
                  <a:cubicBezTo>
                    <a:pt x="143891" y="18288"/>
                    <a:pt x="144653" y="18288"/>
                    <a:pt x="145542" y="18288"/>
                  </a:cubicBezTo>
                  <a:lnTo>
                    <a:pt x="184023" y="18542"/>
                  </a:lnTo>
                  <a:lnTo>
                    <a:pt x="337947" y="19685"/>
                  </a:lnTo>
                  <a:lnTo>
                    <a:pt x="538480" y="20955"/>
                  </a:lnTo>
                  <a:lnTo>
                    <a:pt x="645795" y="21590"/>
                  </a:lnTo>
                  <a:cubicBezTo>
                    <a:pt x="748284" y="21971"/>
                    <a:pt x="850900" y="22479"/>
                    <a:pt x="953389" y="22606"/>
                  </a:cubicBezTo>
                  <a:lnTo>
                    <a:pt x="955675" y="127"/>
                  </a:lnTo>
                  <a:close/>
                </a:path>
              </a:pathLst>
            </a:custGeom>
            <a:blipFill>
              <a:blip r:embed="rId106"/>
              <a:stretch>
                <a:fillRect l="-656" t="-3682" r="-596" b="-2234"/>
              </a:stretch>
            </a:blipFill>
          </p:spPr>
        </p:sp>
      </p:grpSp>
      <p:grpSp>
        <p:nvGrpSpPr>
          <p:cNvPr name="Group 169" id="169"/>
          <p:cNvGrpSpPr>
            <a:grpSpLocks noChangeAspect="true"/>
          </p:cNvGrpSpPr>
          <p:nvPr/>
        </p:nvGrpSpPr>
        <p:grpSpPr>
          <a:xfrm rot="0">
            <a:off x="1962960" y="4899012"/>
            <a:ext cx="975808" cy="304867"/>
            <a:chOff x="0" y="0"/>
            <a:chExt cx="1301077" cy="406489"/>
          </a:xfrm>
        </p:grpSpPr>
        <p:sp>
          <p:nvSpPr>
            <p:cNvPr name="Freeform 170" id="170"/>
            <p:cNvSpPr/>
            <p:nvPr/>
          </p:nvSpPr>
          <p:spPr>
            <a:xfrm flipH="false" flipV="false" rot="0">
              <a:off x="127" y="-127"/>
              <a:ext cx="1302258" cy="406654"/>
            </a:xfrm>
            <a:custGeom>
              <a:avLst/>
              <a:gdLst/>
              <a:ahLst/>
              <a:cxnLst/>
              <a:rect r="r" b="b" t="t" l="l"/>
              <a:pathLst>
                <a:path h="406654" w="1302258">
                  <a:moveTo>
                    <a:pt x="1292987" y="127"/>
                  </a:moveTo>
                  <a:lnTo>
                    <a:pt x="283337" y="299720"/>
                  </a:lnTo>
                  <a:lnTo>
                    <a:pt x="273939" y="373761"/>
                  </a:lnTo>
                  <a:lnTo>
                    <a:pt x="273939" y="373761"/>
                  </a:lnTo>
                  <a:cubicBezTo>
                    <a:pt x="561467" y="294005"/>
                    <a:pt x="1201420" y="107696"/>
                    <a:pt x="1229741" y="98933"/>
                  </a:cubicBezTo>
                  <a:cubicBezTo>
                    <a:pt x="1239393" y="96012"/>
                    <a:pt x="1248791" y="94615"/>
                    <a:pt x="1257300" y="94615"/>
                  </a:cubicBezTo>
                  <a:cubicBezTo>
                    <a:pt x="1278890" y="94615"/>
                    <a:pt x="1294765" y="103251"/>
                    <a:pt x="1294130" y="116840"/>
                  </a:cubicBezTo>
                  <a:lnTo>
                    <a:pt x="1294130" y="116840"/>
                  </a:lnTo>
                  <a:lnTo>
                    <a:pt x="1300861" y="24003"/>
                  </a:lnTo>
                  <a:cubicBezTo>
                    <a:pt x="1300861" y="24003"/>
                    <a:pt x="1302258" y="9144"/>
                    <a:pt x="1292987" y="0"/>
                  </a:cubicBezTo>
                  <a:close/>
                  <a:moveTo>
                    <a:pt x="622046" y="406527"/>
                  </a:moveTo>
                  <a:cubicBezTo>
                    <a:pt x="558165" y="406527"/>
                    <a:pt x="494792" y="406527"/>
                    <a:pt x="431419" y="406527"/>
                  </a:cubicBezTo>
                  <a:lnTo>
                    <a:pt x="461137" y="406527"/>
                  </a:lnTo>
                  <a:cubicBezTo>
                    <a:pt x="483362" y="406527"/>
                    <a:pt x="505587" y="406527"/>
                    <a:pt x="527939" y="406527"/>
                  </a:cubicBezTo>
                  <a:lnTo>
                    <a:pt x="549529" y="406527"/>
                  </a:lnTo>
                  <a:cubicBezTo>
                    <a:pt x="573659" y="406527"/>
                    <a:pt x="597789" y="406527"/>
                    <a:pt x="621919" y="406527"/>
                  </a:cubicBezTo>
                  <a:close/>
                  <a:moveTo>
                    <a:pt x="257937" y="307213"/>
                  </a:moveTo>
                  <a:lnTo>
                    <a:pt x="26797" y="375793"/>
                  </a:lnTo>
                  <a:cubicBezTo>
                    <a:pt x="25654" y="376174"/>
                    <a:pt x="24511" y="376301"/>
                    <a:pt x="23368" y="376301"/>
                  </a:cubicBezTo>
                  <a:cubicBezTo>
                    <a:pt x="18161" y="376301"/>
                    <a:pt x="13335" y="372872"/>
                    <a:pt x="11811" y="367665"/>
                  </a:cubicBezTo>
                  <a:cubicBezTo>
                    <a:pt x="11430" y="366522"/>
                    <a:pt x="11303" y="365252"/>
                    <a:pt x="11303" y="363982"/>
                  </a:cubicBezTo>
                  <a:lnTo>
                    <a:pt x="11303" y="363982"/>
                  </a:lnTo>
                  <a:cubicBezTo>
                    <a:pt x="3937" y="366014"/>
                    <a:pt x="0" y="367157"/>
                    <a:pt x="0" y="367157"/>
                  </a:cubicBezTo>
                  <a:lnTo>
                    <a:pt x="0" y="406654"/>
                  </a:lnTo>
                  <a:lnTo>
                    <a:pt x="150622" y="406654"/>
                  </a:lnTo>
                  <a:cubicBezTo>
                    <a:pt x="168783" y="402336"/>
                    <a:pt x="203073" y="393319"/>
                    <a:pt x="248539" y="380746"/>
                  </a:cubicBezTo>
                  <a:lnTo>
                    <a:pt x="257810" y="307213"/>
                  </a:lnTo>
                  <a:close/>
                </a:path>
              </a:pathLst>
            </a:custGeom>
            <a:blipFill>
              <a:blip r:embed="rId107"/>
              <a:stretch>
                <a:fillRect l="-789" t="-2838" r="-873" b="-1889"/>
              </a:stretch>
            </a:blipFill>
          </p:spPr>
        </p:sp>
      </p:grpSp>
      <p:grpSp>
        <p:nvGrpSpPr>
          <p:cNvPr name="Group 171" id="171"/>
          <p:cNvGrpSpPr>
            <a:grpSpLocks noChangeAspect="true"/>
          </p:cNvGrpSpPr>
          <p:nvPr/>
        </p:nvGrpSpPr>
        <p:grpSpPr>
          <a:xfrm rot="0">
            <a:off x="2076059" y="4969926"/>
            <a:ext cx="857669" cy="233944"/>
            <a:chOff x="0" y="0"/>
            <a:chExt cx="1143559" cy="311925"/>
          </a:xfrm>
        </p:grpSpPr>
        <p:sp>
          <p:nvSpPr>
            <p:cNvPr name="Freeform 172" id="172"/>
            <p:cNvSpPr/>
            <p:nvPr/>
          </p:nvSpPr>
          <p:spPr>
            <a:xfrm flipH="false" flipV="false" rot="0">
              <a:off x="0" y="0"/>
              <a:ext cx="1144270" cy="311912"/>
            </a:xfrm>
            <a:custGeom>
              <a:avLst/>
              <a:gdLst/>
              <a:ahLst/>
              <a:cxnLst/>
              <a:rect r="r" b="b" t="t" l="l"/>
              <a:pathLst>
                <a:path h="311912" w="1144270">
                  <a:moveTo>
                    <a:pt x="1106678" y="0"/>
                  </a:moveTo>
                  <a:cubicBezTo>
                    <a:pt x="1098169" y="0"/>
                    <a:pt x="1088771" y="1397"/>
                    <a:pt x="1079119" y="4318"/>
                  </a:cubicBezTo>
                  <a:cubicBezTo>
                    <a:pt x="1050671" y="12954"/>
                    <a:pt x="410845" y="199390"/>
                    <a:pt x="123317" y="279019"/>
                  </a:cubicBezTo>
                  <a:lnTo>
                    <a:pt x="119126" y="311912"/>
                  </a:lnTo>
                  <a:lnTo>
                    <a:pt x="191643" y="311912"/>
                  </a:lnTo>
                  <a:cubicBezTo>
                    <a:pt x="198882" y="311912"/>
                    <a:pt x="206121" y="311912"/>
                    <a:pt x="213233" y="311912"/>
                  </a:cubicBezTo>
                  <a:cubicBezTo>
                    <a:pt x="235712" y="311912"/>
                    <a:pt x="258191" y="311912"/>
                    <a:pt x="280670" y="311912"/>
                  </a:cubicBezTo>
                  <a:cubicBezTo>
                    <a:pt x="354330" y="311912"/>
                    <a:pt x="427990" y="311912"/>
                    <a:pt x="502539" y="311912"/>
                  </a:cubicBezTo>
                  <a:lnTo>
                    <a:pt x="531622" y="311912"/>
                  </a:lnTo>
                  <a:lnTo>
                    <a:pt x="780415" y="200914"/>
                  </a:lnTo>
                  <a:lnTo>
                    <a:pt x="833501" y="177165"/>
                  </a:lnTo>
                  <a:lnTo>
                    <a:pt x="855853" y="167132"/>
                  </a:lnTo>
                  <a:lnTo>
                    <a:pt x="974725" y="114046"/>
                  </a:lnTo>
                  <a:lnTo>
                    <a:pt x="983742" y="109982"/>
                  </a:lnTo>
                  <a:lnTo>
                    <a:pt x="996823" y="104140"/>
                  </a:lnTo>
                  <a:lnTo>
                    <a:pt x="1007618" y="99314"/>
                  </a:lnTo>
                  <a:lnTo>
                    <a:pt x="1099058" y="58547"/>
                  </a:lnTo>
                  <a:lnTo>
                    <a:pt x="1126998" y="46101"/>
                  </a:lnTo>
                  <a:lnTo>
                    <a:pt x="1127633" y="45847"/>
                  </a:lnTo>
                  <a:cubicBezTo>
                    <a:pt x="1127633" y="45847"/>
                    <a:pt x="1142873" y="41148"/>
                    <a:pt x="1143762" y="22098"/>
                  </a:cubicBezTo>
                  <a:cubicBezTo>
                    <a:pt x="1144270" y="8636"/>
                    <a:pt x="1128395" y="0"/>
                    <a:pt x="1106678" y="0"/>
                  </a:cubicBezTo>
                  <a:close/>
                  <a:moveTo>
                    <a:pt x="97917" y="286004"/>
                  </a:moveTo>
                  <a:cubicBezTo>
                    <a:pt x="52324" y="298577"/>
                    <a:pt x="18034" y="307721"/>
                    <a:pt x="0" y="311912"/>
                  </a:cubicBezTo>
                  <a:lnTo>
                    <a:pt x="94742" y="311912"/>
                  </a:lnTo>
                  <a:lnTo>
                    <a:pt x="98044" y="286004"/>
                  </a:lnTo>
                  <a:close/>
                </a:path>
              </a:pathLst>
            </a:custGeom>
            <a:blipFill>
              <a:blip r:embed="rId108"/>
              <a:stretch>
                <a:fillRect l="-658" t="-3607" r="-923" b="-2487"/>
              </a:stretch>
            </a:blipFill>
          </p:spPr>
        </p:sp>
      </p:grpSp>
      <p:grpSp>
        <p:nvGrpSpPr>
          <p:cNvPr name="Group 173" id="173"/>
          <p:cNvGrpSpPr>
            <a:grpSpLocks noChangeAspect="true"/>
          </p:cNvGrpSpPr>
          <p:nvPr/>
        </p:nvGrpSpPr>
        <p:grpSpPr>
          <a:xfrm rot="0">
            <a:off x="3214849" y="4730115"/>
            <a:ext cx="596408" cy="441436"/>
            <a:chOff x="0" y="0"/>
            <a:chExt cx="795210" cy="588582"/>
          </a:xfrm>
        </p:grpSpPr>
        <p:sp>
          <p:nvSpPr>
            <p:cNvPr name="Freeform 174" id="174"/>
            <p:cNvSpPr/>
            <p:nvPr/>
          </p:nvSpPr>
          <p:spPr>
            <a:xfrm flipH="false" flipV="false" rot="0">
              <a:off x="0" y="0"/>
              <a:ext cx="795147" cy="588518"/>
            </a:xfrm>
            <a:custGeom>
              <a:avLst/>
              <a:gdLst/>
              <a:ahLst/>
              <a:cxnLst/>
              <a:rect r="r" b="b" t="t" l="l"/>
              <a:pathLst>
                <a:path h="588518" w="795147">
                  <a:moveTo>
                    <a:pt x="335026" y="55372"/>
                  </a:moveTo>
                  <a:cubicBezTo>
                    <a:pt x="374142" y="55372"/>
                    <a:pt x="383921" y="66548"/>
                    <a:pt x="291338" y="86360"/>
                  </a:cubicBezTo>
                  <a:cubicBezTo>
                    <a:pt x="265938" y="91821"/>
                    <a:pt x="249301" y="93980"/>
                    <a:pt x="239395" y="93980"/>
                  </a:cubicBezTo>
                  <a:cubicBezTo>
                    <a:pt x="202184" y="93980"/>
                    <a:pt x="258318" y="63373"/>
                    <a:pt x="293243" y="58547"/>
                  </a:cubicBezTo>
                  <a:cubicBezTo>
                    <a:pt x="308610" y="56388"/>
                    <a:pt x="323088" y="55372"/>
                    <a:pt x="335026" y="55372"/>
                  </a:cubicBezTo>
                  <a:close/>
                  <a:moveTo>
                    <a:pt x="455041" y="55372"/>
                  </a:moveTo>
                  <a:cubicBezTo>
                    <a:pt x="466979" y="55372"/>
                    <a:pt x="481457" y="56388"/>
                    <a:pt x="496824" y="58547"/>
                  </a:cubicBezTo>
                  <a:cubicBezTo>
                    <a:pt x="531749" y="63500"/>
                    <a:pt x="587883" y="93980"/>
                    <a:pt x="550672" y="93980"/>
                  </a:cubicBezTo>
                  <a:cubicBezTo>
                    <a:pt x="540766" y="93980"/>
                    <a:pt x="524129" y="91821"/>
                    <a:pt x="498729" y="86360"/>
                  </a:cubicBezTo>
                  <a:cubicBezTo>
                    <a:pt x="406273" y="66548"/>
                    <a:pt x="415925" y="55372"/>
                    <a:pt x="455041" y="55372"/>
                  </a:cubicBezTo>
                  <a:close/>
                  <a:moveTo>
                    <a:pt x="499110" y="125984"/>
                  </a:moveTo>
                  <a:cubicBezTo>
                    <a:pt x="511937" y="125984"/>
                    <a:pt x="526542" y="127381"/>
                    <a:pt x="541909" y="130556"/>
                  </a:cubicBezTo>
                  <a:cubicBezTo>
                    <a:pt x="577469" y="137922"/>
                    <a:pt x="644017" y="170307"/>
                    <a:pt x="586232" y="170307"/>
                  </a:cubicBezTo>
                  <a:cubicBezTo>
                    <a:pt x="574675" y="170307"/>
                    <a:pt x="558292" y="169037"/>
                    <a:pt x="535559" y="165989"/>
                  </a:cubicBezTo>
                  <a:cubicBezTo>
                    <a:pt x="425069" y="151130"/>
                    <a:pt x="444246" y="126111"/>
                    <a:pt x="498983" y="126111"/>
                  </a:cubicBezTo>
                  <a:close/>
                  <a:moveTo>
                    <a:pt x="296164" y="128905"/>
                  </a:moveTo>
                  <a:cubicBezTo>
                    <a:pt x="350774" y="128905"/>
                    <a:pt x="369824" y="153924"/>
                    <a:pt x="259461" y="168783"/>
                  </a:cubicBezTo>
                  <a:cubicBezTo>
                    <a:pt x="236855" y="171831"/>
                    <a:pt x="220345" y="173101"/>
                    <a:pt x="208788" y="173101"/>
                  </a:cubicBezTo>
                  <a:cubicBezTo>
                    <a:pt x="151003" y="173101"/>
                    <a:pt x="217551" y="140716"/>
                    <a:pt x="253111" y="133477"/>
                  </a:cubicBezTo>
                  <a:cubicBezTo>
                    <a:pt x="268605" y="130302"/>
                    <a:pt x="283337" y="128905"/>
                    <a:pt x="296037" y="128905"/>
                  </a:cubicBezTo>
                  <a:close/>
                  <a:moveTo>
                    <a:pt x="44196" y="485521"/>
                  </a:moveTo>
                  <a:cubicBezTo>
                    <a:pt x="39751" y="504571"/>
                    <a:pt x="37592" y="523240"/>
                    <a:pt x="38100" y="541274"/>
                  </a:cubicBezTo>
                  <a:cubicBezTo>
                    <a:pt x="38100" y="543687"/>
                    <a:pt x="38227" y="550545"/>
                    <a:pt x="38227" y="559816"/>
                  </a:cubicBezTo>
                  <a:cubicBezTo>
                    <a:pt x="40132" y="554355"/>
                    <a:pt x="42164" y="548767"/>
                    <a:pt x="44450" y="542671"/>
                  </a:cubicBezTo>
                  <a:cubicBezTo>
                    <a:pt x="43053" y="524256"/>
                    <a:pt x="42545" y="504698"/>
                    <a:pt x="44196" y="485521"/>
                  </a:cubicBezTo>
                  <a:close/>
                  <a:moveTo>
                    <a:pt x="380365" y="0"/>
                  </a:moveTo>
                  <a:cubicBezTo>
                    <a:pt x="379730" y="0"/>
                    <a:pt x="379095" y="0"/>
                    <a:pt x="378460" y="0"/>
                  </a:cubicBezTo>
                  <a:cubicBezTo>
                    <a:pt x="133731" y="1143"/>
                    <a:pt x="124968" y="139573"/>
                    <a:pt x="118745" y="152019"/>
                  </a:cubicBezTo>
                  <a:cubicBezTo>
                    <a:pt x="112522" y="164465"/>
                    <a:pt x="42037" y="300609"/>
                    <a:pt x="19939" y="379603"/>
                  </a:cubicBezTo>
                  <a:cubicBezTo>
                    <a:pt x="8382" y="421386"/>
                    <a:pt x="2794" y="477520"/>
                    <a:pt x="0" y="521081"/>
                  </a:cubicBezTo>
                  <a:lnTo>
                    <a:pt x="0" y="521081"/>
                  </a:lnTo>
                  <a:cubicBezTo>
                    <a:pt x="4572" y="483235"/>
                    <a:pt x="12192" y="445008"/>
                    <a:pt x="24257" y="409829"/>
                  </a:cubicBezTo>
                  <a:cubicBezTo>
                    <a:pt x="49911" y="335661"/>
                    <a:pt x="98552" y="259080"/>
                    <a:pt x="107188" y="256540"/>
                  </a:cubicBezTo>
                  <a:cubicBezTo>
                    <a:pt x="109347" y="255905"/>
                    <a:pt x="112395" y="255651"/>
                    <a:pt x="116205" y="255651"/>
                  </a:cubicBezTo>
                  <a:cubicBezTo>
                    <a:pt x="118491" y="255651"/>
                    <a:pt x="121031" y="255778"/>
                    <a:pt x="123698" y="255778"/>
                  </a:cubicBezTo>
                  <a:cubicBezTo>
                    <a:pt x="126365" y="255778"/>
                    <a:pt x="129286" y="255905"/>
                    <a:pt x="132334" y="255905"/>
                  </a:cubicBezTo>
                  <a:cubicBezTo>
                    <a:pt x="141478" y="255905"/>
                    <a:pt x="151892" y="255270"/>
                    <a:pt x="161798" y="252349"/>
                  </a:cubicBezTo>
                  <a:cubicBezTo>
                    <a:pt x="168402" y="250444"/>
                    <a:pt x="281813" y="215773"/>
                    <a:pt x="395097" y="215773"/>
                  </a:cubicBezTo>
                  <a:cubicBezTo>
                    <a:pt x="508381" y="215773"/>
                    <a:pt x="621792" y="250444"/>
                    <a:pt x="628396" y="252349"/>
                  </a:cubicBezTo>
                  <a:cubicBezTo>
                    <a:pt x="638302" y="255270"/>
                    <a:pt x="648716" y="255905"/>
                    <a:pt x="657860" y="255905"/>
                  </a:cubicBezTo>
                  <a:cubicBezTo>
                    <a:pt x="660908" y="255905"/>
                    <a:pt x="663829" y="255778"/>
                    <a:pt x="666496" y="255778"/>
                  </a:cubicBezTo>
                  <a:cubicBezTo>
                    <a:pt x="669163" y="255778"/>
                    <a:pt x="671703" y="255651"/>
                    <a:pt x="673989" y="255651"/>
                  </a:cubicBezTo>
                  <a:cubicBezTo>
                    <a:pt x="677799" y="255651"/>
                    <a:pt x="680847" y="255778"/>
                    <a:pt x="683006" y="256540"/>
                  </a:cubicBezTo>
                  <a:cubicBezTo>
                    <a:pt x="691515" y="259080"/>
                    <a:pt x="740156" y="335661"/>
                    <a:pt x="765683" y="409829"/>
                  </a:cubicBezTo>
                  <a:cubicBezTo>
                    <a:pt x="785241" y="466344"/>
                    <a:pt x="792988" y="530352"/>
                    <a:pt x="795147" y="588518"/>
                  </a:cubicBezTo>
                  <a:lnTo>
                    <a:pt x="795147" y="588518"/>
                  </a:lnTo>
                  <a:lnTo>
                    <a:pt x="795147" y="587375"/>
                  </a:lnTo>
                  <a:cubicBezTo>
                    <a:pt x="795020" y="582295"/>
                    <a:pt x="794766" y="562102"/>
                    <a:pt x="793369" y="534797"/>
                  </a:cubicBezTo>
                  <a:cubicBezTo>
                    <a:pt x="792861" y="525526"/>
                    <a:pt x="792226" y="515620"/>
                    <a:pt x="791464" y="505079"/>
                  </a:cubicBezTo>
                  <a:cubicBezTo>
                    <a:pt x="788416" y="464439"/>
                    <a:pt x="782701" y="416433"/>
                    <a:pt x="772541" y="379603"/>
                  </a:cubicBezTo>
                  <a:cubicBezTo>
                    <a:pt x="750570" y="300609"/>
                    <a:pt x="680085" y="164592"/>
                    <a:pt x="673862" y="152146"/>
                  </a:cubicBezTo>
                  <a:cubicBezTo>
                    <a:pt x="667639" y="139700"/>
                    <a:pt x="658876" y="1143"/>
                    <a:pt x="414147" y="0"/>
                  </a:cubicBezTo>
                  <a:cubicBezTo>
                    <a:pt x="413512" y="0"/>
                    <a:pt x="412877" y="0"/>
                    <a:pt x="412242" y="0"/>
                  </a:cubicBezTo>
                  <a:cubicBezTo>
                    <a:pt x="406781" y="0"/>
                    <a:pt x="401574" y="127"/>
                    <a:pt x="396367" y="254"/>
                  </a:cubicBezTo>
                  <a:cubicBezTo>
                    <a:pt x="391033" y="127"/>
                    <a:pt x="385826" y="0"/>
                    <a:pt x="380365" y="0"/>
                  </a:cubicBezTo>
                  <a:close/>
                </a:path>
              </a:pathLst>
            </a:custGeom>
            <a:blipFill>
              <a:blip r:embed="rId109"/>
              <a:stretch>
                <a:fillRect l="-1732" t="-2196" r="-1207" b="-2440"/>
              </a:stretch>
            </a:blipFill>
          </p:spPr>
        </p:sp>
      </p:grpSp>
      <p:grpSp>
        <p:nvGrpSpPr>
          <p:cNvPr name="Group 175" id="175"/>
          <p:cNvGrpSpPr>
            <a:grpSpLocks noChangeAspect="true"/>
          </p:cNvGrpSpPr>
          <p:nvPr/>
        </p:nvGrpSpPr>
        <p:grpSpPr>
          <a:xfrm rot="0">
            <a:off x="3354438" y="4826803"/>
            <a:ext cx="115310" cy="33176"/>
            <a:chOff x="0" y="0"/>
            <a:chExt cx="153746" cy="44234"/>
          </a:xfrm>
        </p:grpSpPr>
        <p:sp>
          <p:nvSpPr>
            <p:cNvPr name="Freeform 176" id="176"/>
            <p:cNvSpPr/>
            <p:nvPr/>
          </p:nvSpPr>
          <p:spPr>
            <a:xfrm flipH="false" flipV="false" rot="0">
              <a:off x="-35052" y="0"/>
              <a:ext cx="218821" cy="44196"/>
            </a:xfrm>
            <a:custGeom>
              <a:avLst/>
              <a:gdLst/>
              <a:ahLst/>
              <a:cxnLst/>
              <a:rect r="r" b="b" t="t" l="l"/>
              <a:pathLst>
                <a:path h="44196" w="218821">
                  <a:moveTo>
                    <a:pt x="145034" y="0"/>
                  </a:moveTo>
                  <a:cubicBezTo>
                    <a:pt x="132334" y="0"/>
                    <a:pt x="117602" y="1397"/>
                    <a:pt x="102108" y="4572"/>
                  </a:cubicBezTo>
                  <a:cubicBezTo>
                    <a:pt x="66548" y="11811"/>
                    <a:pt x="0" y="44196"/>
                    <a:pt x="57785" y="44196"/>
                  </a:cubicBezTo>
                  <a:cubicBezTo>
                    <a:pt x="69342" y="44196"/>
                    <a:pt x="85725" y="42926"/>
                    <a:pt x="108458" y="39878"/>
                  </a:cubicBezTo>
                  <a:cubicBezTo>
                    <a:pt x="218821" y="25019"/>
                    <a:pt x="199771" y="0"/>
                    <a:pt x="145034" y="0"/>
                  </a:cubicBezTo>
                  <a:close/>
                </a:path>
              </a:pathLst>
            </a:custGeom>
            <a:blipFill>
              <a:blip r:embed="rId110"/>
              <a:stretch>
                <a:fillRect l="-30247" t="-23419" r="-26771" b="-30287"/>
              </a:stretch>
            </a:blipFill>
          </p:spPr>
        </p:sp>
      </p:grpSp>
      <p:grpSp>
        <p:nvGrpSpPr>
          <p:cNvPr name="Group 177" id="177"/>
          <p:cNvGrpSpPr>
            <a:grpSpLocks noChangeAspect="true"/>
          </p:cNvGrpSpPr>
          <p:nvPr/>
        </p:nvGrpSpPr>
        <p:grpSpPr>
          <a:xfrm rot="0">
            <a:off x="3385223" y="4771615"/>
            <a:ext cx="102194" cy="28966"/>
            <a:chOff x="0" y="0"/>
            <a:chExt cx="136258" cy="38621"/>
          </a:xfrm>
        </p:grpSpPr>
        <p:sp>
          <p:nvSpPr>
            <p:cNvPr name="Freeform 178" id="178"/>
            <p:cNvSpPr/>
            <p:nvPr/>
          </p:nvSpPr>
          <p:spPr>
            <a:xfrm flipH="false" flipV="false" rot="0">
              <a:off x="-24892" y="0"/>
              <a:ext cx="181610" cy="38608"/>
            </a:xfrm>
            <a:custGeom>
              <a:avLst/>
              <a:gdLst/>
              <a:ahLst/>
              <a:cxnLst/>
              <a:rect r="r" b="b" t="t" l="l"/>
              <a:pathLst>
                <a:path h="38608" w="181610">
                  <a:moveTo>
                    <a:pt x="132715" y="0"/>
                  </a:moveTo>
                  <a:cubicBezTo>
                    <a:pt x="120904" y="0"/>
                    <a:pt x="106299" y="1016"/>
                    <a:pt x="90932" y="3175"/>
                  </a:cubicBezTo>
                  <a:cubicBezTo>
                    <a:pt x="56134" y="8001"/>
                    <a:pt x="0" y="38608"/>
                    <a:pt x="37084" y="38608"/>
                  </a:cubicBezTo>
                  <a:cubicBezTo>
                    <a:pt x="46990" y="38608"/>
                    <a:pt x="63627" y="36449"/>
                    <a:pt x="89027" y="30988"/>
                  </a:cubicBezTo>
                  <a:cubicBezTo>
                    <a:pt x="181610" y="11176"/>
                    <a:pt x="171958" y="0"/>
                    <a:pt x="132715" y="0"/>
                  </a:cubicBezTo>
                  <a:close/>
                </a:path>
              </a:pathLst>
            </a:custGeom>
            <a:blipFill>
              <a:blip r:embed="rId111"/>
              <a:stretch>
                <a:fillRect l="-26715" t="-25460" r="-23665" b="-31578"/>
              </a:stretch>
            </a:blipFill>
          </p:spPr>
        </p:sp>
      </p:grpSp>
      <p:grpSp>
        <p:nvGrpSpPr>
          <p:cNvPr name="Group 179" id="179"/>
          <p:cNvGrpSpPr>
            <a:grpSpLocks noChangeAspect="true"/>
          </p:cNvGrpSpPr>
          <p:nvPr/>
        </p:nvGrpSpPr>
        <p:grpSpPr>
          <a:xfrm rot="0">
            <a:off x="3556321" y="4824632"/>
            <a:ext cx="115300" cy="33176"/>
            <a:chOff x="0" y="0"/>
            <a:chExt cx="153734" cy="44234"/>
          </a:xfrm>
        </p:grpSpPr>
        <p:sp>
          <p:nvSpPr>
            <p:cNvPr name="Freeform 180" id="180"/>
            <p:cNvSpPr/>
            <p:nvPr/>
          </p:nvSpPr>
          <p:spPr>
            <a:xfrm flipH="false" flipV="false" rot="0">
              <a:off x="-30099" y="0"/>
              <a:ext cx="218948" cy="44196"/>
            </a:xfrm>
            <a:custGeom>
              <a:avLst/>
              <a:gdLst/>
              <a:ahLst/>
              <a:cxnLst/>
              <a:rect r="r" b="b" t="t" l="l"/>
              <a:pathLst>
                <a:path h="44196" w="218948">
                  <a:moveTo>
                    <a:pt x="73914" y="0"/>
                  </a:moveTo>
                  <a:cubicBezTo>
                    <a:pt x="19177" y="0"/>
                    <a:pt x="0" y="25019"/>
                    <a:pt x="110490" y="39878"/>
                  </a:cubicBezTo>
                  <a:cubicBezTo>
                    <a:pt x="133096" y="42926"/>
                    <a:pt x="149606" y="44196"/>
                    <a:pt x="161163" y="44196"/>
                  </a:cubicBezTo>
                  <a:cubicBezTo>
                    <a:pt x="218948" y="44196"/>
                    <a:pt x="152400" y="11811"/>
                    <a:pt x="116840" y="4445"/>
                  </a:cubicBezTo>
                  <a:cubicBezTo>
                    <a:pt x="101346" y="1397"/>
                    <a:pt x="86741" y="0"/>
                    <a:pt x="73914" y="0"/>
                  </a:cubicBezTo>
                  <a:close/>
                </a:path>
              </a:pathLst>
            </a:custGeom>
            <a:blipFill>
              <a:blip r:embed="rId112"/>
              <a:stretch>
                <a:fillRect l="-24735" t="-33390" r="-32237" b="-20316"/>
              </a:stretch>
            </a:blipFill>
          </p:spPr>
        </p:sp>
      </p:grpSp>
      <p:grpSp>
        <p:nvGrpSpPr>
          <p:cNvPr name="Group 181" id="181"/>
          <p:cNvGrpSpPr>
            <a:grpSpLocks noChangeAspect="true"/>
          </p:cNvGrpSpPr>
          <p:nvPr/>
        </p:nvGrpSpPr>
        <p:grpSpPr>
          <a:xfrm rot="0">
            <a:off x="3534870" y="4771615"/>
            <a:ext cx="102203" cy="28966"/>
            <a:chOff x="0" y="0"/>
            <a:chExt cx="136271" cy="38621"/>
          </a:xfrm>
        </p:grpSpPr>
        <p:sp>
          <p:nvSpPr>
            <p:cNvPr name="Freeform 182" id="182"/>
            <p:cNvSpPr/>
            <p:nvPr/>
          </p:nvSpPr>
          <p:spPr>
            <a:xfrm flipH="false" flipV="false" rot="0">
              <a:off x="-20447" y="0"/>
              <a:ext cx="181610" cy="38608"/>
            </a:xfrm>
            <a:custGeom>
              <a:avLst/>
              <a:gdLst/>
              <a:ahLst/>
              <a:cxnLst/>
              <a:rect r="r" b="b" t="t" l="l"/>
              <a:pathLst>
                <a:path h="38608" w="181610">
                  <a:moveTo>
                    <a:pt x="48768" y="0"/>
                  </a:moveTo>
                  <a:cubicBezTo>
                    <a:pt x="9652" y="0"/>
                    <a:pt x="0" y="11176"/>
                    <a:pt x="92456" y="30988"/>
                  </a:cubicBezTo>
                  <a:cubicBezTo>
                    <a:pt x="117856" y="36449"/>
                    <a:pt x="134493" y="38608"/>
                    <a:pt x="144399" y="38608"/>
                  </a:cubicBezTo>
                  <a:cubicBezTo>
                    <a:pt x="181610" y="38608"/>
                    <a:pt x="125476" y="8001"/>
                    <a:pt x="90551" y="3175"/>
                  </a:cubicBezTo>
                  <a:cubicBezTo>
                    <a:pt x="75311" y="1016"/>
                    <a:pt x="60706" y="0"/>
                    <a:pt x="48768" y="0"/>
                  </a:cubicBezTo>
                  <a:close/>
                </a:path>
              </a:pathLst>
            </a:custGeom>
            <a:blipFill>
              <a:blip r:embed="rId113"/>
              <a:stretch>
                <a:fillRect l="-23030" t="-25460" r="-27379" b="-31578"/>
              </a:stretch>
            </a:blipFill>
          </p:spPr>
        </p:sp>
      </p:grpSp>
      <p:grpSp>
        <p:nvGrpSpPr>
          <p:cNvPr name="Group 183" id="183"/>
          <p:cNvGrpSpPr>
            <a:grpSpLocks noChangeAspect="true"/>
          </p:cNvGrpSpPr>
          <p:nvPr/>
        </p:nvGrpSpPr>
        <p:grpSpPr>
          <a:xfrm rot="0">
            <a:off x="3210506" y="4892040"/>
            <a:ext cx="601228" cy="420738"/>
            <a:chOff x="0" y="0"/>
            <a:chExt cx="801637" cy="560984"/>
          </a:xfrm>
        </p:grpSpPr>
        <p:sp>
          <p:nvSpPr>
            <p:cNvPr name="Freeform 184" id="184"/>
            <p:cNvSpPr/>
            <p:nvPr/>
          </p:nvSpPr>
          <p:spPr>
            <a:xfrm flipH="false" flipV="false" rot="0">
              <a:off x="0" y="0"/>
              <a:ext cx="801751" cy="561086"/>
            </a:xfrm>
            <a:custGeom>
              <a:avLst/>
              <a:gdLst/>
              <a:ahLst/>
              <a:cxnLst/>
              <a:rect r="r" b="b" t="t" l="l"/>
              <a:pathLst>
                <a:path h="561086" w="801751">
                  <a:moveTo>
                    <a:pt x="400812" y="0"/>
                  </a:moveTo>
                  <a:cubicBezTo>
                    <a:pt x="287528" y="0"/>
                    <a:pt x="174117" y="34671"/>
                    <a:pt x="167513" y="36576"/>
                  </a:cubicBezTo>
                  <a:cubicBezTo>
                    <a:pt x="157607" y="39497"/>
                    <a:pt x="147193" y="40132"/>
                    <a:pt x="138049" y="40132"/>
                  </a:cubicBezTo>
                  <a:cubicBezTo>
                    <a:pt x="135001" y="40132"/>
                    <a:pt x="132080" y="40005"/>
                    <a:pt x="129413" y="40005"/>
                  </a:cubicBezTo>
                  <a:cubicBezTo>
                    <a:pt x="126746" y="40005"/>
                    <a:pt x="124206" y="39878"/>
                    <a:pt x="121920" y="39878"/>
                  </a:cubicBezTo>
                  <a:cubicBezTo>
                    <a:pt x="118110" y="39878"/>
                    <a:pt x="115062" y="40005"/>
                    <a:pt x="112903" y="40767"/>
                  </a:cubicBezTo>
                  <a:cubicBezTo>
                    <a:pt x="104267" y="43307"/>
                    <a:pt x="55626" y="119888"/>
                    <a:pt x="30099" y="194056"/>
                  </a:cubicBezTo>
                  <a:cubicBezTo>
                    <a:pt x="17907" y="229235"/>
                    <a:pt x="10287" y="267335"/>
                    <a:pt x="5842" y="305181"/>
                  </a:cubicBezTo>
                  <a:cubicBezTo>
                    <a:pt x="1524" y="340868"/>
                    <a:pt x="0" y="376174"/>
                    <a:pt x="0" y="408559"/>
                  </a:cubicBezTo>
                  <a:cubicBezTo>
                    <a:pt x="0" y="437896"/>
                    <a:pt x="1270" y="464820"/>
                    <a:pt x="2794" y="487172"/>
                  </a:cubicBezTo>
                  <a:cubicBezTo>
                    <a:pt x="5715" y="527431"/>
                    <a:pt x="9652" y="553339"/>
                    <a:pt x="9652" y="553339"/>
                  </a:cubicBezTo>
                  <a:lnTo>
                    <a:pt x="27940" y="561086"/>
                  </a:lnTo>
                  <a:cubicBezTo>
                    <a:pt x="27940" y="561086"/>
                    <a:pt x="28067" y="559562"/>
                    <a:pt x="28448" y="556641"/>
                  </a:cubicBezTo>
                  <a:cubicBezTo>
                    <a:pt x="29845" y="544068"/>
                    <a:pt x="34163" y="504825"/>
                    <a:pt x="41656" y="433070"/>
                  </a:cubicBezTo>
                  <a:cubicBezTo>
                    <a:pt x="43561" y="414782"/>
                    <a:pt x="43942" y="369951"/>
                    <a:pt x="43942" y="343916"/>
                  </a:cubicBezTo>
                  <a:cubicBezTo>
                    <a:pt x="43942" y="334772"/>
                    <a:pt x="43815" y="327914"/>
                    <a:pt x="43815" y="325374"/>
                  </a:cubicBezTo>
                  <a:cubicBezTo>
                    <a:pt x="43307" y="307340"/>
                    <a:pt x="45593" y="288544"/>
                    <a:pt x="49911" y="269621"/>
                  </a:cubicBezTo>
                  <a:cubicBezTo>
                    <a:pt x="65405" y="202819"/>
                    <a:pt x="108077" y="133477"/>
                    <a:pt x="157607" y="86106"/>
                  </a:cubicBezTo>
                  <a:cubicBezTo>
                    <a:pt x="186817" y="58039"/>
                    <a:pt x="229108" y="52070"/>
                    <a:pt x="276606" y="52070"/>
                  </a:cubicBezTo>
                  <a:cubicBezTo>
                    <a:pt x="294767" y="52070"/>
                    <a:pt x="313690" y="52959"/>
                    <a:pt x="332867" y="53848"/>
                  </a:cubicBezTo>
                  <a:cubicBezTo>
                    <a:pt x="352044" y="54737"/>
                    <a:pt x="371602" y="55626"/>
                    <a:pt x="391160" y="55626"/>
                  </a:cubicBezTo>
                  <a:cubicBezTo>
                    <a:pt x="394335" y="55626"/>
                    <a:pt x="397510" y="55626"/>
                    <a:pt x="400812" y="55499"/>
                  </a:cubicBezTo>
                  <a:cubicBezTo>
                    <a:pt x="403987" y="55626"/>
                    <a:pt x="407162" y="55626"/>
                    <a:pt x="410464" y="55626"/>
                  </a:cubicBezTo>
                  <a:cubicBezTo>
                    <a:pt x="429895" y="55626"/>
                    <a:pt x="449453" y="54737"/>
                    <a:pt x="468630" y="53848"/>
                  </a:cubicBezTo>
                  <a:cubicBezTo>
                    <a:pt x="487807" y="52959"/>
                    <a:pt x="506730" y="52070"/>
                    <a:pt x="524891" y="52070"/>
                  </a:cubicBezTo>
                  <a:cubicBezTo>
                    <a:pt x="572389" y="52070"/>
                    <a:pt x="614807" y="58166"/>
                    <a:pt x="644017" y="86106"/>
                  </a:cubicBezTo>
                  <a:cubicBezTo>
                    <a:pt x="685165" y="125603"/>
                    <a:pt x="711200" y="177800"/>
                    <a:pt x="727329" y="233299"/>
                  </a:cubicBezTo>
                  <a:cubicBezTo>
                    <a:pt x="729107" y="239268"/>
                    <a:pt x="730758" y="245364"/>
                    <a:pt x="732155" y="251333"/>
                  </a:cubicBezTo>
                  <a:cubicBezTo>
                    <a:pt x="734568" y="261112"/>
                    <a:pt x="736727" y="270891"/>
                    <a:pt x="738632" y="280797"/>
                  </a:cubicBezTo>
                  <a:cubicBezTo>
                    <a:pt x="739267" y="283845"/>
                    <a:pt x="739775" y="287020"/>
                    <a:pt x="740410" y="290195"/>
                  </a:cubicBezTo>
                  <a:cubicBezTo>
                    <a:pt x="742188" y="299974"/>
                    <a:pt x="743585" y="309626"/>
                    <a:pt x="744855" y="319405"/>
                  </a:cubicBezTo>
                  <a:cubicBezTo>
                    <a:pt x="744855" y="319532"/>
                    <a:pt x="744855" y="319659"/>
                    <a:pt x="744855" y="319786"/>
                  </a:cubicBezTo>
                  <a:cubicBezTo>
                    <a:pt x="749554" y="355727"/>
                    <a:pt x="751205" y="390906"/>
                    <a:pt x="751205" y="422910"/>
                  </a:cubicBezTo>
                  <a:cubicBezTo>
                    <a:pt x="751205" y="429133"/>
                    <a:pt x="751078" y="435229"/>
                    <a:pt x="751078" y="441198"/>
                  </a:cubicBezTo>
                  <a:cubicBezTo>
                    <a:pt x="753110" y="441452"/>
                    <a:pt x="755269" y="441833"/>
                    <a:pt x="757301" y="441960"/>
                  </a:cubicBezTo>
                  <a:cubicBezTo>
                    <a:pt x="758190" y="442087"/>
                    <a:pt x="759079" y="442087"/>
                    <a:pt x="759968" y="442087"/>
                  </a:cubicBezTo>
                  <a:cubicBezTo>
                    <a:pt x="765556" y="442341"/>
                    <a:pt x="769874" y="442468"/>
                    <a:pt x="774065" y="442468"/>
                  </a:cubicBezTo>
                  <a:cubicBezTo>
                    <a:pt x="776986" y="442468"/>
                    <a:pt x="779907" y="442341"/>
                    <a:pt x="783336" y="442341"/>
                  </a:cubicBezTo>
                  <a:cubicBezTo>
                    <a:pt x="784860" y="442341"/>
                    <a:pt x="786384" y="442214"/>
                    <a:pt x="788162" y="442214"/>
                  </a:cubicBezTo>
                  <a:lnTo>
                    <a:pt x="788416" y="442214"/>
                  </a:lnTo>
                  <a:cubicBezTo>
                    <a:pt x="789813" y="442214"/>
                    <a:pt x="791210" y="442087"/>
                    <a:pt x="792480" y="441960"/>
                  </a:cubicBezTo>
                  <a:cubicBezTo>
                    <a:pt x="795528" y="441706"/>
                    <a:pt x="798449" y="441198"/>
                    <a:pt x="801243" y="440690"/>
                  </a:cubicBezTo>
                  <a:cubicBezTo>
                    <a:pt x="801497" y="430530"/>
                    <a:pt x="801751" y="419989"/>
                    <a:pt x="801751" y="409067"/>
                  </a:cubicBezTo>
                  <a:cubicBezTo>
                    <a:pt x="801751" y="397383"/>
                    <a:pt x="801497" y="385318"/>
                    <a:pt x="801116" y="373126"/>
                  </a:cubicBezTo>
                  <a:cubicBezTo>
                    <a:pt x="798957" y="314960"/>
                    <a:pt x="791210" y="250825"/>
                    <a:pt x="771652" y="194437"/>
                  </a:cubicBezTo>
                  <a:cubicBezTo>
                    <a:pt x="745998" y="119761"/>
                    <a:pt x="697357" y="43180"/>
                    <a:pt x="688848" y="40640"/>
                  </a:cubicBezTo>
                  <a:cubicBezTo>
                    <a:pt x="686689" y="40005"/>
                    <a:pt x="683641" y="39751"/>
                    <a:pt x="679831" y="39751"/>
                  </a:cubicBezTo>
                  <a:cubicBezTo>
                    <a:pt x="677545" y="39751"/>
                    <a:pt x="675005" y="39878"/>
                    <a:pt x="672338" y="39878"/>
                  </a:cubicBezTo>
                  <a:cubicBezTo>
                    <a:pt x="669671" y="39878"/>
                    <a:pt x="666750" y="40005"/>
                    <a:pt x="663702" y="40005"/>
                  </a:cubicBezTo>
                  <a:cubicBezTo>
                    <a:pt x="654558" y="40005"/>
                    <a:pt x="644144" y="39370"/>
                    <a:pt x="634238" y="36449"/>
                  </a:cubicBezTo>
                  <a:cubicBezTo>
                    <a:pt x="627507" y="34671"/>
                    <a:pt x="514223" y="0"/>
                    <a:pt x="400812" y="0"/>
                  </a:cubicBezTo>
                  <a:close/>
                </a:path>
              </a:pathLst>
            </a:custGeom>
            <a:blipFill>
              <a:blip r:embed="rId114"/>
              <a:stretch>
                <a:fillRect l="-996" t="-1724" r="-1096" b="-1518"/>
              </a:stretch>
            </a:blipFill>
          </p:spPr>
        </p:sp>
      </p:grpSp>
      <p:grpSp>
        <p:nvGrpSpPr>
          <p:cNvPr name="Group 185" id="185"/>
          <p:cNvGrpSpPr>
            <a:grpSpLocks noChangeAspect="true"/>
          </p:cNvGrpSpPr>
          <p:nvPr/>
        </p:nvGrpSpPr>
        <p:grpSpPr>
          <a:xfrm rot="0">
            <a:off x="2138201" y="4908004"/>
            <a:ext cx="64399" cy="375561"/>
            <a:chOff x="0" y="0"/>
            <a:chExt cx="85865" cy="500748"/>
          </a:xfrm>
        </p:grpSpPr>
        <p:sp>
          <p:nvSpPr>
            <p:cNvPr name="Freeform 186" id="186"/>
            <p:cNvSpPr/>
            <p:nvPr/>
          </p:nvSpPr>
          <p:spPr>
            <a:xfrm flipH="false" flipV="false" rot="0">
              <a:off x="-762" y="0"/>
              <a:ext cx="86614" cy="500888"/>
            </a:xfrm>
            <a:custGeom>
              <a:avLst/>
              <a:gdLst/>
              <a:ahLst/>
              <a:cxnLst/>
              <a:rect r="r" b="b" t="t" l="l"/>
              <a:pathLst>
                <a:path h="500888" w="86614">
                  <a:moveTo>
                    <a:pt x="62611" y="0"/>
                  </a:moveTo>
                  <a:lnTo>
                    <a:pt x="46863" y="123571"/>
                  </a:lnTo>
                  <a:lnTo>
                    <a:pt x="44069" y="145923"/>
                  </a:lnTo>
                  <a:lnTo>
                    <a:pt x="42926" y="155448"/>
                  </a:lnTo>
                  <a:lnTo>
                    <a:pt x="41021" y="171069"/>
                  </a:lnTo>
                  <a:lnTo>
                    <a:pt x="37973" y="194564"/>
                  </a:lnTo>
                  <a:lnTo>
                    <a:pt x="37846" y="195707"/>
                  </a:lnTo>
                  <a:lnTo>
                    <a:pt x="30226" y="255778"/>
                  </a:lnTo>
                  <a:lnTo>
                    <a:pt x="28575" y="268859"/>
                  </a:lnTo>
                  <a:lnTo>
                    <a:pt x="53975" y="261366"/>
                  </a:lnTo>
                  <a:lnTo>
                    <a:pt x="62230" y="196596"/>
                  </a:lnTo>
                  <a:lnTo>
                    <a:pt x="67437" y="155956"/>
                  </a:lnTo>
                  <a:lnTo>
                    <a:pt x="68707" y="146177"/>
                  </a:lnTo>
                  <a:lnTo>
                    <a:pt x="71501" y="123698"/>
                  </a:lnTo>
                  <a:lnTo>
                    <a:pt x="86614" y="2794"/>
                  </a:lnTo>
                  <a:cubicBezTo>
                    <a:pt x="78359" y="2667"/>
                    <a:pt x="70358" y="1651"/>
                    <a:pt x="62611" y="0"/>
                  </a:cubicBezTo>
                  <a:close/>
                  <a:moveTo>
                    <a:pt x="50546" y="287528"/>
                  </a:moveTo>
                  <a:lnTo>
                    <a:pt x="25146" y="295021"/>
                  </a:lnTo>
                  <a:lnTo>
                    <a:pt x="15875" y="368554"/>
                  </a:lnTo>
                  <a:lnTo>
                    <a:pt x="12573" y="394462"/>
                  </a:lnTo>
                  <a:lnTo>
                    <a:pt x="12573" y="394589"/>
                  </a:lnTo>
                  <a:lnTo>
                    <a:pt x="889" y="487172"/>
                  </a:lnTo>
                  <a:cubicBezTo>
                    <a:pt x="0" y="493776"/>
                    <a:pt x="4699" y="499872"/>
                    <a:pt x="11430" y="500761"/>
                  </a:cubicBezTo>
                  <a:cubicBezTo>
                    <a:pt x="11938" y="500888"/>
                    <a:pt x="12446" y="500888"/>
                    <a:pt x="12954" y="500888"/>
                  </a:cubicBezTo>
                  <a:cubicBezTo>
                    <a:pt x="18923" y="500888"/>
                    <a:pt x="24257" y="496443"/>
                    <a:pt x="25019" y="490347"/>
                  </a:cubicBezTo>
                  <a:lnTo>
                    <a:pt x="32131" y="434467"/>
                  </a:lnTo>
                  <a:lnTo>
                    <a:pt x="37211" y="394589"/>
                  </a:lnTo>
                  <a:lnTo>
                    <a:pt x="41402" y="361696"/>
                  </a:lnTo>
                  <a:lnTo>
                    <a:pt x="50800" y="287655"/>
                  </a:lnTo>
                  <a:close/>
                </a:path>
              </a:pathLst>
            </a:custGeom>
            <a:blipFill>
              <a:blip r:embed="rId115"/>
              <a:stretch>
                <a:fillRect l="-11711" t="-3263" r="-16379" b="-2180"/>
              </a:stretch>
            </a:blipFill>
          </p:spPr>
        </p:sp>
      </p:grpSp>
      <p:grpSp>
        <p:nvGrpSpPr>
          <p:cNvPr name="Group 187" id="187"/>
          <p:cNvGrpSpPr>
            <a:grpSpLocks noChangeAspect="true"/>
          </p:cNvGrpSpPr>
          <p:nvPr/>
        </p:nvGrpSpPr>
        <p:grpSpPr>
          <a:xfrm rot="0">
            <a:off x="2112864" y="4725895"/>
            <a:ext cx="182442" cy="176965"/>
            <a:chOff x="0" y="0"/>
            <a:chExt cx="182448" cy="176962"/>
          </a:xfrm>
        </p:grpSpPr>
        <p:sp>
          <p:nvSpPr>
            <p:cNvPr name="Freeform 188" id="188"/>
            <p:cNvSpPr/>
            <p:nvPr/>
          </p:nvSpPr>
          <p:spPr>
            <a:xfrm flipH="false" flipV="false" rot="0">
              <a:off x="0" y="0"/>
              <a:ext cx="182499" cy="176911"/>
            </a:xfrm>
            <a:custGeom>
              <a:avLst/>
              <a:gdLst/>
              <a:ahLst/>
              <a:cxnLst/>
              <a:rect r="r" b="b" t="t" l="l"/>
              <a:pathLst>
                <a:path h="176911" w="182499">
                  <a:moveTo>
                    <a:pt x="0" y="176911"/>
                  </a:moveTo>
                  <a:lnTo>
                    <a:pt x="182499" y="176911"/>
                  </a:lnTo>
                  <a:lnTo>
                    <a:pt x="182499" y="0"/>
                  </a:lnTo>
                  <a:lnTo>
                    <a:pt x="0" y="0"/>
                  </a:lnTo>
                  <a:lnTo>
                    <a:pt x="0" y="176911"/>
                  </a:lnTo>
                  <a:close/>
                </a:path>
              </a:pathLst>
            </a:custGeom>
            <a:solidFill>
              <a:srgbClr val="FFFFFF"/>
            </a:solidFill>
          </p:spPr>
        </p:sp>
      </p:grpSp>
      <p:grpSp>
        <p:nvGrpSpPr>
          <p:cNvPr name="Group 189" id="189"/>
          <p:cNvGrpSpPr>
            <a:grpSpLocks noChangeAspect="true"/>
          </p:cNvGrpSpPr>
          <p:nvPr/>
        </p:nvGrpSpPr>
        <p:grpSpPr>
          <a:xfrm rot="0">
            <a:off x="2110978" y="4723152"/>
            <a:ext cx="186966" cy="186985"/>
            <a:chOff x="0" y="0"/>
            <a:chExt cx="249288" cy="249314"/>
          </a:xfrm>
        </p:grpSpPr>
        <p:sp>
          <p:nvSpPr>
            <p:cNvPr name="Freeform 190" id="190"/>
            <p:cNvSpPr/>
            <p:nvPr/>
          </p:nvSpPr>
          <p:spPr>
            <a:xfrm flipH="false" flipV="false" rot="0">
              <a:off x="0" y="0"/>
              <a:ext cx="249174" cy="249301"/>
            </a:xfrm>
            <a:custGeom>
              <a:avLst/>
              <a:gdLst/>
              <a:ahLst/>
              <a:cxnLst/>
              <a:rect r="r" b="b" t="t" l="l"/>
              <a:pathLst>
                <a:path h="249301" w="249174">
                  <a:moveTo>
                    <a:pt x="124714" y="18161"/>
                  </a:moveTo>
                  <a:cubicBezTo>
                    <a:pt x="154178" y="18161"/>
                    <a:pt x="180721" y="30099"/>
                    <a:pt x="200025" y="49403"/>
                  </a:cubicBezTo>
                  <a:cubicBezTo>
                    <a:pt x="219329" y="68707"/>
                    <a:pt x="231140" y="95250"/>
                    <a:pt x="231140" y="124714"/>
                  </a:cubicBezTo>
                  <a:cubicBezTo>
                    <a:pt x="231140" y="154178"/>
                    <a:pt x="219202" y="180721"/>
                    <a:pt x="199898" y="200025"/>
                  </a:cubicBezTo>
                  <a:cubicBezTo>
                    <a:pt x="180594" y="219329"/>
                    <a:pt x="154051" y="231140"/>
                    <a:pt x="124587" y="231140"/>
                  </a:cubicBezTo>
                  <a:cubicBezTo>
                    <a:pt x="95123" y="231140"/>
                    <a:pt x="68580" y="219202"/>
                    <a:pt x="49276" y="200025"/>
                  </a:cubicBezTo>
                  <a:cubicBezTo>
                    <a:pt x="29972" y="180848"/>
                    <a:pt x="18161" y="154178"/>
                    <a:pt x="18161" y="124714"/>
                  </a:cubicBezTo>
                  <a:cubicBezTo>
                    <a:pt x="18161" y="95250"/>
                    <a:pt x="30099" y="68707"/>
                    <a:pt x="49403" y="49403"/>
                  </a:cubicBezTo>
                  <a:cubicBezTo>
                    <a:pt x="68707" y="30099"/>
                    <a:pt x="95250" y="18161"/>
                    <a:pt x="124714" y="18161"/>
                  </a:cubicBezTo>
                  <a:close/>
                  <a:moveTo>
                    <a:pt x="124714" y="0"/>
                  </a:moveTo>
                  <a:cubicBezTo>
                    <a:pt x="80518" y="0"/>
                    <a:pt x="41910" y="22860"/>
                    <a:pt x="19685" y="57404"/>
                  </a:cubicBezTo>
                  <a:cubicBezTo>
                    <a:pt x="12954" y="67818"/>
                    <a:pt x="7747" y="79375"/>
                    <a:pt x="4445" y="91694"/>
                  </a:cubicBezTo>
                  <a:cubicBezTo>
                    <a:pt x="1524" y="102235"/>
                    <a:pt x="0" y="113284"/>
                    <a:pt x="0" y="124714"/>
                  </a:cubicBezTo>
                  <a:cubicBezTo>
                    <a:pt x="0" y="184404"/>
                    <a:pt x="42037" y="234315"/>
                    <a:pt x="98044" y="246507"/>
                  </a:cubicBezTo>
                  <a:cubicBezTo>
                    <a:pt x="105791" y="248158"/>
                    <a:pt x="113919" y="249174"/>
                    <a:pt x="122047" y="249301"/>
                  </a:cubicBezTo>
                  <a:cubicBezTo>
                    <a:pt x="122936" y="249301"/>
                    <a:pt x="123698" y="249301"/>
                    <a:pt x="124587" y="249301"/>
                  </a:cubicBezTo>
                  <a:cubicBezTo>
                    <a:pt x="193421" y="249301"/>
                    <a:pt x="249174" y="193548"/>
                    <a:pt x="249174" y="124714"/>
                  </a:cubicBezTo>
                  <a:cubicBezTo>
                    <a:pt x="249174" y="113284"/>
                    <a:pt x="247650" y="102235"/>
                    <a:pt x="244729" y="91694"/>
                  </a:cubicBezTo>
                  <a:cubicBezTo>
                    <a:pt x="241300" y="79375"/>
                    <a:pt x="236093" y="67818"/>
                    <a:pt x="229489" y="57404"/>
                  </a:cubicBezTo>
                  <a:cubicBezTo>
                    <a:pt x="207391" y="22860"/>
                    <a:pt x="168783" y="0"/>
                    <a:pt x="124714" y="0"/>
                  </a:cubicBezTo>
                  <a:close/>
                </a:path>
              </a:pathLst>
            </a:custGeom>
            <a:blipFill>
              <a:blip r:embed="rId116"/>
              <a:stretch>
                <a:fillRect l="-4123" t="-4391" r="-4495" b="-4905"/>
              </a:stretch>
            </a:blipFill>
          </p:spPr>
        </p:sp>
      </p:grpSp>
      <p:grpSp>
        <p:nvGrpSpPr>
          <p:cNvPr name="Group 191" id="191"/>
          <p:cNvGrpSpPr>
            <a:grpSpLocks noChangeAspect="true"/>
          </p:cNvGrpSpPr>
          <p:nvPr/>
        </p:nvGrpSpPr>
        <p:grpSpPr>
          <a:xfrm rot="0">
            <a:off x="1971446" y="4854321"/>
            <a:ext cx="1054237" cy="326812"/>
            <a:chOff x="0" y="0"/>
            <a:chExt cx="1405649" cy="435750"/>
          </a:xfrm>
        </p:grpSpPr>
        <p:sp>
          <p:nvSpPr>
            <p:cNvPr name="Freeform 192" id="192"/>
            <p:cNvSpPr/>
            <p:nvPr/>
          </p:nvSpPr>
          <p:spPr>
            <a:xfrm flipH="false" flipV="false" rot="0">
              <a:off x="0" y="0"/>
              <a:ext cx="1405636" cy="435737"/>
            </a:xfrm>
            <a:custGeom>
              <a:avLst/>
              <a:gdLst/>
              <a:ahLst/>
              <a:cxnLst/>
              <a:rect r="r" b="b" t="t" l="l"/>
              <a:pathLst>
                <a:path h="435737" w="1405636">
                  <a:moveTo>
                    <a:pt x="1397508" y="0"/>
                  </a:moveTo>
                  <a:lnTo>
                    <a:pt x="738505" y="195453"/>
                  </a:lnTo>
                  <a:lnTo>
                    <a:pt x="664464" y="217424"/>
                  </a:lnTo>
                  <a:lnTo>
                    <a:pt x="540893" y="254127"/>
                  </a:lnTo>
                  <a:lnTo>
                    <a:pt x="530352" y="257302"/>
                  </a:lnTo>
                  <a:lnTo>
                    <a:pt x="507365" y="264160"/>
                  </a:lnTo>
                  <a:lnTo>
                    <a:pt x="498348" y="266827"/>
                  </a:lnTo>
                  <a:lnTo>
                    <a:pt x="275463" y="332994"/>
                  </a:lnTo>
                  <a:lnTo>
                    <a:pt x="250063" y="340487"/>
                  </a:lnTo>
                  <a:lnTo>
                    <a:pt x="249682" y="340614"/>
                  </a:lnTo>
                  <a:lnTo>
                    <a:pt x="202819" y="354457"/>
                  </a:lnTo>
                  <a:lnTo>
                    <a:pt x="8636" y="411988"/>
                  </a:lnTo>
                  <a:cubicBezTo>
                    <a:pt x="3429" y="413512"/>
                    <a:pt x="0" y="418211"/>
                    <a:pt x="0" y="423418"/>
                  </a:cubicBezTo>
                  <a:cubicBezTo>
                    <a:pt x="0" y="424688"/>
                    <a:pt x="127" y="425831"/>
                    <a:pt x="508" y="427101"/>
                  </a:cubicBezTo>
                  <a:cubicBezTo>
                    <a:pt x="2032" y="432308"/>
                    <a:pt x="6858" y="435737"/>
                    <a:pt x="12065" y="435737"/>
                  </a:cubicBezTo>
                  <a:cubicBezTo>
                    <a:pt x="13208" y="435737"/>
                    <a:pt x="14351" y="435610"/>
                    <a:pt x="15494" y="435229"/>
                  </a:cubicBezTo>
                  <a:lnTo>
                    <a:pt x="246634" y="366649"/>
                  </a:lnTo>
                  <a:lnTo>
                    <a:pt x="272034" y="359156"/>
                  </a:lnTo>
                  <a:lnTo>
                    <a:pt x="1281811" y="59563"/>
                  </a:lnTo>
                  <a:lnTo>
                    <a:pt x="1405636" y="22860"/>
                  </a:lnTo>
                  <a:cubicBezTo>
                    <a:pt x="1402207" y="15621"/>
                    <a:pt x="1399413" y="8001"/>
                    <a:pt x="1397508" y="0"/>
                  </a:cubicBezTo>
                  <a:close/>
                </a:path>
              </a:pathLst>
            </a:custGeom>
            <a:blipFill>
              <a:blip r:embed="rId117"/>
              <a:stretch>
                <a:fillRect l="-1136" t="-2413" r="-880" b="-2031"/>
              </a:stretch>
            </a:blipFill>
          </p:spPr>
        </p:sp>
      </p:grpSp>
      <p:grpSp>
        <p:nvGrpSpPr>
          <p:cNvPr name="Group 193" id="193"/>
          <p:cNvGrpSpPr>
            <a:grpSpLocks noChangeAspect="true"/>
          </p:cNvGrpSpPr>
          <p:nvPr/>
        </p:nvGrpSpPr>
        <p:grpSpPr>
          <a:xfrm rot="0">
            <a:off x="3023721" y="4742336"/>
            <a:ext cx="175593" cy="176965"/>
            <a:chOff x="0" y="0"/>
            <a:chExt cx="175590" cy="176962"/>
          </a:xfrm>
        </p:grpSpPr>
        <p:sp>
          <p:nvSpPr>
            <p:cNvPr name="Freeform 194" id="194"/>
            <p:cNvSpPr/>
            <p:nvPr/>
          </p:nvSpPr>
          <p:spPr>
            <a:xfrm flipH="false" flipV="false" rot="0">
              <a:off x="0" y="0"/>
              <a:ext cx="175641" cy="176911"/>
            </a:xfrm>
            <a:custGeom>
              <a:avLst/>
              <a:gdLst/>
              <a:ahLst/>
              <a:cxnLst/>
              <a:rect r="r" b="b" t="t" l="l"/>
              <a:pathLst>
                <a:path h="176911" w="175641">
                  <a:moveTo>
                    <a:pt x="0" y="176911"/>
                  </a:moveTo>
                  <a:lnTo>
                    <a:pt x="175641" y="176911"/>
                  </a:lnTo>
                  <a:lnTo>
                    <a:pt x="175641" y="0"/>
                  </a:lnTo>
                  <a:lnTo>
                    <a:pt x="0" y="0"/>
                  </a:lnTo>
                  <a:lnTo>
                    <a:pt x="0" y="176911"/>
                  </a:lnTo>
                  <a:close/>
                </a:path>
              </a:pathLst>
            </a:custGeom>
            <a:solidFill>
              <a:srgbClr val="FFFFFF"/>
            </a:solidFill>
          </p:spPr>
        </p:sp>
      </p:grpSp>
      <p:grpSp>
        <p:nvGrpSpPr>
          <p:cNvPr name="Group 195" id="195"/>
          <p:cNvGrpSpPr>
            <a:grpSpLocks noChangeAspect="true"/>
          </p:cNvGrpSpPr>
          <p:nvPr/>
        </p:nvGrpSpPr>
        <p:grpSpPr>
          <a:xfrm rot="0">
            <a:off x="3016768" y="4738040"/>
            <a:ext cx="186985" cy="186985"/>
            <a:chOff x="0" y="0"/>
            <a:chExt cx="249314" cy="249314"/>
          </a:xfrm>
        </p:grpSpPr>
        <p:sp>
          <p:nvSpPr>
            <p:cNvPr name="Freeform 196" id="196"/>
            <p:cNvSpPr/>
            <p:nvPr/>
          </p:nvSpPr>
          <p:spPr>
            <a:xfrm flipH="false" flipV="false" rot="0">
              <a:off x="0" y="0"/>
              <a:ext cx="249174" cy="249301"/>
            </a:xfrm>
            <a:custGeom>
              <a:avLst/>
              <a:gdLst/>
              <a:ahLst/>
              <a:cxnLst/>
              <a:rect r="r" b="b" t="t" l="l"/>
              <a:pathLst>
                <a:path h="249301" w="249174">
                  <a:moveTo>
                    <a:pt x="124714" y="18161"/>
                  </a:moveTo>
                  <a:cubicBezTo>
                    <a:pt x="154178" y="18161"/>
                    <a:pt x="180721" y="30099"/>
                    <a:pt x="200025" y="49403"/>
                  </a:cubicBezTo>
                  <a:cubicBezTo>
                    <a:pt x="219329" y="68707"/>
                    <a:pt x="231140" y="95250"/>
                    <a:pt x="231140" y="124714"/>
                  </a:cubicBezTo>
                  <a:cubicBezTo>
                    <a:pt x="231140" y="154178"/>
                    <a:pt x="219202" y="180721"/>
                    <a:pt x="200025" y="200025"/>
                  </a:cubicBezTo>
                  <a:cubicBezTo>
                    <a:pt x="180848" y="219329"/>
                    <a:pt x="154178" y="231267"/>
                    <a:pt x="124714" y="231267"/>
                  </a:cubicBezTo>
                  <a:cubicBezTo>
                    <a:pt x="95250" y="231267"/>
                    <a:pt x="68707" y="219329"/>
                    <a:pt x="49403" y="200025"/>
                  </a:cubicBezTo>
                  <a:cubicBezTo>
                    <a:pt x="30099" y="180721"/>
                    <a:pt x="18161" y="154178"/>
                    <a:pt x="18161" y="124714"/>
                  </a:cubicBezTo>
                  <a:cubicBezTo>
                    <a:pt x="18161" y="95250"/>
                    <a:pt x="30099" y="68707"/>
                    <a:pt x="49403" y="49403"/>
                  </a:cubicBezTo>
                  <a:cubicBezTo>
                    <a:pt x="68707" y="30099"/>
                    <a:pt x="95250" y="18161"/>
                    <a:pt x="124714" y="18161"/>
                  </a:cubicBezTo>
                  <a:close/>
                  <a:moveTo>
                    <a:pt x="124714" y="0"/>
                  </a:moveTo>
                  <a:cubicBezTo>
                    <a:pt x="89662" y="0"/>
                    <a:pt x="58166" y="14351"/>
                    <a:pt x="35433" y="37592"/>
                  </a:cubicBezTo>
                  <a:cubicBezTo>
                    <a:pt x="25654" y="47498"/>
                    <a:pt x="17653" y="59182"/>
                    <a:pt x="11684" y="71882"/>
                  </a:cubicBezTo>
                  <a:cubicBezTo>
                    <a:pt x="4191" y="87884"/>
                    <a:pt x="0" y="105791"/>
                    <a:pt x="0" y="124714"/>
                  </a:cubicBezTo>
                  <a:cubicBezTo>
                    <a:pt x="0" y="135255"/>
                    <a:pt x="1270" y="145415"/>
                    <a:pt x="3683" y="155067"/>
                  </a:cubicBezTo>
                  <a:cubicBezTo>
                    <a:pt x="5715" y="163068"/>
                    <a:pt x="8382" y="170688"/>
                    <a:pt x="11811" y="177927"/>
                  </a:cubicBezTo>
                  <a:cubicBezTo>
                    <a:pt x="31750" y="220091"/>
                    <a:pt x="74803" y="249301"/>
                    <a:pt x="124587" y="249301"/>
                  </a:cubicBezTo>
                  <a:cubicBezTo>
                    <a:pt x="193421" y="249301"/>
                    <a:pt x="249174" y="193548"/>
                    <a:pt x="249174" y="124714"/>
                  </a:cubicBezTo>
                  <a:cubicBezTo>
                    <a:pt x="249174" y="105791"/>
                    <a:pt x="244983" y="87884"/>
                    <a:pt x="237490" y="71882"/>
                  </a:cubicBezTo>
                  <a:cubicBezTo>
                    <a:pt x="231521" y="59182"/>
                    <a:pt x="223393" y="47498"/>
                    <a:pt x="213741" y="37592"/>
                  </a:cubicBezTo>
                  <a:cubicBezTo>
                    <a:pt x="191135" y="14351"/>
                    <a:pt x="159639" y="0"/>
                    <a:pt x="124714" y="0"/>
                  </a:cubicBezTo>
                  <a:close/>
                </a:path>
              </a:pathLst>
            </a:custGeom>
            <a:blipFill>
              <a:blip r:embed="rId118"/>
              <a:stretch>
                <a:fillRect l="-5076" t="-6495" r="-3542" b="-5731"/>
              </a:stretch>
            </a:blipFill>
          </p:spPr>
        </p:sp>
      </p:grpSp>
      <p:grpSp>
        <p:nvGrpSpPr>
          <p:cNvPr name="Group 197" id="197"/>
          <p:cNvGrpSpPr>
            <a:grpSpLocks noChangeAspect="true"/>
          </p:cNvGrpSpPr>
          <p:nvPr/>
        </p:nvGrpSpPr>
        <p:grpSpPr>
          <a:xfrm rot="0">
            <a:off x="2172795" y="4766710"/>
            <a:ext cx="75428" cy="91316"/>
            <a:chOff x="0" y="0"/>
            <a:chExt cx="75425" cy="91313"/>
          </a:xfrm>
        </p:grpSpPr>
        <p:sp>
          <p:nvSpPr>
            <p:cNvPr name="Freeform 198" id="198"/>
            <p:cNvSpPr/>
            <p:nvPr/>
          </p:nvSpPr>
          <p:spPr>
            <a:xfrm flipH="false" flipV="false" rot="0">
              <a:off x="0" y="0"/>
              <a:ext cx="75438" cy="91186"/>
            </a:xfrm>
            <a:custGeom>
              <a:avLst/>
              <a:gdLst/>
              <a:ahLst/>
              <a:cxnLst/>
              <a:rect r="r" b="b" t="t" l="l"/>
              <a:pathLst>
                <a:path h="91186" w="75438">
                  <a:moveTo>
                    <a:pt x="21336" y="74422"/>
                  </a:moveTo>
                  <a:lnTo>
                    <a:pt x="37846" y="74422"/>
                  </a:lnTo>
                  <a:cubicBezTo>
                    <a:pt x="43434" y="74422"/>
                    <a:pt x="46101" y="73914"/>
                    <a:pt x="48387" y="72517"/>
                  </a:cubicBezTo>
                  <a:cubicBezTo>
                    <a:pt x="51308" y="70612"/>
                    <a:pt x="53213" y="66929"/>
                    <a:pt x="53213" y="63246"/>
                  </a:cubicBezTo>
                  <a:cubicBezTo>
                    <a:pt x="53213" y="56388"/>
                    <a:pt x="48006" y="52451"/>
                    <a:pt x="38862" y="52451"/>
                  </a:cubicBezTo>
                  <a:lnTo>
                    <a:pt x="21336" y="52451"/>
                  </a:lnTo>
                  <a:close/>
                  <a:moveTo>
                    <a:pt x="21336" y="36068"/>
                  </a:moveTo>
                  <a:lnTo>
                    <a:pt x="37465" y="36068"/>
                  </a:lnTo>
                  <a:cubicBezTo>
                    <a:pt x="42672" y="36068"/>
                    <a:pt x="44958" y="35560"/>
                    <a:pt x="46990" y="34036"/>
                  </a:cubicBezTo>
                  <a:cubicBezTo>
                    <a:pt x="49403" y="32258"/>
                    <a:pt x="50927" y="29083"/>
                    <a:pt x="50927" y="25781"/>
                  </a:cubicBezTo>
                  <a:cubicBezTo>
                    <a:pt x="50927" y="22860"/>
                    <a:pt x="49784" y="20193"/>
                    <a:pt x="47752" y="18542"/>
                  </a:cubicBezTo>
                  <a:cubicBezTo>
                    <a:pt x="45466" y="16383"/>
                    <a:pt x="43815" y="16129"/>
                    <a:pt x="35814" y="16129"/>
                  </a:cubicBezTo>
                  <a:lnTo>
                    <a:pt x="21336" y="16129"/>
                  </a:lnTo>
                  <a:close/>
                  <a:moveTo>
                    <a:pt x="42545" y="0"/>
                  </a:moveTo>
                  <a:cubicBezTo>
                    <a:pt x="53340" y="0"/>
                    <a:pt x="59055" y="1524"/>
                    <a:pt x="64389" y="5842"/>
                  </a:cubicBezTo>
                  <a:cubicBezTo>
                    <a:pt x="69977" y="10287"/>
                    <a:pt x="72898" y="16383"/>
                    <a:pt x="72898" y="23495"/>
                  </a:cubicBezTo>
                  <a:cubicBezTo>
                    <a:pt x="72898" y="33782"/>
                    <a:pt x="67564" y="40259"/>
                    <a:pt x="56388" y="43815"/>
                  </a:cubicBezTo>
                  <a:cubicBezTo>
                    <a:pt x="62103" y="45339"/>
                    <a:pt x="64897" y="46482"/>
                    <a:pt x="68072" y="49403"/>
                  </a:cubicBezTo>
                  <a:cubicBezTo>
                    <a:pt x="72771" y="53594"/>
                    <a:pt x="75438" y="59817"/>
                    <a:pt x="75438" y="66167"/>
                  </a:cubicBezTo>
                  <a:cubicBezTo>
                    <a:pt x="75438" y="73152"/>
                    <a:pt x="72263" y="79883"/>
                    <a:pt x="67056" y="84328"/>
                  </a:cubicBezTo>
                  <a:cubicBezTo>
                    <a:pt x="61468" y="89154"/>
                    <a:pt x="53848" y="91186"/>
                    <a:pt x="42545" y="91186"/>
                  </a:cubicBezTo>
                  <a:lnTo>
                    <a:pt x="0" y="91186"/>
                  </a:lnTo>
                  <a:lnTo>
                    <a:pt x="0" y="0"/>
                  </a:lnTo>
                  <a:close/>
                </a:path>
              </a:pathLst>
            </a:custGeom>
            <a:solidFill>
              <a:srgbClr val="434343"/>
            </a:solidFill>
          </p:spPr>
        </p:sp>
      </p:grpSp>
      <p:grpSp>
        <p:nvGrpSpPr>
          <p:cNvPr name="Group 199" id="199"/>
          <p:cNvGrpSpPr>
            <a:grpSpLocks noChangeAspect="true"/>
          </p:cNvGrpSpPr>
          <p:nvPr/>
        </p:nvGrpSpPr>
        <p:grpSpPr>
          <a:xfrm rot="0">
            <a:off x="3068288" y="4782712"/>
            <a:ext cx="82553" cy="91316"/>
            <a:chOff x="0" y="0"/>
            <a:chExt cx="82550" cy="91313"/>
          </a:xfrm>
        </p:grpSpPr>
        <p:sp>
          <p:nvSpPr>
            <p:cNvPr name="Freeform 200" id="200"/>
            <p:cNvSpPr/>
            <p:nvPr/>
          </p:nvSpPr>
          <p:spPr>
            <a:xfrm flipH="false" flipV="false" rot="0">
              <a:off x="0" y="0"/>
              <a:ext cx="82550" cy="91313"/>
            </a:xfrm>
            <a:custGeom>
              <a:avLst/>
              <a:gdLst/>
              <a:ahLst/>
              <a:cxnLst/>
              <a:rect r="r" b="b" t="t" l="l"/>
              <a:pathLst>
                <a:path h="91313" w="82550">
                  <a:moveTo>
                    <a:pt x="49022" y="55753"/>
                  </a:moveTo>
                  <a:lnTo>
                    <a:pt x="39243" y="23749"/>
                  </a:lnTo>
                  <a:lnTo>
                    <a:pt x="29591" y="55753"/>
                  </a:lnTo>
                  <a:close/>
                  <a:moveTo>
                    <a:pt x="82550" y="91313"/>
                  </a:moveTo>
                  <a:lnTo>
                    <a:pt x="59563" y="91313"/>
                  </a:lnTo>
                  <a:lnTo>
                    <a:pt x="53975" y="72517"/>
                  </a:lnTo>
                  <a:lnTo>
                    <a:pt x="24511" y="72517"/>
                  </a:lnTo>
                  <a:lnTo>
                    <a:pt x="18796" y="91313"/>
                  </a:lnTo>
                  <a:lnTo>
                    <a:pt x="0" y="91313"/>
                  </a:lnTo>
                  <a:lnTo>
                    <a:pt x="29210" y="0"/>
                  </a:lnTo>
                  <a:lnTo>
                    <a:pt x="53975" y="0"/>
                  </a:lnTo>
                  <a:close/>
                </a:path>
              </a:pathLst>
            </a:custGeom>
            <a:solidFill>
              <a:srgbClr val="434343"/>
            </a:solidFill>
          </p:spPr>
        </p:sp>
      </p:grpSp>
      <p:grpSp>
        <p:nvGrpSpPr>
          <p:cNvPr name="Group 201" id="201"/>
          <p:cNvGrpSpPr>
            <a:grpSpLocks noChangeAspect="true"/>
          </p:cNvGrpSpPr>
          <p:nvPr/>
        </p:nvGrpSpPr>
        <p:grpSpPr>
          <a:xfrm rot="0">
            <a:off x="3887829" y="5018141"/>
            <a:ext cx="658197" cy="276330"/>
            <a:chOff x="0" y="0"/>
            <a:chExt cx="877595" cy="368440"/>
          </a:xfrm>
        </p:grpSpPr>
        <p:sp>
          <p:nvSpPr>
            <p:cNvPr name="Freeform 202" id="202"/>
            <p:cNvSpPr/>
            <p:nvPr/>
          </p:nvSpPr>
          <p:spPr>
            <a:xfrm flipH="false" flipV="false" rot="0">
              <a:off x="0" y="0"/>
              <a:ext cx="885825" cy="368427"/>
            </a:xfrm>
            <a:custGeom>
              <a:avLst/>
              <a:gdLst/>
              <a:ahLst/>
              <a:cxnLst/>
              <a:rect r="r" b="b" t="t" l="l"/>
              <a:pathLst>
                <a:path h="368427" w="885825">
                  <a:moveTo>
                    <a:pt x="452501" y="68961"/>
                  </a:moveTo>
                  <a:cubicBezTo>
                    <a:pt x="452247" y="68961"/>
                    <a:pt x="451993" y="69088"/>
                    <a:pt x="451739" y="69215"/>
                  </a:cubicBezTo>
                  <a:lnTo>
                    <a:pt x="451739" y="69215"/>
                  </a:lnTo>
                  <a:cubicBezTo>
                    <a:pt x="451993" y="69088"/>
                    <a:pt x="452247" y="69088"/>
                    <a:pt x="452501" y="68961"/>
                  </a:cubicBezTo>
                  <a:close/>
                  <a:moveTo>
                    <a:pt x="451739" y="69215"/>
                  </a:moveTo>
                  <a:cubicBezTo>
                    <a:pt x="451485" y="69342"/>
                    <a:pt x="451231" y="69342"/>
                    <a:pt x="450977" y="69596"/>
                  </a:cubicBezTo>
                  <a:cubicBezTo>
                    <a:pt x="446024" y="72263"/>
                    <a:pt x="442341" y="77216"/>
                    <a:pt x="441706" y="82550"/>
                  </a:cubicBezTo>
                  <a:lnTo>
                    <a:pt x="441706" y="82550"/>
                  </a:lnTo>
                  <a:cubicBezTo>
                    <a:pt x="441452" y="79375"/>
                    <a:pt x="442214" y="76200"/>
                    <a:pt x="443992" y="73533"/>
                  </a:cubicBezTo>
                  <a:cubicBezTo>
                    <a:pt x="444881" y="72644"/>
                    <a:pt x="446024" y="71882"/>
                    <a:pt x="447167" y="71247"/>
                  </a:cubicBezTo>
                  <a:cubicBezTo>
                    <a:pt x="448564" y="70358"/>
                    <a:pt x="450088" y="69850"/>
                    <a:pt x="451739" y="69342"/>
                  </a:cubicBezTo>
                  <a:close/>
                  <a:moveTo>
                    <a:pt x="458089" y="70231"/>
                  </a:moveTo>
                  <a:cubicBezTo>
                    <a:pt x="462534" y="70231"/>
                    <a:pt x="466979" y="71501"/>
                    <a:pt x="470789" y="73533"/>
                  </a:cubicBezTo>
                  <a:lnTo>
                    <a:pt x="470789" y="73533"/>
                  </a:lnTo>
                  <a:lnTo>
                    <a:pt x="470662" y="73406"/>
                  </a:lnTo>
                  <a:lnTo>
                    <a:pt x="470662" y="73406"/>
                  </a:lnTo>
                  <a:cubicBezTo>
                    <a:pt x="477774" y="77851"/>
                    <a:pt x="483235" y="83947"/>
                    <a:pt x="486283" y="90805"/>
                  </a:cubicBezTo>
                  <a:cubicBezTo>
                    <a:pt x="489331" y="97663"/>
                    <a:pt x="490347" y="105410"/>
                    <a:pt x="491998" y="114046"/>
                  </a:cubicBezTo>
                  <a:lnTo>
                    <a:pt x="496697" y="143383"/>
                  </a:lnTo>
                  <a:lnTo>
                    <a:pt x="496697" y="143383"/>
                  </a:lnTo>
                  <a:cubicBezTo>
                    <a:pt x="488696" y="138557"/>
                    <a:pt x="480695" y="133604"/>
                    <a:pt x="473202" y="128143"/>
                  </a:cubicBezTo>
                  <a:cubicBezTo>
                    <a:pt x="469519" y="125349"/>
                    <a:pt x="465836" y="122428"/>
                    <a:pt x="462407" y="119253"/>
                  </a:cubicBezTo>
                  <a:cubicBezTo>
                    <a:pt x="452882" y="108712"/>
                    <a:pt x="445516" y="97663"/>
                    <a:pt x="442214" y="85979"/>
                  </a:cubicBezTo>
                  <a:cubicBezTo>
                    <a:pt x="442087" y="85344"/>
                    <a:pt x="441960" y="84582"/>
                    <a:pt x="441833" y="84074"/>
                  </a:cubicBezTo>
                  <a:cubicBezTo>
                    <a:pt x="442341" y="78359"/>
                    <a:pt x="446278" y="73025"/>
                    <a:pt x="451739" y="71247"/>
                  </a:cubicBezTo>
                  <a:cubicBezTo>
                    <a:pt x="453898" y="70612"/>
                    <a:pt x="456057" y="70358"/>
                    <a:pt x="458216" y="70358"/>
                  </a:cubicBezTo>
                  <a:close/>
                  <a:moveTo>
                    <a:pt x="549402" y="141732"/>
                  </a:moveTo>
                  <a:cubicBezTo>
                    <a:pt x="550291" y="141986"/>
                    <a:pt x="550926" y="142240"/>
                    <a:pt x="551688" y="142621"/>
                  </a:cubicBezTo>
                  <a:cubicBezTo>
                    <a:pt x="557403" y="150114"/>
                    <a:pt x="560705" y="157607"/>
                    <a:pt x="564007" y="165989"/>
                  </a:cubicBezTo>
                  <a:lnTo>
                    <a:pt x="564007" y="165989"/>
                  </a:lnTo>
                  <a:lnTo>
                    <a:pt x="563753" y="165608"/>
                  </a:lnTo>
                  <a:lnTo>
                    <a:pt x="563753" y="165608"/>
                  </a:lnTo>
                  <a:cubicBezTo>
                    <a:pt x="563880" y="165989"/>
                    <a:pt x="564007" y="166243"/>
                    <a:pt x="564134" y="166751"/>
                  </a:cubicBezTo>
                  <a:lnTo>
                    <a:pt x="564134" y="166751"/>
                  </a:lnTo>
                  <a:lnTo>
                    <a:pt x="559054" y="158877"/>
                  </a:lnTo>
                  <a:lnTo>
                    <a:pt x="559181" y="159512"/>
                  </a:lnTo>
                  <a:lnTo>
                    <a:pt x="559181" y="159512"/>
                  </a:lnTo>
                  <a:cubicBezTo>
                    <a:pt x="555625" y="152654"/>
                    <a:pt x="550926" y="148463"/>
                    <a:pt x="549275" y="141605"/>
                  </a:cubicBezTo>
                  <a:close/>
                  <a:moveTo>
                    <a:pt x="509651" y="189611"/>
                  </a:moveTo>
                  <a:cubicBezTo>
                    <a:pt x="510286" y="190754"/>
                    <a:pt x="510667" y="191897"/>
                    <a:pt x="510921" y="193167"/>
                  </a:cubicBezTo>
                  <a:lnTo>
                    <a:pt x="510921" y="193167"/>
                  </a:lnTo>
                  <a:cubicBezTo>
                    <a:pt x="510032" y="192024"/>
                    <a:pt x="509143" y="191262"/>
                    <a:pt x="508254" y="190373"/>
                  </a:cubicBezTo>
                  <a:lnTo>
                    <a:pt x="509778" y="189611"/>
                  </a:lnTo>
                  <a:close/>
                  <a:moveTo>
                    <a:pt x="534670" y="194564"/>
                  </a:moveTo>
                  <a:lnTo>
                    <a:pt x="534670" y="195072"/>
                  </a:lnTo>
                  <a:lnTo>
                    <a:pt x="534543" y="194564"/>
                  </a:lnTo>
                  <a:close/>
                  <a:moveTo>
                    <a:pt x="497713" y="237744"/>
                  </a:moveTo>
                  <a:cubicBezTo>
                    <a:pt x="497840" y="237871"/>
                    <a:pt x="498094" y="237871"/>
                    <a:pt x="498348" y="237871"/>
                  </a:cubicBezTo>
                  <a:lnTo>
                    <a:pt x="498348" y="237871"/>
                  </a:lnTo>
                  <a:cubicBezTo>
                    <a:pt x="498094" y="237744"/>
                    <a:pt x="497967" y="237744"/>
                    <a:pt x="497713" y="237744"/>
                  </a:cubicBezTo>
                  <a:close/>
                  <a:moveTo>
                    <a:pt x="483870" y="237998"/>
                  </a:moveTo>
                  <a:cubicBezTo>
                    <a:pt x="483616" y="238506"/>
                    <a:pt x="483616" y="239395"/>
                    <a:pt x="483616" y="240030"/>
                  </a:cubicBezTo>
                  <a:lnTo>
                    <a:pt x="483743" y="240284"/>
                  </a:lnTo>
                  <a:lnTo>
                    <a:pt x="483743" y="240411"/>
                  </a:lnTo>
                  <a:cubicBezTo>
                    <a:pt x="483743" y="240665"/>
                    <a:pt x="483870" y="240919"/>
                    <a:pt x="483870" y="241173"/>
                  </a:cubicBezTo>
                  <a:lnTo>
                    <a:pt x="483870" y="241173"/>
                  </a:lnTo>
                  <a:cubicBezTo>
                    <a:pt x="483489" y="240538"/>
                    <a:pt x="483235" y="239649"/>
                    <a:pt x="482727" y="238887"/>
                  </a:cubicBezTo>
                  <a:cubicBezTo>
                    <a:pt x="482727" y="238760"/>
                    <a:pt x="482854" y="238633"/>
                    <a:pt x="483108" y="238125"/>
                  </a:cubicBezTo>
                  <a:cubicBezTo>
                    <a:pt x="483362" y="238125"/>
                    <a:pt x="483489" y="237998"/>
                    <a:pt x="483743" y="237998"/>
                  </a:cubicBezTo>
                  <a:close/>
                  <a:moveTo>
                    <a:pt x="508000" y="241046"/>
                  </a:moveTo>
                  <a:cubicBezTo>
                    <a:pt x="508000" y="241173"/>
                    <a:pt x="508127" y="241173"/>
                    <a:pt x="508127" y="241173"/>
                  </a:cubicBezTo>
                  <a:cubicBezTo>
                    <a:pt x="508000" y="241173"/>
                    <a:pt x="507746" y="241300"/>
                    <a:pt x="507619" y="241300"/>
                  </a:cubicBezTo>
                  <a:lnTo>
                    <a:pt x="507619" y="241300"/>
                  </a:lnTo>
                  <a:cubicBezTo>
                    <a:pt x="507746" y="241173"/>
                    <a:pt x="507873" y="241173"/>
                    <a:pt x="508000" y="241046"/>
                  </a:cubicBezTo>
                  <a:close/>
                  <a:moveTo>
                    <a:pt x="496824" y="235204"/>
                  </a:moveTo>
                  <a:lnTo>
                    <a:pt x="502031" y="237236"/>
                  </a:lnTo>
                  <a:cubicBezTo>
                    <a:pt x="502666" y="237617"/>
                    <a:pt x="503555" y="238125"/>
                    <a:pt x="504190" y="238633"/>
                  </a:cubicBezTo>
                  <a:cubicBezTo>
                    <a:pt x="502031" y="238633"/>
                    <a:pt x="500126" y="238506"/>
                    <a:pt x="498348" y="237998"/>
                  </a:cubicBezTo>
                  <a:lnTo>
                    <a:pt x="498348" y="237998"/>
                  </a:lnTo>
                  <a:cubicBezTo>
                    <a:pt x="500126" y="238633"/>
                    <a:pt x="501523" y="240030"/>
                    <a:pt x="502666" y="241935"/>
                  </a:cubicBezTo>
                  <a:cubicBezTo>
                    <a:pt x="501777" y="241935"/>
                    <a:pt x="500888" y="241935"/>
                    <a:pt x="499999" y="241808"/>
                  </a:cubicBezTo>
                  <a:cubicBezTo>
                    <a:pt x="499110" y="241173"/>
                    <a:pt x="498348" y="240284"/>
                    <a:pt x="497713" y="239649"/>
                  </a:cubicBezTo>
                  <a:cubicBezTo>
                    <a:pt x="497459" y="239268"/>
                    <a:pt x="497205" y="238633"/>
                    <a:pt x="496824" y="238252"/>
                  </a:cubicBezTo>
                  <a:lnTo>
                    <a:pt x="497713" y="237871"/>
                  </a:lnTo>
                  <a:lnTo>
                    <a:pt x="496697" y="238125"/>
                  </a:lnTo>
                  <a:cubicBezTo>
                    <a:pt x="496316" y="237109"/>
                    <a:pt x="496062" y="236220"/>
                    <a:pt x="496570" y="235204"/>
                  </a:cubicBezTo>
                  <a:close/>
                  <a:moveTo>
                    <a:pt x="484124" y="260731"/>
                  </a:moveTo>
                  <a:lnTo>
                    <a:pt x="489585" y="264414"/>
                  </a:lnTo>
                  <a:lnTo>
                    <a:pt x="489585" y="264414"/>
                  </a:lnTo>
                  <a:cubicBezTo>
                    <a:pt x="488569" y="264160"/>
                    <a:pt x="487680" y="263779"/>
                    <a:pt x="486664" y="263271"/>
                  </a:cubicBezTo>
                  <a:cubicBezTo>
                    <a:pt x="485648" y="262763"/>
                    <a:pt x="485140" y="262001"/>
                    <a:pt x="484505" y="261366"/>
                  </a:cubicBezTo>
                  <a:cubicBezTo>
                    <a:pt x="484378" y="261112"/>
                    <a:pt x="484251" y="260985"/>
                    <a:pt x="484124" y="260731"/>
                  </a:cubicBezTo>
                  <a:close/>
                  <a:moveTo>
                    <a:pt x="472186" y="260350"/>
                  </a:moveTo>
                  <a:cubicBezTo>
                    <a:pt x="473964" y="263398"/>
                    <a:pt x="477012" y="266065"/>
                    <a:pt x="479679" y="268859"/>
                  </a:cubicBezTo>
                  <a:lnTo>
                    <a:pt x="479679" y="271272"/>
                  </a:lnTo>
                  <a:cubicBezTo>
                    <a:pt x="476631" y="267716"/>
                    <a:pt x="472948" y="264287"/>
                    <a:pt x="472186" y="260350"/>
                  </a:cubicBezTo>
                  <a:close/>
                  <a:moveTo>
                    <a:pt x="449326" y="132969"/>
                  </a:moveTo>
                  <a:cubicBezTo>
                    <a:pt x="457835" y="141986"/>
                    <a:pt x="466725" y="150495"/>
                    <a:pt x="475996" y="158623"/>
                  </a:cubicBezTo>
                  <a:cubicBezTo>
                    <a:pt x="474726" y="159004"/>
                    <a:pt x="473202" y="159512"/>
                    <a:pt x="471297" y="160274"/>
                  </a:cubicBezTo>
                  <a:cubicBezTo>
                    <a:pt x="470154" y="160782"/>
                    <a:pt x="468884" y="161544"/>
                    <a:pt x="467233" y="162941"/>
                  </a:cubicBezTo>
                  <a:cubicBezTo>
                    <a:pt x="465582" y="164338"/>
                    <a:pt x="463550" y="166751"/>
                    <a:pt x="462915" y="169926"/>
                  </a:cubicBezTo>
                  <a:lnTo>
                    <a:pt x="462534" y="171958"/>
                  </a:lnTo>
                  <a:lnTo>
                    <a:pt x="462915" y="173609"/>
                  </a:lnTo>
                  <a:cubicBezTo>
                    <a:pt x="463804" y="177165"/>
                    <a:pt x="465201" y="179959"/>
                    <a:pt x="466852" y="181991"/>
                  </a:cubicBezTo>
                  <a:cubicBezTo>
                    <a:pt x="466344" y="182499"/>
                    <a:pt x="465582" y="183261"/>
                    <a:pt x="465074" y="183896"/>
                  </a:cubicBezTo>
                  <a:lnTo>
                    <a:pt x="464693" y="184404"/>
                  </a:lnTo>
                  <a:lnTo>
                    <a:pt x="464185" y="185420"/>
                  </a:lnTo>
                  <a:cubicBezTo>
                    <a:pt x="461899" y="189865"/>
                    <a:pt x="463042" y="195961"/>
                    <a:pt x="465201" y="198755"/>
                  </a:cubicBezTo>
                  <a:cubicBezTo>
                    <a:pt x="466979" y="201549"/>
                    <a:pt x="468757" y="203200"/>
                    <a:pt x="470535" y="204851"/>
                  </a:cubicBezTo>
                  <a:cubicBezTo>
                    <a:pt x="469900" y="205232"/>
                    <a:pt x="469138" y="205994"/>
                    <a:pt x="468376" y="206883"/>
                  </a:cubicBezTo>
                  <a:cubicBezTo>
                    <a:pt x="466471" y="209296"/>
                    <a:pt x="465963" y="211963"/>
                    <a:pt x="465455" y="213360"/>
                  </a:cubicBezTo>
                  <a:lnTo>
                    <a:pt x="464947" y="215265"/>
                  </a:lnTo>
                  <a:lnTo>
                    <a:pt x="465455" y="216789"/>
                  </a:lnTo>
                  <a:cubicBezTo>
                    <a:pt x="467106" y="221488"/>
                    <a:pt x="469646" y="223647"/>
                    <a:pt x="472059" y="225679"/>
                  </a:cubicBezTo>
                  <a:cubicBezTo>
                    <a:pt x="469900" y="227076"/>
                    <a:pt x="467360" y="228981"/>
                    <a:pt x="465836" y="232410"/>
                  </a:cubicBezTo>
                  <a:lnTo>
                    <a:pt x="465709" y="232537"/>
                  </a:lnTo>
                  <a:lnTo>
                    <a:pt x="465709" y="232791"/>
                  </a:lnTo>
                  <a:cubicBezTo>
                    <a:pt x="464693" y="235966"/>
                    <a:pt x="465074" y="239522"/>
                    <a:pt x="466217" y="242189"/>
                  </a:cubicBezTo>
                  <a:cubicBezTo>
                    <a:pt x="467360" y="244856"/>
                    <a:pt x="469011" y="247015"/>
                    <a:pt x="470662" y="248920"/>
                  </a:cubicBezTo>
                  <a:cubicBezTo>
                    <a:pt x="472186" y="250698"/>
                    <a:pt x="473837" y="252222"/>
                    <a:pt x="475488" y="253746"/>
                  </a:cubicBezTo>
                  <a:lnTo>
                    <a:pt x="475488" y="253746"/>
                  </a:lnTo>
                  <a:cubicBezTo>
                    <a:pt x="475361" y="253746"/>
                    <a:pt x="475107" y="253746"/>
                    <a:pt x="474980" y="253746"/>
                  </a:cubicBezTo>
                  <a:cubicBezTo>
                    <a:pt x="474599" y="253746"/>
                    <a:pt x="474218" y="253746"/>
                    <a:pt x="473710" y="253746"/>
                  </a:cubicBezTo>
                  <a:cubicBezTo>
                    <a:pt x="471932" y="254000"/>
                    <a:pt x="471551" y="255397"/>
                    <a:pt x="470916" y="256413"/>
                  </a:cubicBezTo>
                  <a:cubicBezTo>
                    <a:pt x="470916" y="256667"/>
                    <a:pt x="470916" y="257048"/>
                    <a:pt x="471043" y="257429"/>
                  </a:cubicBezTo>
                  <a:lnTo>
                    <a:pt x="469773" y="259207"/>
                  </a:lnTo>
                  <a:lnTo>
                    <a:pt x="469646" y="259461"/>
                  </a:lnTo>
                  <a:lnTo>
                    <a:pt x="469646" y="259715"/>
                  </a:lnTo>
                  <a:cubicBezTo>
                    <a:pt x="469900" y="262890"/>
                    <a:pt x="471805" y="265176"/>
                    <a:pt x="473583" y="267081"/>
                  </a:cubicBezTo>
                  <a:cubicBezTo>
                    <a:pt x="475234" y="268986"/>
                    <a:pt x="477266" y="270637"/>
                    <a:pt x="479044" y="272415"/>
                  </a:cubicBezTo>
                  <a:lnTo>
                    <a:pt x="478917" y="283337"/>
                  </a:lnTo>
                  <a:lnTo>
                    <a:pt x="478917" y="283591"/>
                  </a:lnTo>
                  <a:lnTo>
                    <a:pt x="478663" y="283591"/>
                  </a:lnTo>
                  <a:cubicBezTo>
                    <a:pt x="455803" y="266065"/>
                    <a:pt x="441325" y="239014"/>
                    <a:pt x="436626" y="211328"/>
                  </a:cubicBezTo>
                  <a:cubicBezTo>
                    <a:pt x="432689" y="187833"/>
                    <a:pt x="435102" y="163068"/>
                    <a:pt x="444373" y="141605"/>
                  </a:cubicBezTo>
                  <a:cubicBezTo>
                    <a:pt x="445897" y="138557"/>
                    <a:pt x="447548" y="135890"/>
                    <a:pt x="449326" y="133096"/>
                  </a:cubicBezTo>
                  <a:close/>
                  <a:moveTo>
                    <a:pt x="517398" y="92964"/>
                  </a:moveTo>
                  <a:cubicBezTo>
                    <a:pt x="526796" y="92964"/>
                    <a:pt x="536702" y="94996"/>
                    <a:pt x="545719" y="98552"/>
                  </a:cubicBezTo>
                  <a:cubicBezTo>
                    <a:pt x="558292" y="103505"/>
                    <a:pt x="569849" y="113538"/>
                    <a:pt x="579882" y="123825"/>
                  </a:cubicBezTo>
                  <a:cubicBezTo>
                    <a:pt x="599313" y="145161"/>
                    <a:pt x="609346" y="175260"/>
                    <a:pt x="609854" y="204597"/>
                  </a:cubicBezTo>
                  <a:cubicBezTo>
                    <a:pt x="609981" y="233807"/>
                    <a:pt x="597281" y="263906"/>
                    <a:pt x="574167" y="282575"/>
                  </a:cubicBezTo>
                  <a:cubicBezTo>
                    <a:pt x="568833" y="286766"/>
                    <a:pt x="562864" y="290322"/>
                    <a:pt x="556514" y="293116"/>
                  </a:cubicBezTo>
                  <a:cubicBezTo>
                    <a:pt x="547878" y="296418"/>
                    <a:pt x="538226" y="298450"/>
                    <a:pt x="528066" y="298450"/>
                  </a:cubicBezTo>
                  <a:cubicBezTo>
                    <a:pt x="527304" y="298450"/>
                    <a:pt x="526669" y="298450"/>
                    <a:pt x="525907" y="298450"/>
                  </a:cubicBezTo>
                  <a:cubicBezTo>
                    <a:pt x="513080" y="298450"/>
                    <a:pt x="499491" y="294894"/>
                    <a:pt x="489204" y="289433"/>
                  </a:cubicBezTo>
                  <a:lnTo>
                    <a:pt x="489077" y="275209"/>
                  </a:lnTo>
                  <a:lnTo>
                    <a:pt x="488950" y="276733"/>
                  </a:lnTo>
                  <a:lnTo>
                    <a:pt x="488950" y="276733"/>
                  </a:lnTo>
                  <a:cubicBezTo>
                    <a:pt x="488950" y="275336"/>
                    <a:pt x="489077" y="273812"/>
                    <a:pt x="489077" y="272034"/>
                  </a:cubicBezTo>
                  <a:cubicBezTo>
                    <a:pt x="498602" y="273558"/>
                    <a:pt x="507492" y="276098"/>
                    <a:pt x="516763" y="278511"/>
                  </a:cubicBezTo>
                  <a:cubicBezTo>
                    <a:pt x="516763" y="279146"/>
                    <a:pt x="516636" y="280035"/>
                    <a:pt x="516509" y="280543"/>
                  </a:cubicBezTo>
                  <a:lnTo>
                    <a:pt x="489077" y="275209"/>
                  </a:lnTo>
                  <a:lnTo>
                    <a:pt x="517017" y="282956"/>
                  </a:lnTo>
                  <a:lnTo>
                    <a:pt x="517779" y="283210"/>
                  </a:lnTo>
                  <a:lnTo>
                    <a:pt x="518160" y="282194"/>
                  </a:lnTo>
                  <a:cubicBezTo>
                    <a:pt x="519557" y="279273"/>
                    <a:pt x="519430" y="276479"/>
                    <a:pt x="519049" y="273558"/>
                  </a:cubicBezTo>
                  <a:lnTo>
                    <a:pt x="518922" y="273050"/>
                  </a:lnTo>
                  <a:lnTo>
                    <a:pt x="518414" y="272669"/>
                  </a:lnTo>
                  <a:cubicBezTo>
                    <a:pt x="518287" y="272542"/>
                    <a:pt x="518033" y="272415"/>
                    <a:pt x="517906" y="272288"/>
                  </a:cubicBezTo>
                  <a:cubicBezTo>
                    <a:pt x="517779" y="271780"/>
                    <a:pt x="517779" y="271145"/>
                    <a:pt x="517652" y="270637"/>
                  </a:cubicBezTo>
                  <a:cubicBezTo>
                    <a:pt x="510667" y="266319"/>
                    <a:pt x="503428" y="261493"/>
                    <a:pt x="497078" y="256413"/>
                  </a:cubicBezTo>
                  <a:lnTo>
                    <a:pt x="497078" y="256413"/>
                  </a:lnTo>
                  <a:cubicBezTo>
                    <a:pt x="500634" y="258445"/>
                    <a:pt x="504571" y="260858"/>
                    <a:pt x="509651" y="261493"/>
                  </a:cubicBezTo>
                  <a:cubicBezTo>
                    <a:pt x="510667" y="261620"/>
                    <a:pt x="511556" y="261620"/>
                    <a:pt x="512572" y="261620"/>
                  </a:cubicBezTo>
                  <a:cubicBezTo>
                    <a:pt x="514350" y="261620"/>
                    <a:pt x="516128" y="261366"/>
                    <a:pt x="518160" y="260731"/>
                  </a:cubicBezTo>
                  <a:cubicBezTo>
                    <a:pt x="521208" y="259588"/>
                    <a:pt x="523748" y="257810"/>
                    <a:pt x="525780" y="255016"/>
                  </a:cubicBezTo>
                  <a:lnTo>
                    <a:pt x="526288" y="254254"/>
                  </a:lnTo>
                  <a:lnTo>
                    <a:pt x="526415" y="253111"/>
                  </a:lnTo>
                  <a:cubicBezTo>
                    <a:pt x="526415" y="252857"/>
                    <a:pt x="526542" y="252476"/>
                    <a:pt x="526542" y="252095"/>
                  </a:cubicBezTo>
                  <a:lnTo>
                    <a:pt x="528447" y="252984"/>
                  </a:lnTo>
                  <a:lnTo>
                    <a:pt x="537845" y="257048"/>
                  </a:lnTo>
                  <a:lnTo>
                    <a:pt x="538099" y="248793"/>
                  </a:lnTo>
                  <a:lnTo>
                    <a:pt x="540004" y="249555"/>
                  </a:lnTo>
                  <a:lnTo>
                    <a:pt x="549910" y="254127"/>
                  </a:lnTo>
                  <a:lnTo>
                    <a:pt x="550418" y="243078"/>
                  </a:lnTo>
                  <a:lnTo>
                    <a:pt x="550672" y="236093"/>
                  </a:lnTo>
                  <a:lnTo>
                    <a:pt x="550926" y="231394"/>
                  </a:lnTo>
                  <a:lnTo>
                    <a:pt x="546735" y="229108"/>
                  </a:lnTo>
                  <a:lnTo>
                    <a:pt x="539877" y="225298"/>
                  </a:lnTo>
                  <a:lnTo>
                    <a:pt x="540004" y="221488"/>
                  </a:lnTo>
                  <a:lnTo>
                    <a:pt x="540258" y="216408"/>
                  </a:lnTo>
                  <a:lnTo>
                    <a:pt x="535305" y="214122"/>
                  </a:lnTo>
                  <a:lnTo>
                    <a:pt x="528574" y="210947"/>
                  </a:lnTo>
                  <a:lnTo>
                    <a:pt x="528828" y="209804"/>
                  </a:lnTo>
                  <a:cubicBezTo>
                    <a:pt x="528955" y="208534"/>
                    <a:pt x="529209" y="206502"/>
                    <a:pt x="528574" y="203581"/>
                  </a:cubicBezTo>
                  <a:cubicBezTo>
                    <a:pt x="528574" y="203327"/>
                    <a:pt x="528447" y="203200"/>
                    <a:pt x="528447" y="202946"/>
                  </a:cubicBezTo>
                  <a:lnTo>
                    <a:pt x="528828" y="201803"/>
                  </a:lnTo>
                  <a:lnTo>
                    <a:pt x="529336" y="200660"/>
                  </a:lnTo>
                  <a:lnTo>
                    <a:pt x="529463" y="199263"/>
                  </a:lnTo>
                  <a:lnTo>
                    <a:pt x="529590" y="196977"/>
                  </a:lnTo>
                  <a:lnTo>
                    <a:pt x="538861" y="202565"/>
                  </a:lnTo>
                  <a:lnTo>
                    <a:pt x="554482" y="212090"/>
                  </a:lnTo>
                  <a:lnTo>
                    <a:pt x="554355" y="207010"/>
                  </a:lnTo>
                  <a:lnTo>
                    <a:pt x="554355" y="207010"/>
                  </a:lnTo>
                  <a:cubicBezTo>
                    <a:pt x="557530" y="211455"/>
                    <a:pt x="560959" y="215519"/>
                    <a:pt x="564769" y="219456"/>
                  </a:cubicBezTo>
                  <a:lnTo>
                    <a:pt x="564769" y="219456"/>
                  </a:lnTo>
                  <a:lnTo>
                    <a:pt x="564261" y="218821"/>
                  </a:lnTo>
                  <a:lnTo>
                    <a:pt x="564261" y="218821"/>
                  </a:lnTo>
                  <a:cubicBezTo>
                    <a:pt x="568071" y="223393"/>
                    <a:pt x="571373" y="225298"/>
                    <a:pt x="576326" y="227203"/>
                  </a:cubicBezTo>
                  <a:lnTo>
                    <a:pt x="576834" y="227330"/>
                  </a:lnTo>
                  <a:lnTo>
                    <a:pt x="577723" y="227584"/>
                  </a:lnTo>
                  <a:cubicBezTo>
                    <a:pt x="579882" y="227965"/>
                    <a:pt x="581914" y="228219"/>
                    <a:pt x="584073" y="228219"/>
                  </a:cubicBezTo>
                  <a:cubicBezTo>
                    <a:pt x="585851" y="228219"/>
                    <a:pt x="587629" y="228092"/>
                    <a:pt x="589534" y="227711"/>
                  </a:cubicBezTo>
                  <a:cubicBezTo>
                    <a:pt x="593471" y="227076"/>
                    <a:pt x="597789" y="225806"/>
                    <a:pt x="601980" y="222377"/>
                  </a:cubicBezTo>
                  <a:cubicBezTo>
                    <a:pt x="602107" y="222250"/>
                    <a:pt x="602234" y="222123"/>
                    <a:pt x="602361" y="221996"/>
                  </a:cubicBezTo>
                  <a:cubicBezTo>
                    <a:pt x="605028" y="219837"/>
                    <a:pt x="606552" y="216281"/>
                    <a:pt x="607187" y="213995"/>
                  </a:cubicBezTo>
                  <a:cubicBezTo>
                    <a:pt x="607822" y="211709"/>
                    <a:pt x="608076" y="210185"/>
                    <a:pt x="608076" y="210185"/>
                  </a:cubicBezTo>
                  <a:lnTo>
                    <a:pt x="608203" y="207772"/>
                  </a:lnTo>
                  <a:cubicBezTo>
                    <a:pt x="607568" y="184785"/>
                    <a:pt x="597916" y="164084"/>
                    <a:pt x="586232" y="146431"/>
                  </a:cubicBezTo>
                  <a:lnTo>
                    <a:pt x="586105" y="146177"/>
                  </a:lnTo>
                  <a:lnTo>
                    <a:pt x="585851" y="145923"/>
                  </a:lnTo>
                  <a:cubicBezTo>
                    <a:pt x="581914" y="140589"/>
                    <a:pt x="577088" y="135128"/>
                    <a:pt x="570992" y="130429"/>
                  </a:cubicBezTo>
                  <a:cubicBezTo>
                    <a:pt x="567182" y="127254"/>
                    <a:pt x="562610" y="124587"/>
                    <a:pt x="557657" y="122809"/>
                  </a:cubicBezTo>
                  <a:cubicBezTo>
                    <a:pt x="557657" y="122047"/>
                    <a:pt x="557784" y="121285"/>
                    <a:pt x="557911" y="120523"/>
                  </a:cubicBezTo>
                  <a:lnTo>
                    <a:pt x="558038" y="119126"/>
                  </a:lnTo>
                  <a:cubicBezTo>
                    <a:pt x="558038" y="118872"/>
                    <a:pt x="558038" y="118491"/>
                    <a:pt x="558165" y="117983"/>
                  </a:cubicBezTo>
                  <a:cubicBezTo>
                    <a:pt x="558800" y="115951"/>
                    <a:pt x="557784" y="110236"/>
                    <a:pt x="555371" y="107823"/>
                  </a:cubicBezTo>
                  <a:lnTo>
                    <a:pt x="553466" y="106172"/>
                  </a:lnTo>
                  <a:lnTo>
                    <a:pt x="551307" y="104902"/>
                  </a:lnTo>
                  <a:lnTo>
                    <a:pt x="548894" y="103505"/>
                  </a:lnTo>
                  <a:cubicBezTo>
                    <a:pt x="547116" y="102616"/>
                    <a:pt x="544195" y="101346"/>
                    <a:pt x="541147" y="101219"/>
                  </a:cubicBezTo>
                  <a:lnTo>
                    <a:pt x="534924" y="100838"/>
                  </a:lnTo>
                  <a:lnTo>
                    <a:pt x="531749" y="105918"/>
                  </a:lnTo>
                  <a:cubicBezTo>
                    <a:pt x="528574" y="110617"/>
                    <a:pt x="527558" y="116205"/>
                    <a:pt x="527304" y="120142"/>
                  </a:cubicBezTo>
                  <a:cubicBezTo>
                    <a:pt x="527177" y="122301"/>
                    <a:pt x="527050" y="124206"/>
                    <a:pt x="527050" y="125857"/>
                  </a:cubicBezTo>
                  <a:cubicBezTo>
                    <a:pt x="526415" y="126365"/>
                    <a:pt x="525653" y="127127"/>
                    <a:pt x="525145" y="127635"/>
                  </a:cubicBezTo>
                  <a:cubicBezTo>
                    <a:pt x="523113" y="115951"/>
                    <a:pt x="520192" y="104267"/>
                    <a:pt x="516128" y="92837"/>
                  </a:cubicBezTo>
                  <a:cubicBezTo>
                    <a:pt x="516382" y="92837"/>
                    <a:pt x="516763" y="92837"/>
                    <a:pt x="517017" y="92837"/>
                  </a:cubicBezTo>
                  <a:close/>
                  <a:moveTo>
                    <a:pt x="458597" y="51308"/>
                  </a:moveTo>
                  <a:cubicBezTo>
                    <a:pt x="452374" y="51308"/>
                    <a:pt x="445897" y="52324"/>
                    <a:pt x="439420" y="55118"/>
                  </a:cubicBezTo>
                  <a:cubicBezTo>
                    <a:pt x="432943" y="57912"/>
                    <a:pt x="427101" y="62992"/>
                    <a:pt x="423545" y="69723"/>
                  </a:cubicBezTo>
                  <a:cubicBezTo>
                    <a:pt x="419862" y="76073"/>
                    <a:pt x="418846" y="85090"/>
                    <a:pt x="420370" y="91821"/>
                  </a:cubicBezTo>
                  <a:cubicBezTo>
                    <a:pt x="422656" y="102362"/>
                    <a:pt x="427482" y="110744"/>
                    <a:pt x="432816" y="118110"/>
                  </a:cubicBezTo>
                  <a:cubicBezTo>
                    <a:pt x="414528" y="146939"/>
                    <a:pt x="410083" y="182499"/>
                    <a:pt x="416941" y="214757"/>
                  </a:cubicBezTo>
                  <a:cubicBezTo>
                    <a:pt x="424180" y="249809"/>
                    <a:pt x="447040" y="281559"/>
                    <a:pt x="478409" y="298196"/>
                  </a:cubicBezTo>
                  <a:cubicBezTo>
                    <a:pt x="492379" y="305308"/>
                    <a:pt x="507873" y="309626"/>
                    <a:pt x="523240" y="309626"/>
                  </a:cubicBezTo>
                  <a:cubicBezTo>
                    <a:pt x="525272" y="309626"/>
                    <a:pt x="527177" y="309499"/>
                    <a:pt x="529209" y="309372"/>
                  </a:cubicBezTo>
                  <a:cubicBezTo>
                    <a:pt x="546608" y="308102"/>
                    <a:pt x="563499" y="302260"/>
                    <a:pt x="576834" y="291719"/>
                  </a:cubicBezTo>
                  <a:cubicBezTo>
                    <a:pt x="586486" y="284607"/>
                    <a:pt x="594614" y="275844"/>
                    <a:pt x="600964" y="265938"/>
                  </a:cubicBezTo>
                  <a:cubicBezTo>
                    <a:pt x="613791" y="248412"/>
                    <a:pt x="621284" y="226949"/>
                    <a:pt x="621792" y="204851"/>
                  </a:cubicBezTo>
                  <a:cubicBezTo>
                    <a:pt x="622300" y="172339"/>
                    <a:pt x="612902" y="139446"/>
                    <a:pt x="591439" y="113792"/>
                  </a:cubicBezTo>
                  <a:cubicBezTo>
                    <a:pt x="580644" y="101600"/>
                    <a:pt x="568579" y="89916"/>
                    <a:pt x="552577" y="82804"/>
                  </a:cubicBezTo>
                  <a:cubicBezTo>
                    <a:pt x="543560" y="78994"/>
                    <a:pt x="534035" y="76073"/>
                    <a:pt x="524256" y="75184"/>
                  </a:cubicBezTo>
                  <a:cubicBezTo>
                    <a:pt x="519811" y="74549"/>
                    <a:pt x="515239" y="74168"/>
                    <a:pt x="510667" y="74168"/>
                  </a:cubicBezTo>
                  <a:cubicBezTo>
                    <a:pt x="508000" y="74168"/>
                    <a:pt x="505333" y="74295"/>
                    <a:pt x="502666" y="74549"/>
                  </a:cubicBezTo>
                  <a:cubicBezTo>
                    <a:pt x="496697" y="65913"/>
                    <a:pt x="488061" y="58039"/>
                    <a:pt x="477012" y="54229"/>
                  </a:cubicBezTo>
                  <a:cubicBezTo>
                    <a:pt x="470662" y="52197"/>
                    <a:pt x="464693" y="51435"/>
                    <a:pt x="458470" y="51308"/>
                  </a:cubicBezTo>
                  <a:close/>
                  <a:moveTo>
                    <a:pt x="789432" y="38481"/>
                  </a:moveTo>
                  <a:lnTo>
                    <a:pt x="798830" y="331470"/>
                  </a:lnTo>
                  <a:cubicBezTo>
                    <a:pt x="798830" y="331470"/>
                    <a:pt x="855599" y="300863"/>
                    <a:pt x="868680" y="256794"/>
                  </a:cubicBezTo>
                  <a:cubicBezTo>
                    <a:pt x="885825" y="200025"/>
                    <a:pt x="874395" y="135890"/>
                    <a:pt x="863981" y="84709"/>
                  </a:cubicBezTo>
                  <a:cubicBezTo>
                    <a:pt x="857377" y="52705"/>
                    <a:pt x="844677" y="45720"/>
                    <a:pt x="833247" y="45720"/>
                  </a:cubicBezTo>
                  <a:cubicBezTo>
                    <a:pt x="828929" y="45720"/>
                    <a:pt x="824738" y="46736"/>
                    <a:pt x="821182" y="47625"/>
                  </a:cubicBezTo>
                  <a:cubicBezTo>
                    <a:pt x="817626" y="48514"/>
                    <a:pt x="814451" y="49657"/>
                    <a:pt x="812546" y="49657"/>
                  </a:cubicBezTo>
                  <a:cubicBezTo>
                    <a:pt x="812419" y="49657"/>
                    <a:pt x="812292" y="49657"/>
                    <a:pt x="812165" y="49657"/>
                  </a:cubicBezTo>
                  <a:cubicBezTo>
                    <a:pt x="803529" y="48768"/>
                    <a:pt x="789432" y="38227"/>
                    <a:pt x="789432" y="38227"/>
                  </a:cubicBezTo>
                  <a:close/>
                  <a:moveTo>
                    <a:pt x="499618" y="26543"/>
                  </a:moveTo>
                  <a:cubicBezTo>
                    <a:pt x="502793" y="26543"/>
                    <a:pt x="506095" y="26543"/>
                    <a:pt x="509270" y="26670"/>
                  </a:cubicBezTo>
                  <a:cubicBezTo>
                    <a:pt x="560578" y="27559"/>
                    <a:pt x="611632" y="41910"/>
                    <a:pt x="657352" y="66421"/>
                  </a:cubicBezTo>
                  <a:cubicBezTo>
                    <a:pt x="680085" y="78994"/>
                    <a:pt x="701040" y="94996"/>
                    <a:pt x="718058" y="115062"/>
                  </a:cubicBezTo>
                  <a:cubicBezTo>
                    <a:pt x="735203" y="135128"/>
                    <a:pt x="747141" y="159766"/>
                    <a:pt x="750062" y="186182"/>
                  </a:cubicBezTo>
                  <a:cubicBezTo>
                    <a:pt x="752221" y="212598"/>
                    <a:pt x="744347" y="239395"/>
                    <a:pt x="728726" y="260223"/>
                  </a:cubicBezTo>
                  <a:cubicBezTo>
                    <a:pt x="713359" y="281432"/>
                    <a:pt x="691896" y="297307"/>
                    <a:pt x="668909" y="308991"/>
                  </a:cubicBezTo>
                  <a:cubicBezTo>
                    <a:pt x="622554" y="332232"/>
                    <a:pt x="570611" y="341503"/>
                    <a:pt x="518795" y="342138"/>
                  </a:cubicBezTo>
                  <a:cubicBezTo>
                    <a:pt x="516382" y="342138"/>
                    <a:pt x="513969" y="342265"/>
                    <a:pt x="511683" y="342265"/>
                  </a:cubicBezTo>
                  <a:cubicBezTo>
                    <a:pt x="495046" y="342265"/>
                    <a:pt x="478409" y="340995"/>
                    <a:pt x="461899" y="338455"/>
                  </a:cubicBezTo>
                  <a:cubicBezTo>
                    <a:pt x="429387" y="331343"/>
                    <a:pt x="398399" y="319278"/>
                    <a:pt x="370586" y="302260"/>
                  </a:cubicBezTo>
                  <a:cubicBezTo>
                    <a:pt x="348869" y="288798"/>
                    <a:pt x="329184" y="271907"/>
                    <a:pt x="314452" y="251714"/>
                  </a:cubicBezTo>
                  <a:cubicBezTo>
                    <a:pt x="299847" y="231775"/>
                    <a:pt x="289941" y="208153"/>
                    <a:pt x="289433" y="183769"/>
                  </a:cubicBezTo>
                  <a:cubicBezTo>
                    <a:pt x="287528" y="144145"/>
                    <a:pt x="307848" y="106680"/>
                    <a:pt x="338074" y="79375"/>
                  </a:cubicBezTo>
                  <a:cubicBezTo>
                    <a:pt x="345694" y="73025"/>
                    <a:pt x="353949" y="67183"/>
                    <a:pt x="362458" y="61976"/>
                  </a:cubicBezTo>
                  <a:cubicBezTo>
                    <a:pt x="403352" y="37084"/>
                    <a:pt x="451866" y="26543"/>
                    <a:pt x="499872" y="26543"/>
                  </a:cubicBezTo>
                  <a:close/>
                  <a:moveTo>
                    <a:pt x="498221" y="3429"/>
                  </a:moveTo>
                  <a:cubicBezTo>
                    <a:pt x="446913" y="3429"/>
                    <a:pt x="394970" y="16637"/>
                    <a:pt x="351409" y="44958"/>
                  </a:cubicBezTo>
                  <a:cubicBezTo>
                    <a:pt x="343281" y="50165"/>
                    <a:pt x="335534" y="55880"/>
                    <a:pt x="328168" y="62230"/>
                  </a:cubicBezTo>
                  <a:cubicBezTo>
                    <a:pt x="313944" y="73787"/>
                    <a:pt x="301244" y="87249"/>
                    <a:pt x="291211" y="102997"/>
                  </a:cubicBezTo>
                  <a:cubicBezTo>
                    <a:pt x="275717" y="126873"/>
                    <a:pt x="266700" y="155702"/>
                    <a:pt x="267843" y="184785"/>
                  </a:cubicBezTo>
                  <a:cubicBezTo>
                    <a:pt x="268732" y="213995"/>
                    <a:pt x="280797" y="241681"/>
                    <a:pt x="297815" y="264287"/>
                  </a:cubicBezTo>
                  <a:cubicBezTo>
                    <a:pt x="314833" y="286893"/>
                    <a:pt x="337312" y="304546"/>
                    <a:pt x="361188" y="318262"/>
                  </a:cubicBezTo>
                  <a:cubicBezTo>
                    <a:pt x="391795" y="335280"/>
                    <a:pt x="425196" y="346329"/>
                    <a:pt x="459232" y="351917"/>
                  </a:cubicBezTo>
                  <a:cubicBezTo>
                    <a:pt x="478536" y="356362"/>
                    <a:pt x="498475" y="359156"/>
                    <a:pt x="518414" y="360172"/>
                  </a:cubicBezTo>
                  <a:cubicBezTo>
                    <a:pt x="522732" y="360299"/>
                    <a:pt x="527177" y="360426"/>
                    <a:pt x="531622" y="360426"/>
                  </a:cubicBezTo>
                  <a:cubicBezTo>
                    <a:pt x="581914" y="360426"/>
                    <a:pt x="633095" y="348615"/>
                    <a:pt x="675767" y="320802"/>
                  </a:cubicBezTo>
                  <a:cubicBezTo>
                    <a:pt x="698754" y="305816"/>
                    <a:pt x="719582" y="287020"/>
                    <a:pt x="733425" y="263398"/>
                  </a:cubicBezTo>
                  <a:cubicBezTo>
                    <a:pt x="747395" y="240157"/>
                    <a:pt x="754761" y="212852"/>
                    <a:pt x="752221" y="185801"/>
                  </a:cubicBezTo>
                  <a:cubicBezTo>
                    <a:pt x="746379" y="131699"/>
                    <a:pt x="709295" y="85344"/>
                    <a:pt x="664972" y="54356"/>
                  </a:cubicBezTo>
                  <a:cubicBezTo>
                    <a:pt x="620014" y="22606"/>
                    <a:pt x="565150" y="5715"/>
                    <a:pt x="510032" y="3683"/>
                  </a:cubicBezTo>
                  <a:cubicBezTo>
                    <a:pt x="506095" y="3556"/>
                    <a:pt x="502158" y="3429"/>
                    <a:pt x="498094" y="3429"/>
                  </a:cubicBezTo>
                  <a:close/>
                  <a:moveTo>
                    <a:pt x="145288" y="0"/>
                  </a:moveTo>
                  <a:cubicBezTo>
                    <a:pt x="120650" y="0"/>
                    <a:pt x="56007" y="4445"/>
                    <a:pt x="40005" y="11684"/>
                  </a:cubicBezTo>
                  <a:cubicBezTo>
                    <a:pt x="24130" y="18923"/>
                    <a:pt x="0" y="71628"/>
                    <a:pt x="0" y="71628"/>
                  </a:cubicBezTo>
                  <a:lnTo>
                    <a:pt x="0" y="368427"/>
                  </a:lnTo>
                  <a:lnTo>
                    <a:pt x="254" y="368300"/>
                  </a:lnTo>
                  <a:lnTo>
                    <a:pt x="245999" y="328803"/>
                  </a:lnTo>
                  <a:cubicBezTo>
                    <a:pt x="245999" y="328803"/>
                    <a:pt x="243967" y="328803"/>
                    <a:pt x="240665" y="328422"/>
                  </a:cubicBezTo>
                  <a:lnTo>
                    <a:pt x="246380" y="328422"/>
                  </a:lnTo>
                  <a:lnTo>
                    <a:pt x="241427" y="37846"/>
                  </a:lnTo>
                  <a:cubicBezTo>
                    <a:pt x="241427" y="37846"/>
                    <a:pt x="236982" y="38608"/>
                    <a:pt x="230378" y="38608"/>
                  </a:cubicBezTo>
                  <a:cubicBezTo>
                    <a:pt x="218186" y="38608"/>
                    <a:pt x="198882" y="36068"/>
                    <a:pt x="187579" y="21971"/>
                  </a:cubicBezTo>
                  <a:cubicBezTo>
                    <a:pt x="177292" y="8890"/>
                    <a:pt x="170053" y="0"/>
                    <a:pt x="145288" y="0"/>
                  </a:cubicBezTo>
                  <a:close/>
                </a:path>
              </a:pathLst>
            </a:custGeom>
            <a:blipFill>
              <a:blip r:embed="rId119"/>
              <a:stretch>
                <a:fillRect l="-806" t="-1664" r="-1426" b="-2033"/>
              </a:stretch>
            </a:blipFill>
          </p:spPr>
        </p:sp>
      </p:grpSp>
      <p:sp>
        <p:nvSpPr>
          <p:cNvPr name="Freeform 203" id="203"/>
          <p:cNvSpPr/>
          <p:nvPr/>
        </p:nvSpPr>
        <p:spPr>
          <a:xfrm flipH="false" flipV="false" rot="0">
            <a:off x="381000" y="673103"/>
            <a:ext cx="4267200" cy="1282703"/>
          </a:xfrm>
          <a:custGeom>
            <a:avLst/>
            <a:gdLst/>
            <a:ahLst/>
            <a:cxnLst/>
            <a:rect r="r" b="b" t="t" l="l"/>
            <a:pathLst>
              <a:path h="1282703" w="4267200">
                <a:moveTo>
                  <a:pt x="0" y="0"/>
                </a:moveTo>
                <a:lnTo>
                  <a:pt x="4267200" y="0"/>
                </a:lnTo>
                <a:lnTo>
                  <a:pt x="4267200" y="1282703"/>
                </a:lnTo>
                <a:lnTo>
                  <a:pt x="0" y="1282703"/>
                </a:lnTo>
                <a:lnTo>
                  <a:pt x="0" y="0"/>
                </a:lnTo>
                <a:close/>
              </a:path>
            </a:pathLst>
          </a:custGeom>
          <a:blipFill>
            <a:blip r:embed="rId120"/>
            <a:stretch>
              <a:fillRect l="0" t="0" r="0" b="0"/>
            </a:stretch>
          </a:blipFill>
        </p:spPr>
      </p:sp>
      <p:grpSp>
        <p:nvGrpSpPr>
          <p:cNvPr name="Group 204" id="204"/>
          <p:cNvGrpSpPr>
            <a:grpSpLocks noChangeAspect="true"/>
          </p:cNvGrpSpPr>
          <p:nvPr/>
        </p:nvGrpSpPr>
        <p:grpSpPr>
          <a:xfrm rot="0">
            <a:off x="2663581" y="929259"/>
            <a:ext cx="115024" cy="841105"/>
            <a:chOff x="0" y="0"/>
            <a:chExt cx="153365" cy="1121474"/>
          </a:xfrm>
        </p:grpSpPr>
        <p:sp>
          <p:nvSpPr>
            <p:cNvPr name="Freeform 205" id="205"/>
            <p:cNvSpPr/>
            <p:nvPr/>
          </p:nvSpPr>
          <p:spPr>
            <a:xfrm flipH="false" flipV="false" rot="0">
              <a:off x="0" y="0"/>
              <a:ext cx="157607" cy="1121537"/>
            </a:xfrm>
            <a:custGeom>
              <a:avLst/>
              <a:gdLst/>
              <a:ahLst/>
              <a:cxnLst/>
              <a:rect r="r" b="b" t="t" l="l"/>
              <a:pathLst>
                <a:path h="1121537" w="157607">
                  <a:moveTo>
                    <a:pt x="127889" y="0"/>
                  </a:moveTo>
                  <a:cubicBezTo>
                    <a:pt x="123825" y="8128"/>
                    <a:pt x="120015" y="16383"/>
                    <a:pt x="116459" y="24638"/>
                  </a:cubicBezTo>
                  <a:cubicBezTo>
                    <a:pt x="105283" y="51562"/>
                    <a:pt x="95631" y="79629"/>
                    <a:pt x="92202" y="108331"/>
                  </a:cubicBezTo>
                  <a:cubicBezTo>
                    <a:pt x="89916" y="137414"/>
                    <a:pt x="89535" y="166878"/>
                    <a:pt x="88265" y="196215"/>
                  </a:cubicBezTo>
                  <a:cubicBezTo>
                    <a:pt x="85852" y="255016"/>
                    <a:pt x="78486" y="313690"/>
                    <a:pt x="66802" y="371221"/>
                  </a:cubicBezTo>
                  <a:cubicBezTo>
                    <a:pt x="55499" y="428879"/>
                    <a:pt x="45212" y="486791"/>
                    <a:pt x="42418" y="545465"/>
                  </a:cubicBezTo>
                  <a:cubicBezTo>
                    <a:pt x="39243" y="604012"/>
                    <a:pt x="41529" y="662813"/>
                    <a:pt x="43561" y="721614"/>
                  </a:cubicBezTo>
                  <a:lnTo>
                    <a:pt x="46736" y="809752"/>
                  </a:lnTo>
                  <a:lnTo>
                    <a:pt x="47752" y="853821"/>
                  </a:lnTo>
                  <a:cubicBezTo>
                    <a:pt x="46990" y="868680"/>
                    <a:pt x="43942" y="883031"/>
                    <a:pt x="41656" y="897509"/>
                  </a:cubicBezTo>
                  <a:cubicBezTo>
                    <a:pt x="31750" y="955421"/>
                    <a:pt x="20955" y="1013206"/>
                    <a:pt x="10033" y="1070991"/>
                  </a:cubicBezTo>
                  <a:lnTo>
                    <a:pt x="0" y="1121537"/>
                  </a:lnTo>
                  <a:lnTo>
                    <a:pt x="38354" y="1026795"/>
                  </a:lnTo>
                  <a:cubicBezTo>
                    <a:pt x="38862" y="1024255"/>
                    <a:pt x="39370" y="1021715"/>
                    <a:pt x="39878" y="1019175"/>
                  </a:cubicBezTo>
                  <a:lnTo>
                    <a:pt x="48768" y="998601"/>
                  </a:lnTo>
                  <a:cubicBezTo>
                    <a:pt x="55245" y="955929"/>
                    <a:pt x="61976" y="908177"/>
                    <a:pt x="68580" y="855980"/>
                  </a:cubicBezTo>
                  <a:cubicBezTo>
                    <a:pt x="91821" y="673608"/>
                    <a:pt x="76708" y="532638"/>
                    <a:pt x="81915" y="495300"/>
                  </a:cubicBezTo>
                  <a:cubicBezTo>
                    <a:pt x="92837" y="418211"/>
                    <a:pt x="123952" y="342773"/>
                    <a:pt x="138938" y="220853"/>
                  </a:cubicBezTo>
                  <a:cubicBezTo>
                    <a:pt x="153924" y="98933"/>
                    <a:pt x="157607" y="68326"/>
                    <a:pt x="148209" y="23495"/>
                  </a:cubicBezTo>
                  <a:cubicBezTo>
                    <a:pt x="145669" y="11430"/>
                    <a:pt x="137922" y="4191"/>
                    <a:pt x="127889" y="0"/>
                  </a:cubicBezTo>
                  <a:close/>
                </a:path>
              </a:pathLst>
            </a:custGeom>
            <a:blipFill>
              <a:blip r:embed="rId121"/>
              <a:stretch>
                <a:fillRect l="-8388" t="-737" r="-11680" b="-1049"/>
              </a:stretch>
            </a:blipFill>
          </p:spPr>
        </p:sp>
      </p:grpSp>
      <p:sp>
        <p:nvSpPr>
          <p:cNvPr name="Freeform 206" id="206"/>
          <p:cNvSpPr/>
          <p:nvPr/>
        </p:nvSpPr>
        <p:spPr>
          <a:xfrm flipH="false" flipV="false" rot="0">
            <a:off x="2553214" y="739826"/>
            <a:ext cx="1592675" cy="1180252"/>
          </a:xfrm>
          <a:custGeom>
            <a:avLst/>
            <a:gdLst/>
            <a:ahLst/>
            <a:cxnLst/>
            <a:rect r="r" b="b" t="t" l="l"/>
            <a:pathLst>
              <a:path h="1180252" w="1592675">
                <a:moveTo>
                  <a:pt x="0" y="0"/>
                </a:moveTo>
                <a:lnTo>
                  <a:pt x="1592676" y="0"/>
                </a:lnTo>
                <a:lnTo>
                  <a:pt x="1592676" y="1180252"/>
                </a:lnTo>
                <a:lnTo>
                  <a:pt x="0" y="1180252"/>
                </a:lnTo>
                <a:lnTo>
                  <a:pt x="0" y="0"/>
                </a:lnTo>
                <a:close/>
              </a:path>
            </a:pathLst>
          </a:custGeom>
          <a:blipFill>
            <a:blip r:embed="rId122">
              <a:extLst>
                <a:ext uri="{96DAC541-7B7A-43D3-8B79-37D633B846F1}">
                  <asvg:svgBlip xmlns:asvg="http://schemas.microsoft.com/office/drawing/2016/SVG/main" r:embed="rId123"/>
                </a:ext>
              </a:extLst>
            </a:blip>
            <a:stretch>
              <a:fillRect l="0" t="0" r="0" b="0"/>
            </a:stretch>
          </a:blipFill>
        </p:spPr>
      </p:sp>
      <p:grpSp>
        <p:nvGrpSpPr>
          <p:cNvPr name="Group 207" id="207"/>
          <p:cNvGrpSpPr>
            <a:grpSpLocks noChangeAspect="true"/>
          </p:cNvGrpSpPr>
          <p:nvPr/>
        </p:nvGrpSpPr>
        <p:grpSpPr>
          <a:xfrm rot="0">
            <a:off x="2711748" y="1463002"/>
            <a:ext cx="115919" cy="187471"/>
            <a:chOff x="0" y="0"/>
            <a:chExt cx="154559" cy="249961"/>
          </a:xfrm>
        </p:grpSpPr>
        <p:sp>
          <p:nvSpPr>
            <p:cNvPr name="Freeform 208" id="208"/>
            <p:cNvSpPr/>
            <p:nvPr/>
          </p:nvSpPr>
          <p:spPr>
            <a:xfrm flipH="false" flipV="false" rot="0">
              <a:off x="0" y="0"/>
              <a:ext cx="154559" cy="249936"/>
            </a:xfrm>
            <a:custGeom>
              <a:avLst/>
              <a:gdLst/>
              <a:ahLst/>
              <a:cxnLst/>
              <a:rect r="r" b="b" t="t" l="l"/>
              <a:pathLst>
                <a:path h="249936" w="154559">
                  <a:moveTo>
                    <a:pt x="154559" y="0"/>
                  </a:moveTo>
                  <a:cubicBezTo>
                    <a:pt x="54991" y="70485"/>
                    <a:pt x="7366" y="224409"/>
                    <a:pt x="0" y="249936"/>
                  </a:cubicBezTo>
                  <a:lnTo>
                    <a:pt x="0" y="249936"/>
                  </a:lnTo>
                  <a:cubicBezTo>
                    <a:pt x="7366" y="224409"/>
                    <a:pt x="54991" y="70612"/>
                    <a:pt x="154559" y="0"/>
                  </a:cubicBezTo>
                  <a:close/>
                </a:path>
              </a:pathLst>
            </a:custGeom>
            <a:blipFill>
              <a:blip r:embed="rId124"/>
              <a:stretch>
                <a:fillRect l="-7074" t="-5701" r="-7304" b="-6941"/>
              </a:stretch>
            </a:blipFill>
          </p:spPr>
        </p:sp>
      </p:grpSp>
      <p:grpSp>
        <p:nvGrpSpPr>
          <p:cNvPr name="Group 209" id="209"/>
          <p:cNvGrpSpPr>
            <a:grpSpLocks noChangeAspect="true"/>
          </p:cNvGrpSpPr>
          <p:nvPr/>
        </p:nvGrpSpPr>
        <p:grpSpPr>
          <a:xfrm rot="0">
            <a:off x="3244472" y="1540774"/>
            <a:ext cx="355502" cy="47139"/>
            <a:chOff x="0" y="0"/>
            <a:chExt cx="474002" cy="62852"/>
          </a:xfrm>
        </p:grpSpPr>
        <p:sp>
          <p:nvSpPr>
            <p:cNvPr name="Freeform 210" id="210"/>
            <p:cNvSpPr/>
            <p:nvPr/>
          </p:nvSpPr>
          <p:spPr>
            <a:xfrm flipH="false" flipV="false" rot="0">
              <a:off x="0" y="0"/>
              <a:ext cx="474091" cy="62865"/>
            </a:xfrm>
            <a:custGeom>
              <a:avLst/>
              <a:gdLst/>
              <a:ahLst/>
              <a:cxnLst/>
              <a:rect r="r" b="b" t="t" l="l"/>
              <a:pathLst>
                <a:path h="62865" w="474091">
                  <a:moveTo>
                    <a:pt x="0" y="45593"/>
                  </a:moveTo>
                  <a:cubicBezTo>
                    <a:pt x="0" y="45593"/>
                    <a:pt x="127" y="45593"/>
                    <a:pt x="127" y="45593"/>
                  </a:cubicBezTo>
                  <a:lnTo>
                    <a:pt x="127" y="45593"/>
                  </a:lnTo>
                  <a:cubicBezTo>
                    <a:pt x="127" y="45593"/>
                    <a:pt x="0" y="45593"/>
                    <a:pt x="0" y="45593"/>
                  </a:cubicBezTo>
                  <a:close/>
                  <a:moveTo>
                    <a:pt x="508" y="45720"/>
                  </a:moveTo>
                  <a:cubicBezTo>
                    <a:pt x="10287" y="48895"/>
                    <a:pt x="19685" y="51689"/>
                    <a:pt x="28829" y="54102"/>
                  </a:cubicBezTo>
                  <a:lnTo>
                    <a:pt x="28829" y="54102"/>
                  </a:lnTo>
                  <a:cubicBezTo>
                    <a:pt x="19812" y="51816"/>
                    <a:pt x="10414" y="49022"/>
                    <a:pt x="508" y="45847"/>
                  </a:cubicBezTo>
                  <a:close/>
                  <a:moveTo>
                    <a:pt x="364998" y="0"/>
                  </a:moveTo>
                  <a:cubicBezTo>
                    <a:pt x="278765" y="0"/>
                    <a:pt x="231775" y="50165"/>
                    <a:pt x="149860" y="62865"/>
                  </a:cubicBezTo>
                  <a:lnTo>
                    <a:pt x="149860" y="62865"/>
                  </a:lnTo>
                  <a:cubicBezTo>
                    <a:pt x="184912" y="57404"/>
                    <a:pt x="213614" y="45212"/>
                    <a:pt x="241681" y="32893"/>
                  </a:cubicBezTo>
                  <a:cubicBezTo>
                    <a:pt x="279146" y="16383"/>
                    <a:pt x="315722" y="0"/>
                    <a:pt x="365125" y="0"/>
                  </a:cubicBezTo>
                  <a:cubicBezTo>
                    <a:pt x="395478" y="0"/>
                    <a:pt x="430784" y="6223"/>
                    <a:pt x="474091" y="22479"/>
                  </a:cubicBezTo>
                  <a:lnTo>
                    <a:pt x="474091" y="22479"/>
                  </a:lnTo>
                  <a:cubicBezTo>
                    <a:pt x="430657" y="6223"/>
                    <a:pt x="395478" y="0"/>
                    <a:pt x="364998" y="0"/>
                  </a:cubicBezTo>
                  <a:close/>
                </a:path>
              </a:pathLst>
            </a:custGeom>
            <a:blipFill>
              <a:blip r:embed="rId125"/>
              <a:stretch>
                <a:fillRect l="-1730" t="-23919" r="-2231" b="-19898"/>
              </a:stretch>
            </a:blipFill>
          </p:spPr>
        </p:sp>
      </p:grpSp>
      <p:grpSp>
        <p:nvGrpSpPr>
          <p:cNvPr name="Group 211" id="211"/>
          <p:cNvGrpSpPr>
            <a:grpSpLocks noChangeAspect="true"/>
          </p:cNvGrpSpPr>
          <p:nvPr/>
        </p:nvGrpSpPr>
        <p:grpSpPr>
          <a:xfrm rot="0">
            <a:off x="2653655" y="1437961"/>
            <a:ext cx="1295771" cy="418614"/>
            <a:chOff x="0" y="0"/>
            <a:chExt cx="1727695" cy="558152"/>
          </a:xfrm>
        </p:grpSpPr>
        <p:sp>
          <p:nvSpPr>
            <p:cNvPr name="Freeform 212" id="212"/>
            <p:cNvSpPr/>
            <p:nvPr/>
          </p:nvSpPr>
          <p:spPr>
            <a:xfrm flipH="false" flipV="false" rot="0">
              <a:off x="0" y="0"/>
              <a:ext cx="1727581" cy="558165"/>
            </a:xfrm>
            <a:custGeom>
              <a:avLst/>
              <a:gdLst/>
              <a:ahLst/>
              <a:cxnLst/>
              <a:rect r="r" b="b" t="t" l="l"/>
              <a:pathLst>
                <a:path h="558165" w="1727581">
                  <a:moveTo>
                    <a:pt x="312547" y="0"/>
                  </a:moveTo>
                  <a:cubicBezTo>
                    <a:pt x="282829" y="4445"/>
                    <a:pt x="256032" y="16383"/>
                    <a:pt x="232410" y="33147"/>
                  </a:cubicBezTo>
                  <a:cubicBezTo>
                    <a:pt x="232410" y="33147"/>
                    <a:pt x="232410" y="33147"/>
                    <a:pt x="232410" y="33147"/>
                  </a:cubicBezTo>
                  <a:cubicBezTo>
                    <a:pt x="232410" y="33147"/>
                    <a:pt x="232283" y="33147"/>
                    <a:pt x="232283" y="33274"/>
                  </a:cubicBezTo>
                  <a:cubicBezTo>
                    <a:pt x="232283" y="33401"/>
                    <a:pt x="232156" y="33274"/>
                    <a:pt x="232156" y="33401"/>
                  </a:cubicBezTo>
                  <a:cubicBezTo>
                    <a:pt x="232156" y="33528"/>
                    <a:pt x="232156" y="33401"/>
                    <a:pt x="232029" y="33401"/>
                  </a:cubicBezTo>
                  <a:cubicBezTo>
                    <a:pt x="127381" y="107569"/>
                    <a:pt x="80137" y="273685"/>
                    <a:pt x="76708" y="286258"/>
                  </a:cubicBezTo>
                  <a:cubicBezTo>
                    <a:pt x="76708" y="286385"/>
                    <a:pt x="76708" y="286385"/>
                    <a:pt x="76708" y="286385"/>
                  </a:cubicBezTo>
                  <a:cubicBezTo>
                    <a:pt x="76708" y="286385"/>
                    <a:pt x="76708" y="286385"/>
                    <a:pt x="76708" y="286385"/>
                  </a:cubicBezTo>
                  <a:cubicBezTo>
                    <a:pt x="76708" y="286385"/>
                    <a:pt x="76708" y="286512"/>
                    <a:pt x="76708" y="286512"/>
                  </a:cubicBezTo>
                  <a:lnTo>
                    <a:pt x="76708" y="286512"/>
                  </a:lnTo>
                  <a:cubicBezTo>
                    <a:pt x="76708" y="286512"/>
                    <a:pt x="76708" y="286512"/>
                    <a:pt x="76708" y="286512"/>
                  </a:cubicBezTo>
                  <a:lnTo>
                    <a:pt x="76708" y="286512"/>
                  </a:lnTo>
                  <a:cubicBezTo>
                    <a:pt x="76708" y="286512"/>
                    <a:pt x="76708" y="286512"/>
                    <a:pt x="76708" y="286639"/>
                  </a:cubicBezTo>
                  <a:lnTo>
                    <a:pt x="76708" y="286639"/>
                  </a:lnTo>
                  <a:cubicBezTo>
                    <a:pt x="76708" y="286639"/>
                    <a:pt x="76708" y="286766"/>
                    <a:pt x="76708" y="286766"/>
                  </a:cubicBezTo>
                  <a:lnTo>
                    <a:pt x="76708" y="286766"/>
                  </a:lnTo>
                  <a:lnTo>
                    <a:pt x="76708" y="286766"/>
                  </a:lnTo>
                  <a:cubicBezTo>
                    <a:pt x="76708" y="286766"/>
                    <a:pt x="76708" y="286766"/>
                    <a:pt x="76708" y="286766"/>
                  </a:cubicBezTo>
                  <a:lnTo>
                    <a:pt x="76708" y="286766"/>
                  </a:lnTo>
                  <a:lnTo>
                    <a:pt x="76708" y="286766"/>
                  </a:lnTo>
                  <a:cubicBezTo>
                    <a:pt x="76708" y="286766"/>
                    <a:pt x="76708" y="286766"/>
                    <a:pt x="76708" y="286766"/>
                  </a:cubicBezTo>
                  <a:lnTo>
                    <a:pt x="76708" y="286766"/>
                  </a:lnTo>
                  <a:lnTo>
                    <a:pt x="76708" y="286766"/>
                  </a:lnTo>
                  <a:lnTo>
                    <a:pt x="61468" y="323977"/>
                  </a:lnTo>
                  <a:lnTo>
                    <a:pt x="51562" y="348488"/>
                  </a:lnTo>
                  <a:cubicBezTo>
                    <a:pt x="46101" y="375666"/>
                    <a:pt x="41275" y="404749"/>
                    <a:pt x="37084" y="435991"/>
                  </a:cubicBezTo>
                  <a:cubicBezTo>
                    <a:pt x="32893" y="467741"/>
                    <a:pt x="17907" y="512572"/>
                    <a:pt x="0" y="558165"/>
                  </a:cubicBezTo>
                  <a:lnTo>
                    <a:pt x="415925" y="558165"/>
                  </a:lnTo>
                  <a:cubicBezTo>
                    <a:pt x="396748" y="470154"/>
                    <a:pt x="375031" y="381127"/>
                    <a:pt x="369443" y="357124"/>
                  </a:cubicBezTo>
                  <a:cubicBezTo>
                    <a:pt x="358013" y="308737"/>
                    <a:pt x="266954" y="210058"/>
                    <a:pt x="283591" y="113157"/>
                  </a:cubicBezTo>
                  <a:cubicBezTo>
                    <a:pt x="292862" y="58801"/>
                    <a:pt x="304419" y="21971"/>
                    <a:pt x="312547" y="0"/>
                  </a:cubicBezTo>
                  <a:close/>
                  <a:moveTo>
                    <a:pt x="403606" y="889"/>
                  </a:moveTo>
                  <a:cubicBezTo>
                    <a:pt x="448564" y="23368"/>
                    <a:pt x="510667" y="58166"/>
                    <a:pt x="536321" y="89789"/>
                  </a:cubicBezTo>
                  <a:cubicBezTo>
                    <a:pt x="578612" y="141859"/>
                    <a:pt x="611886" y="256667"/>
                    <a:pt x="617855" y="366141"/>
                  </a:cubicBezTo>
                  <a:cubicBezTo>
                    <a:pt x="620268" y="409194"/>
                    <a:pt x="614680" y="484378"/>
                    <a:pt x="607187" y="558165"/>
                  </a:cubicBezTo>
                  <a:lnTo>
                    <a:pt x="712343" y="558165"/>
                  </a:lnTo>
                  <a:cubicBezTo>
                    <a:pt x="731520" y="446024"/>
                    <a:pt x="755396" y="321945"/>
                    <a:pt x="772795" y="290703"/>
                  </a:cubicBezTo>
                  <a:cubicBezTo>
                    <a:pt x="800481" y="241300"/>
                    <a:pt x="863981" y="211963"/>
                    <a:pt x="887095" y="202565"/>
                  </a:cubicBezTo>
                  <a:cubicBezTo>
                    <a:pt x="866140" y="201549"/>
                    <a:pt x="842899" y="198120"/>
                    <a:pt x="816737" y="191262"/>
                  </a:cubicBezTo>
                  <a:cubicBezTo>
                    <a:pt x="807720" y="188849"/>
                    <a:pt x="798195" y="186182"/>
                    <a:pt x="788416" y="182880"/>
                  </a:cubicBezTo>
                  <a:cubicBezTo>
                    <a:pt x="788289" y="182880"/>
                    <a:pt x="788289" y="182880"/>
                    <a:pt x="788162" y="182753"/>
                  </a:cubicBezTo>
                  <a:cubicBezTo>
                    <a:pt x="788035" y="182626"/>
                    <a:pt x="788035" y="182753"/>
                    <a:pt x="788035" y="182753"/>
                  </a:cubicBezTo>
                  <a:cubicBezTo>
                    <a:pt x="788035" y="182753"/>
                    <a:pt x="787908" y="182753"/>
                    <a:pt x="787908" y="182753"/>
                  </a:cubicBezTo>
                  <a:cubicBezTo>
                    <a:pt x="678561" y="146685"/>
                    <a:pt x="633857" y="20955"/>
                    <a:pt x="403479" y="889"/>
                  </a:cubicBezTo>
                  <a:close/>
                  <a:moveTo>
                    <a:pt x="1152906" y="137160"/>
                  </a:moveTo>
                  <a:cubicBezTo>
                    <a:pt x="1103503" y="137160"/>
                    <a:pt x="1067054" y="153543"/>
                    <a:pt x="1029462" y="170053"/>
                  </a:cubicBezTo>
                  <a:cubicBezTo>
                    <a:pt x="1001395" y="182372"/>
                    <a:pt x="972693" y="194564"/>
                    <a:pt x="937641" y="200025"/>
                  </a:cubicBezTo>
                  <a:cubicBezTo>
                    <a:pt x="961390" y="226187"/>
                    <a:pt x="1001776" y="260223"/>
                    <a:pt x="1051687" y="260223"/>
                  </a:cubicBezTo>
                  <a:cubicBezTo>
                    <a:pt x="1090803" y="260223"/>
                    <a:pt x="1133348" y="256794"/>
                    <a:pt x="1170686" y="256794"/>
                  </a:cubicBezTo>
                  <a:cubicBezTo>
                    <a:pt x="1210437" y="256794"/>
                    <a:pt x="1244092" y="260604"/>
                    <a:pt x="1261110" y="276352"/>
                  </a:cubicBezTo>
                  <a:cubicBezTo>
                    <a:pt x="1294257" y="306832"/>
                    <a:pt x="1225804" y="426974"/>
                    <a:pt x="1231900" y="496951"/>
                  </a:cubicBezTo>
                  <a:cubicBezTo>
                    <a:pt x="1233170" y="511175"/>
                    <a:pt x="1234567" y="532892"/>
                    <a:pt x="1235964" y="558038"/>
                  </a:cubicBezTo>
                  <a:lnTo>
                    <a:pt x="1590294" y="558038"/>
                  </a:lnTo>
                  <a:cubicBezTo>
                    <a:pt x="1647444" y="528447"/>
                    <a:pt x="1710436" y="492252"/>
                    <a:pt x="1727581" y="465455"/>
                  </a:cubicBezTo>
                  <a:lnTo>
                    <a:pt x="1727581" y="465455"/>
                  </a:lnTo>
                  <a:cubicBezTo>
                    <a:pt x="1710182" y="465582"/>
                    <a:pt x="1692783" y="466979"/>
                    <a:pt x="1675130" y="468249"/>
                  </a:cubicBezTo>
                  <a:cubicBezTo>
                    <a:pt x="1660017" y="469392"/>
                    <a:pt x="1644904" y="470281"/>
                    <a:pt x="1629410" y="470281"/>
                  </a:cubicBezTo>
                  <a:cubicBezTo>
                    <a:pt x="1604518" y="470281"/>
                    <a:pt x="1578737" y="467741"/>
                    <a:pt x="1551559" y="459105"/>
                  </a:cubicBezTo>
                  <a:cubicBezTo>
                    <a:pt x="1439037" y="423164"/>
                    <a:pt x="1410081" y="215138"/>
                    <a:pt x="1261745" y="159512"/>
                  </a:cubicBezTo>
                  <a:cubicBezTo>
                    <a:pt x="1218438" y="143256"/>
                    <a:pt x="1183132" y="137033"/>
                    <a:pt x="1152779" y="137033"/>
                  </a:cubicBezTo>
                  <a:close/>
                </a:path>
              </a:pathLst>
            </a:custGeom>
            <a:blipFill>
              <a:blip r:embed="rId126"/>
              <a:stretch>
                <a:fillRect l="-935" t="-1838" r="-460" b="-2596"/>
              </a:stretch>
            </a:blipFill>
          </p:spPr>
        </p:sp>
      </p:grpSp>
      <p:sp>
        <p:nvSpPr>
          <p:cNvPr name="Freeform 213" id="213"/>
          <p:cNvSpPr/>
          <p:nvPr/>
        </p:nvSpPr>
        <p:spPr>
          <a:xfrm flipH="false" flipV="false" rot="0">
            <a:off x="2117103" y="683228"/>
            <a:ext cx="460229" cy="429158"/>
          </a:xfrm>
          <a:custGeom>
            <a:avLst/>
            <a:gdLst/>
            <a:ahLst/>
            <a:cxnLst/>
            <a:rect r="r" b="b" t="t" l="l"/>
            <a:pathLst>
              <a:path h="429158" w="460229">
                <a:moveTo>
                  <a:pt x="0" y="0"/>
                </a:moveTo>
                <a:lnTo>
                  <a:pt x="460229" y="0"/>
                </a:lnTo>
                <a:lnTo>
                  <a:pt x="460229" y="429159"/>
                </a:lnTo>
                <a:lnTo>
                  <a:pt x="0" y="429159"/>
                </a:lnTo>
                <a:lnTo>
                  <a:pt x="0" y="0"/>
                </a:lnTo>
                <a:close/>
              </a:path>
            </a:pathLst>
          </a:custGeom>
          <a:blipFill>
            <a:blip r:embed="rId127">
              <a:extLst>
                <a:ext uri="{96DAC541-7B7A-43D3-8B79-37D633B846F1}">
                  <asvg:svgBlip xmlns:asvg="http://schemas.microsoft.com/office/drawing/2016/SVG/main" r:embed="rId128"/>
                </a:ext>
              </a:extLst>
            </a:blip>
            <a:stretch>
              <a:fillRect l="0" t="0" r="0" b="0"/>
            </a:stretch>
          </a:blipFill>
        </p:spPr>
      </p:sp>
      <p:sp>
        <p:nvSpPr>
          <p:cNvPr name="Freeform 214" id="214"/>
          <p:cNvSpPr/>
          <p:nvPr/>
        </p:nvSpPr>
        <p:spPr>
          <a:xfrm flipH="false" flipV="false" rot="0">
            <a:off x="2628900" y="673103"/>
            <a:ext cx="571500" cy="558803"/>
          </a:xfrm>
          <a:custGeom>
            <a:avLst/>
            <a:gdLst/>
            <a:ahLst/>
            <a:cxnLst/>
            <a:rect r="r" b="b" t="t" l="l"/>
            <a:pathLst>
              <a:path h="558803" w="571500">
                <a:moveTo>
                  <a:pt x="0" y="0"/>
                </a:moveTo>
                <a:lnTo>
                  <a:pt x="571500" y="0"/>
                </a:lnTo>
                <a:lnTo>
                  <a:pt x="571500" y="558803"/>
                </a:lnTo>
                <a:lnTo>
                  <a:pt x="0" y="558803"/>
                </a:lnTo>
                <a:lnTo>
                  <a:pt x="0" y="0"/>
                </a:lnTo>
                <a:close/>
              </a:path>
            </a:pathLst>
          </a:custGeom>
          <a:blipFill>
            <a:blip r:embed="rId129"/>
            <a:stretch>
              <a:fillRect l="0" t="0" r="0" b="0"/>
            </a:stretch>
          </a:blipFill>
        </p:spPr>
      </p:sp>
      <p:grpSp>
        <p:nvGrpSpPr>
          <p:cNvPr name="Group 215" id="215"/>
          <p:cNvGrpSpPr>
            <a:grpSpLocks noChangeAspect="true"/>
          </p:cNvGrpSpPr>
          <p:nvPr/>
        </p:nvGrpSpPr>
        <p:grpSpPr>
          <a:xfrm rot="0">
            <a:off x="2633605" y="1369428"/>
            <a:ext cx="1592885" cy="550650"/>
            <a:chOff x="0" y="0"/>
            <a:chExt cx="1592885" cy="550647"/>
          </a:xfrm>
        </p:grpSpPr>
        <p:sp>
          <p:nvSpPr>
            <p:cNvPr name="Freeform 216" id="216"/>
            <p:cNvSpPr/>
            <p:nvPr/>
          </p:nvSpPr>
          <p:spPr>
            <a:xfrm flipH="false" flipV="false" rot="0">
              <a:off x="99695" y="128905"/>
              <a:ext cx="442595" cy="107823"/>
            </a:xfrm>
            <a:custGeom>
              <a:avLst/>
              <a:gdLst/>
              <a:ahLst/>
              <a:cxnLst/>
              <a:rect r="r" b="b" t="t" l="l"/>
              <a:pathLst>
                <a:path h="107823" w="442595">
                  <a:moveTo>
                    <a:pt x="254" y="107823"/>
                  </a:moveTo>
                  <a:cubicBezTo>
                    <a:pt x="254" y="107823"/>
                    <a:pt x="4699" y="101600"/>
                    <a:pt x="13081" y="91186"/>
                  </a:cubicBezTo>
                  <a:cubicBezTo>
                    <a:pt x="21463" y="80772"/>
                    <a:pt x="33909" y="66167"/>
                    <a:pt x="50800" y="50419"/>
                  </a:cubicBezTo>
                  <a:cubicBezTo>
                    <a:pt x="59055" y="42418"/>
                    <a:pt x="68707" y="34290"/>
                    <a:pt x="79248" y="26162"/>
                  </a:cubicBezTo>
                  <a:cubicBezTo>
                    <a:pt x="90043" y="18415"/>
                    <a:pt x="101854" y="10287"/>
                    <a:pt x="115951" y="4953"/>
                  </a:cubicBezTo>
                  <a:cubicBezTo>
                    <a:pt x="119507" y="3683"/>
                    <a:pt x="123317" y="2794"/>
                    <a:pt x="127000" y="1651"/>
                  </a:cubicBezTo>
                  <a:cubicBezTo>
                    <a:pt x="130683" y="508"/>
                    <a:pt x="134874" y="635"/>
                    <a:pt x="138938" y="127"/>
                  </a:cubicBezTo>
                  <a:cubicBezTo>
                    <a:pt x="147066" y="0"/>
                    <a:pt x="153924" y="762"/>
                    <a:pt x="161544" y="1143"/>
                  </a:cubicBezTo>
                  <a:cubicBezTo>
                    <a:pt x="176530" y="2032"/>
                    <a:pt x="191770" y="2921"/>
                    <a:pt x="207010" y="3810"/>
                  </a:cubicBezTo>
                  <a:cubicBezTo>
                    <a:pt x="214630" y="4699"/>
                    <a:pt x="222250" y="5588"/>
                    <a:pt x="229743" y="6477"/>
                  </a:cubicBezTo>
                  <a:lnTo>
                    <a:pt x="241046" y="7747"/>
                  </a:lnTo>
                  <a:cubicBezTo>
                    <a:pt x="244221" y="7874"/>
                    <a:pt x="248539" y="8001"/>
                    <a:pt x="251714" y="7747"/>
                  </a:cubicBezTo>
                  <a:cubicBezTo>
                    <a:pt x="265811" y="6731"/>
                    <a:pt x="281178" y="4826"/>
                    <a:pt x="295910" y="5207"/>
                  </a:cubicBezTo>
                  <a:cubicBezTo>
                    <a:pt x="299593" y="5461"/>
                    <a:pt x="303276" y="5588"/>
                    <a:pt x="306959" y="5842"/>
                  </a:cubicBezTo>
                  <a:cubicBezTo>
                    <a:pt x="310642" y="6350"/>
                    <a:pt x="314198" y="6858"/>
                    <a:pt x="317754" y="7366"/>
                  </a:cubicBezTo>
                  <a:cubicBezTo>
                    <a:pt x="325120" y="9398"/>
                    <a:pt x="330962" y="11430"/>
                    <a:pt x="337439" y="13335"/>
                  </a:cubicBezTo>
                  <a:cubicBezTo>
                    <a:pt x="350012" y="16764"/>
                    <a:pt x="361696" y="22098"/>
                    <a:pt x="372364" y="26162"/>
                  </a:cubicBezTo>
                  <a:cubicBezTo>
                    <a:pt x="394081" y="34290"/>
                    <a:pt x="410972" y="42799"/>
                    <a:pt x="423418" y="48006"/>
                  </a:cubicBezTo>
                  <a:cubicBezTo>
                    <a:pt x="435610" y="53467"/>
                    <a:pt x="442595" y="56642"/>
                    <a:pt x="442595" y="56642"/>
                  </a:cubicBezTo>
                  <a:cubicBezTo>
                    <a:pt x="442595" y="56642"/>
                    <a:pt x="435356" y="54229"/>
                    <a:pt x="422656" y="50038"/>
                  </a:cubicBezTo>
                  <a:cubicBezTo>
                    <a:pt x="409956" y="45847"/>
                    <a:pt x="392049" y="39624"/>
                    <a:pt x="370332" y="32385"/>
                  </a:cubicBezTo>
                  <a:cubicBezTo>
                    <a:pt x="359537" y="28956"/>
                    <a:pt x="348234" y="24511"/>
                    <a:pt x="335280" y="21590"/>
                  </a:cubicBezTo>
                  <a:cubicBezTo>
                    <a:pt x="329057" y="20066"/>
                    <a:pt x="322580" y="18415"/>
                    <a:pt x="316103" y="16764"/>
                  </a:cubicBezTo>
                  <a:cubicBezTo>
                    <a:pt x="312801" y="16383"/>
                    <a:pt x="309499" y="16002"/>
                    <a:pt x="306197" y="15748"/>
                  </a:cubicBezTo>
                  <a:cubicBezTo>
                    <a:pt x="302768" y="15621"/>
                    <a:pt x="299339" y="15621"/>
                    <a:pt x="295910" y="15494"/>
                  </a:cubicBezTo>
                  <a:cubicBezTo>
                    <a:pt x="281940" y="15494"/>
                    <a:pt x="267970" y="17907"/>
                    <a:pt x="252095" y="19050"/>
                  </a:cubicBezTo>
                  <a:cubicBezTo>
                    <a:pt x="247777" y="19431"/>
                    <a:pt x="244602" y="19304"/>
                    <a:pt x="240157" y="19177"/>
                  </a:cubicBezTo>
                  <a:lnTo>
                    <a:pt x="228854" y="17907"/>
                  </a:lnTo>
                  <a:cubicBezTo>
                    <a:pt x="221361" y="17145"/>
                    <a:pt x="213741" y="16256"/>
                    <a:pt x="206121" y="15367"/>
                  </a:cubicBezTo>
                  <a:cubicBezTo>
                    <a:pt x="190881" y="14351"/>
                    <a:pt x="175641" y="13335"/>
                    <a:pt x="160655" y="12319"/>
                  </a:cubicBezTo>
                  <a:cubicBezTo>
                    <a:pt x="153289" y="11938"/>
                    <a:pt x="145288" y="11049"/>
                    <a:pt x="138811" y="10922"/>
                  </a:cubicBezTo>
                  <a:cubicBezTo>
                    <a:pt x="135509" y="11303"/>
                    <a:pt x="132207" y="11049"/>
                    <a:pt x="129032" y="11938"/>
                  </a:cubicBezTo>
                  <a:cubicBezTo>
                    <a:pt x="125857" y="12827"/>
                    <a:pt x="122555" y="13462"/>
                    <a:pt x="119253" y="14478"/>
                  </a:cubicBezTo>
                  <a:cubicBezTo>
                    <a:pt x="106426" y="19050"/>
                    <a:pt x="94742" y="25908"/>
                    <a:pt x="83947" y="32893"/>
                  </a:cubicBezTo>
                  <a:cubicBezTo>
                    <a:pt x="73279" y="40132"/>
                    <a:pt x="63500" y="47625"/>
                    <a:pt x="54991" y="55118"/>
                  </a:cubicBezTo>
                  <a:cubicBezTo>
                    <a:pt x="37719" y="69850"/>
                    <a:pt x="23876" y="82931"/>
                    <a:pt x="14605" y="92583"/>
                  </a:cubicBezTo>
                  <a:cubicBezTo>
                    <a:pt x="5334" y="102235"/>
                    <a:pt x="0" y="107696"/>
                    <a:pt x="0" y="107696"/>
                  </a:cubicBezTo>
                </a:path>
              </a:pathLst>
            </a:custGeom>
            <a:solidFill>
              <a:srgbClr val="939598"/>
            </a:solidFill>
          </p:spPr>
        </p:sp>
        <p:sp>
          <p:nvSpPr>
            <p:cNvPr name="Freeform 217" id="217"/>
            <p:cNvSpPr/>
            <p:nvPr/>
          </p:nvSpPr>
          <p:spPr>
            <a:xfrm flipH="false" flipV="false" rot="0">
              <a:off x="111760" y="175641"/>
              <a:ext cx="428879" cy="104140"/>
            </a:xfrm>
            <a:custGeom>
              <a:avLst/>
              <a:gdLst/>
              <a:ahLst/>
              <a:cxnLst/>
              <a:rect r="r" b="b" t="t" l="l"/>
              <a:pathLst>
                <a:path h="104140" w="428879">
                  <a:moveTo>
                    <a:pt x="0" y="104140"/>
                  </a:moveTo>
                  <a:cubicBezTo>
                    <a:pt x="0" y="104140"/>
                    <a:pt x="5461" y="99568"/>
                    <a:pt x="14605" y="90932"/>
                  </a:cubicBezTo>
                  <a:cubicBezTo>
                    <a:pt x="19177" y="86614"/>
                    <a:pt x="24638" y="81407"/>
                    <a:pt x="30988" y="75438"/>
                  </a:cubicBezTo>
                  <a:cubicBezTo>
                    <a:pt x="34290" y="72517"/>
                    <a:pt x="37719" y="69342"/>
                    <a:pt x="41402" y="66040"/>
                  </a:cubicBezTo>
                  <a:cubicBezTo>
                    <a:pt x="45085" y="62738"/>
                    <a:pt x="49276" y="59690"/>
                    <a:pt x="53594" y="56388"/>
                  </a:cubicBezTo>
                  <a:cubicBezTo>
                    <a:pt x="62357" y="50038"/>
                    <a:pt x="72136" y="43434"/>
                    <a:pt x="83185" y="37592"/>
                  </a:cubicBezTo>
                  <a:cubicBezTo>
                    <a:pt x="88519" y="34290"/>
                    <a:pt x="94488" y="32004"/>
                    <a:pt x="100457" y="29210"/>
                  </a:cubicBezTo>
                  <a:cubicBezTo>
                    <a:pt x="103505" y="27813"/>
                    <a:pt x="106299" y="26543"/>
                    <a:pt x="109728" y="25146"/>
                  </a:cubicBezTo>
                  <a:cubicBezTo>
                    <a:pt x="112776" y="24003"/>
                    <a:pt x="115951" y="22860"/>
                    <a:pt x="119126" y="21717"/>
                  </a:cubicBezTo>
                  <a:cubicBezTo>
                    <a:pt x="131826" y="17399"/>
                    <a:pt x="144272" y="11811"/>
                    <a:pt x="158496" y="8636"/>
                  </a:cubicBezTo>
                  <a:cubicBezTo>
                    <a:pt x="165481" y="7112"/>
                    <a:pt x="172466" y="4445"/>
                    <a:pt x="179705" y="3683"/>
                  </a:cubicBezTo>
                  <a:lnTo>
                    <a:pt x="201549" y="889"/>
                  </a:lnTo>
                  <a:cubicBezTo>
                    <a:pt x="215900" y="508"/>
                    <a:pt x="230505" y="0"/>
                    <a:pt x="244475" y="127"/>
                  </a:cubicBezTo>
                  <a:cubicBezTo>
                    <a:pt x="258445" y="254"/>
                    <a:pt x="272288" y="508"/>
                    <a:pt x="285750" y="635"/>
                  </a:cubicBezTo>
                  <a:cubicBezTo>
                    <a:pt x="299085" y="889"/>
                    <a:pt x="312039" y="1270"/>
                    <a:pt x="324358" y="1524"/>
                  </a:cubicBezTo>
                  <a:cubicBezTo>
                    <a:pt x="327406" y="1651"/>
                    <a:pt x="330454" y="1651"/>
                    <a:pt x="333375" y="1778"/>
                  </a:cubicBezTo>
                  <a:lnTo>
                    <a:pt x="338074" y="1905"/>
                  </a:lnTo>
                  <a:lnTo>
                    <a:pt x="342392" y="2286"/>
                  </a:lnTo>
                  <a:cubicBezTo>
                    <a:pt x="348107" y="2921"/>
                    <a:pt x="353695" y="3429"/>
                    <a:pt x="359029" y="3937"/>
                  </a:cubicBezTo>
                  <a:cubicBezTo>
                    <a:pt x="369697" y="4445"/>
                    <a:pt x="379476" y="7620"/>
                    <a:pt x="388112" y="9271"/>
                  </a:cubicBezTo>
                  <a:cubicBezTo>
                    <a:pt x="396748" y="10922"/>
                    <a:pt x="403987" y="13335"/>
                    <a:pt x="410083" y="14859"/>
                  </a:cubicBezTo>
                  <a:cubicBezTo>
                    <a:pt x="422148" y="18161"/>
                    <a:pt x="428879" y="20447"/>
                    <a:pt x="428879" y="20447"/>
                  </a:cubicBezTo>
                  <a:cubicBezTo>
                    <a:pt x="428879" y="20447"/>
                    <a:pt x="421894" y="19177"/>
                    <a:pt x="409575" y="17018"/>
                  </a:cubicBezTo>
                  <a:cubicBezTo>
                    <a:pt x="403352" y="16002"/>
                    <a:pt x="395986" y="14351"/>
                    <a:pt x="387477" y="13462"/>
                  </a:cubicBezTo>
                  <a:cubicBezTo>
                    <a:pt x="383159" y="12954"/>
                    <a:pt x="378714" y="12446"/>
                    <a:pt x="373888" y="11811"/>
                  </a:cubicBezTo>
                  <a:cubicBezTo>
                    <a:pt x="371475" y="11557"/>
                    <a:pt x="369062" y="11176"/>
                    <a:pt x="366522" y="10795"/>
                  </a:cubicBezTo>
                  <a:cubicBezTo>
                    <a:pt x="363982" y="10668"/>
                    <a:pt x="361315" y="10541"/>
                    <a:pt x="358648" y="10414"/>
                  </a:cubicBezTo>
                  <a:cubicBezTo>
                    <a:pt x="353314" y="10160"/>
                    <a:pt x="347726" y="9906"/>
                    <a:pt x="342011" y="9652"/>
                  </a:cubicBezTo>
                  <a:lnTo>
                    <a:pt x="337693" y="9525"/>
                  </a:lnTo>
                  <a:lnTo>
                    <a:pt x="333502" y="9652"/>
                  </a:lnTo>
                  <a:cubicBezTo>
                    <a:pt x="330581" y="9779"/>
                    <a:pt x="327533" y="9779"/>
                    <a:pt x="324485" y="9906"/>
                  </a:cubicBezTo>
                  <a:cubicBezTo>
                    <a:pt x="312293" y="10160"/>
                    <a:pt x="299339" y="10541"/>
                    <a:pt x="285877" y="10795"/>
                  </a:cubicBezTo>
                  <a:cubicBezTo>
                    <a:pt x="272542" y="10922"/>
                    <a:pt x="258699" y="11176"/>
                    <a:pt x="244602" y="11303"/>
                  </a:cubicBezTo>
                  <a:cubicBezTo>
                    <a:pt x="230505" y="11303"/>
                    <a:pt x="216535" y="11938"/>
                    <a:pt x="202438" y="12319"/>
                  </a:cubicBezTo>
                  <a:lnTo>
                    <a:pt x="181737" y="14732"/>
                  </a:lnTo>
                  <a:cubicBezTo>
                    <a:pt x="174879" y="15367"/>
                    <a:pt x="168275" y="17780"/>
                    <a:pt x="161671" y="19177"/>
                  </a:cubicBezTo>
                  <a:cubicBezTo>
                    <a:pt x="148463" y="21971"/>
                    <a:pt x="135255" y="27178"/>
                    <a:pt x="122555" y="31115"/>
                  </a:cubicBezTo>
                  <a:cubicBezTo>
                    <a:pt x="119380" y="32131"/>
                    <a:pt x="116205" y="33147"/>
                    <a:pt x="113157" y="34163"/>
                  </a:cubicBezTo>
                  <a:cubicBezTo>
                    <a:pt x="110236" y="35306"/>
                    <a:pt x="107188" y="36449"/>
                    <a:pt x="104394" y="37592"/>
                  </a:cubicBezTo>
                  <a:cubicBezTo>
                    <a:pt x="98552" y="39878"/>
                    <a:pt x="92583" y="41783"/>
                    <a:pt x="87249" y="44704"/>
                  </a:cubicBezTo>
                  <a:cubicBezTo>
                    <a:pt x="76327" y="49657"/>
                    <a:pt x="66421" y="55499"/>
                    <a:pt x="57531" y="61214"/>
                  </a:cubicBezTo>
                  <a:cubicBezTo>
                    <a:pt x="48768" y="67183"/>
                    <a:pt x="40894" y="72898"/>
                    <a:pt x="34036" y="78232"/>
                  </a:cubicBezTo>
                  <a:cubicBezTo>
                    <a:pt x="27178" y="83566"/>
                    <a:pt x="21209" y="88392"/>
                    <a:pt x="16256" y="92202"/>
                  </a:cubicBezTo>
                  <a:cubicBezTo>
                    <a:pt x="11303" y="96012"/>
                    <a:pt x="7239" y="98806"/>
                    <a:pt x="4445" y="100711"/>
                  </a:cubicBezTo>
                  <a:cubicBezTo>
                    <a:pt x="1651" y="102616"/>
                    <a:pt x="254" y="103632"/>
                    <a:pt x="254" y="103632"/>
                  </a:cubicBezTo>
                </a:path>
              </a:pathLst>
            </a:custGeom>
            <a:solidFill>
              <a:srgbClr val="939598"/>
            </a:solidFill>
          </p:spPr>
        </p:sp>
        <p:sp>
          <p:nvSpPr>
            <p:cNvPr name="Freeform 218" id="218"/>
            <p:cNvSpPr/>
            <p:nvPr/>
          </p:nvSpPr>
          <p:spPr>
            <a:xfrm flipH="false" flipV="false" rot="0">
              <a:off x="215265" y="237109"/>
              <a:ext cx="322199" cy="40005"/>
            </a:xfrm>
            <a:custGeom>
              <a:avLst/>
              <a:gdLst/>
              <a:ahLst/>
              <a:cxnLst/>
              <a:rect r="r" b="b" t="t" l="l"/>
              <a:pathLst>
                <a:path h="40005" w="322199">
                  <a:moveTo>
                    <a:pt x="0" y="40005"/>
                  </a:moveTo>
                  <a:cubicBezTo>
                    <a:pt x="0" y="40005"/>
                    <a:pt x="4318" y="37211"/>
                    <a:pt x="11811" y="32258"/>
                  </a:cubicBezTo>
                  <a:cubicBezTo>
                    <a:pt x="15494" y="29718"/>
                    <a:pt x="20066" y="26797"/>
                    <a:pt x="25400" y="23368"/>
                  </a:cubicBezTo>
                  <a:cubicBezTo>
                    <a:pt x="28194" y="21844"/>
                    <a:pt x="31242" y="20320"/>
                    <a:pt x="34417" y="18542"/>
                  </a:cubicBezTo>
                  <a:cubicBezTo>
                    <a:pt x="37719" y="17018"/>
                    <a:pt x="41402" y="16002"/>
                    <a:pt x="45085" y="14605"/>
                  </a:cubicBezTo>
                  <a:cubicBezTo>
                    <a:pt x="60325" y="10287"/>
                    <a:pt x="78486" y="7747"/>
                    <a:pt x="97917" y="6858"/>
                  </a:cubicBezTo>
                  <a:cubicBezTo>
                    <a:pt x="117094" y="5588"/>
                    <a:pt x="137541" y="4953"/>
                    <a:pt x="158115" y="4064"/>
                  </a:cubicBezTo>
                  <a:cubicBezTo>
                    <a:pt x="168402" y="3810"/>
                    <a:pt x="178562" y="3429"/>
                    <a:pt x="188722" y="3175"/>
                  </a:cubicBezTo>
                  <a:cubicBezTo>
                    <a:pt x="198755" y="2667"/>
                    <a:pt x="208661" y="2032"/>
                    <a:pt x="218186" y="1524"/>
                  </a:cubicBezTo>
                  <a:cubicBezTo>
                    <a:pt x="227711" y="1016"/>
                    <a:pt x="236728" y="635"/>
                    <a:pt x="245999" y="508"/>
                  </a:cubicBezTo>
                  <a:cubicBezTo>
                    <a:pt x="254762" y="381"/>
                    <a:pt x="263144" y="381"/>
                    <a:pt x="270891" y="254"/>
                  </a:cubicBezTo>
                  <a:cubicBezTo>
                    <a:pt x="286258" y="0"/>
                    <a:pt x="299085" y="508"/>
                    <a:pt x="308102" y="508"/>
                  </a:cubicBezTo>
                  <a:cubicBezTo>
                    <a:pt x="317119" y="762"/>
                    <a:pt x="322199" y="1016"/>
                    <a:pt x="322199" y="1016"/>
                  </a:cubicBezTo>
                  <a:cubicBezTo>
                    <a:pt x="322199" y="1016"/>
                    <a:pt x="317119" y="1651"/>
                    <a:pt x="308229" y="2794"/>
                  </a:cubicBezTo>
                  <a:cubicBezTo>
                    <a:pt x="299339" y="3683"/>
                    <a:pt x="286512" y="5461"/>
                    <a:pt x="271272" y="6731"/>
                  </a:cubicBezTo>
                  <a:cubicBezTo>
                    <a:pt x="263525" y="7366"/>
                    <a:pt x="255270" y="8128"/>
                    <a:pt x="246507" y="8890"/>
                  </a:cubicBezTo>
                  <a:cubicBezTo>
                    <a:pt x="237744" y="9652"/>
                    <a:pt x="228473" y="10668"/>
                    <a:pt x="218948" y="11684"/>
                  </a:cubicBezTo>
                  <a:cubicBezTo>
                    <a:pt x="209423" y="12700"/>
                    <a:pt x="199390" y="13462"/>
                    <a:pt x="189230" y="14351"/>
                  </a:cubicBezTo>
                  <a:cubicBezTo>
                    <a:pt x="179197" y="14732"/>
                    <a:pt x="168910" y="15240"/>
                    <a:pt x="158623" y="15621"/>
                  </a:cubicBezTo>
                  <a:cubicBezTo>
                    <a:pt x="138049" y="16256"/>
                    <a:pt x="117602" y="16764"/>
                    <a:pt x="98298" y="17018"/>
                  </a:cubicBezTo>
                  <a:cubicBezTo>
                    <a:pt x="88773" y="17399"/>
                    <a:pt x="79502" y="17018"/>
                    <a:pt x="70993" y="17907"/>
                  </a:cubicBezTo>
                  <a:cubicBezTo>
                    <a:pt x="62230" y="18288"/>
                    <a:pt x="54229" y="19558"/>
                    <a:pt x="46863" y="20955"/>
                  </a:cubicBezTo>
                  <a:cubicBezTo>
                    <a:pt x="43307" y="21971"/>
                    <a:pt x="39878" y="22860"/>
                    <a:pt x="36576" y="23749"/>
                  </a:cubicBezTo>
                  <a:cubicBezTo>
                    <a:pt x="33401" y="25019"/>
                    <a:pt x="30353" y="26162"/>
                    <a:pt x="27432" y="27178"/>
                  </a:cubicBezTo>
                  <a:cubicBezTo>
                    <a:pt x="21844" y="29718"/>
                    <a:pt x="16891" y="32131"/>
                    <a:pt x="12954" y="34290"/>
                  </a:cubicBezTo>
                  <a:cubicBezTo>
                    <a:pt x="9017" y="36449"/>
                    <a:pt x="5588" y="37592"/>
                    <a:pt x="3429" y="38608"/>
                  </a:cubicBezTo>
                  <a:cubicBezTo>
                    <a:pt x="1270" y="39624"/>
                    <a:pt x="0" y="40005"/>
                    <a:pt x="0" y="40005"/>
                  </a:cubicBezTo>
                </a:path>
              </a:pathLst>
            </a:custGeom>
            <a:solidFill>
              <a:srgbClr val="939598"/>
            </a:solidFill>
          </p:spPr>
        </p:sp>
        <p:sp>
          <p:nvSpPr>
            <p:cNvPr name="Freeform 219" id="219"/>
            <p:cNvSpPr/>
            <p:nvPr/>
          </p:nvSpPr>
          <p:spPr>
            <a:xfrm flipH="false" flipV="false" rot="0">
              <a:off x="780161" y="198628"/>
              <a:ext cx="303276" cy="129540"/>
            </a:xfrm>
            <a:custGeom>
              <a:avLst/>
              <a:gdLst/>
              <a:ahLst/>
              <a:cxnLst/>
              <a:rect r="r" b="b" t="t" l="l"/>
              <a:pathLst>
                <a:path h="129540" w="303276">
                  <a:moveTo>
                    <a:pt x="127" y="46228"/>
                  </a:moveTo>
                  <a:cubicBezTo>
                    <a:pt x="127" y="46228"/>
                    <a:pt x="5207" y="43815"/>
                    <a:pt x="14097" y="39497"/>
                  </a:cubicBezTo>
                  <a:cubicBezTo>
                    <a:pt x="18669" y="37465"/>
                    <a:pt x="23495" y="34036"/>
                    <a:pt x="29464" y="30734"/>
                  </a:cubicBezTo>
                  <a:cubicBezTo>
                    <a:pt x="35306" y="27178"/>
                    <a:pt x="41529" y="22606"/>
                    <a:pt x="49149" y="18415"/>
                  </a:cubicBezTo>
                  <a:cubicBezTo>
                    <a:pt x="56388" y="13843"/>
                    <a:pt x="65151" y="10033"/>
                    <a:pt x="74422" y="6350"/>
                  </a:cubicBezTo>
                  <a:cubicBezTo>
                    <a:pt x="79248" y="5080"/>
                    <a:pt x="84328" y="3683"/>
                    <a:pt x="89408" y="2413"/>
                  </a:cubicBezTo>
                  <a:cubicBezTo>
                    <a:pt x="94488" y="1143"/>
                    <a:pt x="99949" y="1270"/>
                    <a:pt x="105410" y="635"/>
                  </a:cubicBezTo>
                  <a:cubicBezTo>
                    <a:pt x="108077" y="381"/>
                    <a:pt x="110871" y="254"/>
                    <a:pt x="113665" y="0"/>
                  </a:cubicBezTo>
                  <a:lnTo>
                    <a:pt x="121920" y="508"/>
                  </a:lnTo>
                  <a:cubicBezTo>
                    <a:pt x="127508" y="889"/>
                    <a:pt x="133096" y="1270"/>
                    <a:pt x="138811" y="1651"/>
                  </a:cubicBezTo>
                  <a:cubicBezTo>
                    <a:pt x="145034" y="2286"/>
                    <a:pt x="149987" y="3556"/>
                    <a:pt x="155702" y="4445"/>
                  </a:cubicBezTo>
                  <a:cubicBezTo>
                    <a:pt x="161290" y="5715"/>
                    <a:pt x="166751" y="6096"/>
                    <a:pt x="172466" y="7874"/>
                  </a:cubicBezTo>
                  <a:lnTo>
                    <a:pt x="189230" y="13208"/>
                  </a:lnTo>
                  <a:cubicBezTo>
                    <a:pt x="194945" y="14859"/>
                    <a:pt x="199898" y="17907"/>
                    <a:pt x="205232" y="20066"/>
                  </a:cubicBezTo>
                  <a:cubicBezTo>
                    <a:pt x="207772" y="21336"/>
                    <a:pt x="210439" y="22352"/>
                    <a:pt x="212979" y="23749"/>
                  </a:cubicBezTo>
                  <a:lnTo>
                    <a:pt x="220218" y="28321"/>
                  </a:lnTo>
                  <a:cubicBezTo>
                    <a:pt x="225044" y="31369"/>
                    <a:pt x="229743" y="34290"/>
                    <a:pt x="233807" y="37973"/>
                  </a:cubicBezTo>
                  <a:cubicBezTo>
                    <a:pt x="242443" y="44704"/>
                    <a:pt x="249682" y="52451"/>
                    <a:pt x="256159" y="59817"/>
                  </a:cubicBezTo>
                  <a:cubicBezTo>
                    <a:pt x="262636" y="67437"/>
                    <a:pt x="268224" y="74295"/>
                    <a:pt x="273558" y="81280"/>
                  </a:cubicBezTo>
                  <a:cubicBezTo>
                    <a:pt x="278638" y="88138"/>
                    <a:pt x="283464" y="94107"/>
                    <a:pt x="287020" y="100203"/>
                  </a:cubicBezTo>
                  <a:cubicBezTo>
                    <a:pt x="290576" y="106299"/>
                    <a:pt x="294005" y="111252"/>
                    <a:pt x="296291" y="115570"/>
                  </a:cubicBezTo>
                  <a:cubicBezTo>
                    <a:pt x="301117" y="124333"/>
                    <a:pt x="303276" y="129540"/>
                    <a:pt x="303276" y="129540"/>
                  </a:cubicBezTo>
                  <a:cubicBezTo>
                    <a:pt x="303276" y="129540"/>
                    <a:pt x="300101" y="124841"/>
                    <a:pt x="294259" y="116840"/>
                  </a:cubicBezTo>
                  <a:cubicBezTo>
                    <a:pt x="291465" y="112776"/>
                    <a:pt x="287528" y="108204"/>
                    <a:pt x="283464" y="102870"/>
                  </a:cubicBezTo>
                  <a:cubicBezTo>
                    <a:pt x="279400" y="97536"/>
                    <a:pt x="273685" y="91948"/>
                    <a:pt x="268351" y="85471"/>
                  </a:cubicBezTo>
                  <a:cubicBezTo>
                    <a:pt x="263017" y="79248"/>
                    <a:pt x="256413" y="72390"/>
                    <a:pt x="249809" y="65659"/>
                  </a:cubicBezTo>
                  <a:cubicBezTo>
                    <a:pt x="243078" y="58928"/>
                    <a:pt x="235712" y="52197"/>
                    <a:pt x="227457" y="46101"/>
                  </a:cubicBezTo>
                  <a:cubicBezTo>
                    <a:pt x="223520" y="42799"/>
                    <a:pt x="219075" y="40132"/>
                    <a:pt x="214503" y="37592"/>
                  </a:cubicBezTo>
                  <a:cubicBezTo>
                    <a:pt x="210058" y="34798"/>
                    <a:pt x="205486" y="32131"/>
                    <a:pt x="200406" y="30226"/>
                  </a:cubicBezTo>
                  <a:cubicBezTo>
                    <a:pt x="195326" y="28321"/>
                    <a:pt x="190754" y="25400"/>
                    <a:pt x="185547" y="24003"/>
                  </a:cubicBezTo>
                  <a:lnTo>
                    <a:pt x="170053" y="19304"/>
                  </a:lnTo>
                  <a:cubicBezTo>
                    <a:pt x="159639" y="16510"/>
                    <a:pt x="147701" y="14478"/>
                    <a:pt x="137541" y="12827"/>
                  </a:cubicBezTo>
                  <a:cubicBezTo>
                    <a:pt x="132080" y="12319"/>
                    <a:pt x="126746" y="11811"/>
                    <a:pt x="121539" y="11430"/>
                  </a:cubicBezTo>
                  <a:lnTo>
                    <a:pt x="113665" y="10668"/>
                  </a:lnTo>
                  <a:cubicBezTo>
                    <a:pt x="111125" y="10795"/>
                    <a:pt x="108458" y="10922"/>
                    <a:pt x="105918" y="11049"/>
                  </a:cubicBezTo>
                  <a:cubicBezTo>
                    <a:pt x="100838" y="11430"/>
                    <a:pt x="95758" y="11176"/>
                    <a:pt x="90932" y="11938"/>
                  </a:cubicBezTo>
                  <a:cubicBezTo>
                    <a:pt x="86106" y="12827"/>
                    <a:pt x="81407" y="13716"/>
                    <a:pt x="76835" y="14605"/>
                  </a:cubicBezTo>
                  <a:cubicBezTo>
                    <a:pt x="67945" y="17399"/>
                    <a:pt x="59563" y="20447"/>
                    <a:pt x="52070" y="24384"/>
                  </a:cubicBezTo>
                  <a:cubicBezTo>
                    <a:pt x="44450" y="28194"/>
                    <a:pt x="37592" y="31623"/>
                    <a:pt x="31369" y="34671"/>
                  </a:cubicBezTo>
                  <a:cubicBezTo>
                    <a:pt x="24892" y="37465"/>
                    <a:pt x="19558" y="40259"/>
                    <a:pt x="14859" y="41783"/>
                  </a:cubicBezTo>
                  <a:cubicBezTo>
                    <a:pt x="5461" y="44704"/>
                    <a:pt x="0" y="46482"/>
                    <a:pt x="0" y="46482"/>
                  </a:cubicBezTo>
                </a:path>
              </a:pathLst>
            </a:custGeom>
            <a:solidFill>
              <a:srgbClr val="939598"/>
            </a:solidFill>
          </p:spPr>
        </p:sp>
        <p:sp>
          <p:nvSpPr>
            <p:cNvPr name="Freeform 220" id="220"/>
            <p:cNvSpPr/>
            <p:nvPr/>
          </p:nvSpPr>
          <p:spPr>
            <a:xfrm flipH="false" flipV="false" rot="0">
              <a:off x="859409" y="236474"/>
              <a:ext cx="164592" cy="58039"/>
            </a:xfrm>
            <a:custGeom>
              <a:avLst/>
              <a:gdLst/>
              <a:ahLst/>
              <a:cxnLst/>
              <a:rect r="r" b="b" t="t" l="l"/>
              <a:pathLst>
                <a:path h="58039" w="164592">
                  <a:moveTo>
                    <a:pt x="127" y="23114"/>
                  </a:moveTo>
                  <a:cubicBezTo>
                    <a:pt x="127" y="23114"/>
                    <a:pt x="9525" y="16510"/>
                    <a:pt x="25273" y="8636"/>
                  </a:cubicBezTo>
                  <a:cubicBezTo>
                    <a:pt x="33147" y="4826"/>
                    <a:pt x="43180" y="1270"/>
                    <a:pt x="54737" y="254"/>
                  </a:cubicBezTo>
                  <a:cubicBezTo>
                    <a:pt x="60452" y="0"/>
                    <a:pt x="66421" y="0"/>
                    <a:pt x="72263" y="1016"/>
                  </a:cubicBezTo>
                  <a:cubicBezTo>
                    <a:pt x="78232" y="1778"/>
                    <a:pt x="83947" y="3429"/>
                    <a:pt x="89662" y="4953"/>
                  </a:cubicBezTo>
                  <a:cubicBezTo>
                    <a:pt x="95377" y="6477"/>
                    <a:pt x="100838" y="8636"/>
                    <a:pt x="106172" y="10795"/>
                  </a:cubicBezTo>
                  <a:cubicBezTo>
                    <a:pt x="111760" y="13335"/>
                    <a:pt x="116459" y="15494"/>
                    <a:pt x="121412" y="17907"/>
                  </a:cubicBezTo>
                  <a:cubicBezTo>
                    <a:pt x="126238" y="20574"/>
                    <a:pt x="130937" y="23368"/>
                    <a:pt x="135255" y="26162"/>
                  </a:cubicBezTo>
                  <a:cubicBezTo>
                    <a:pt x="139446" y="29210"/>
                    <a:pt x="143256" y="32131"/>
                    <a:pt x="146558" y="34925"/>
                  </a:cubicBezTo>
                  <a:cubicBezTo>
                    <a:pt x="149733" y="38100"/>
                    <a:pt x="152781" y="40767"/>
                    <a:pt x="155067" y="43561"/>
                  </a:cubicBezTo>
                  <a:cubicBezTo>
                    <a:pt x="157353" y="46355"/>
                    <a:pt x="159385" y="48768"/>
                    <a:pt x="160782" y="50927"/>
                  </a:cubicBezTo>
                  <a:cubicBezTo>
                    <a:pt x="162306" y="52959"/>
                    <a:pt x="163195" y="54864"/>
                    <a:pt x="163703" y="56134"/>
                  </a:cubicBezTo>
                  <a:cubicBezTo>
                    <a:pt x="164211" y="57404"/>
                    <a:pt x="164592" y="58039"/>
                    <a:pt x="164592" y="58039"/>
                  </a:cubicBezTo>
                  <a:cubicBezTo>
                    <a:pt x="164592" y="58039"/>
                    <a:pt x="162687" y="55880"/>
                    <a:pt x="158877" y="52578"/>
                  </a:cubicBezTo>
                  <a:cubicBezTo>
                    <a:pt x="155194" y="49149"/>
                    <a:pt x="149225" y="45339"/>
                    <a:pt x="142240" y="40767"/>
                  </a:cubicBezTo>
                  <a:cubicBezTo>
                    <a:pt x="138557" y="38735"/>
                    <a:pt x="134620" y="36576"/>
                    <a:pt x="130429" y="34163"/>
                  </a:cubicBezTo>
                  <a:cubicBezTo>
                    <a:pt x="125984" y="32258"/>
                    <a:pt x="121793" y="29845"/>
                    <a:pt x="116967" y="27686"/>
                  </a:cubicBezTo>
                  <a:cubicBezTo>
                    <a:pt x="112014" y="25781"/>
                    <a:pt x="106680" y="23368"/>
                    <a:pt x="101854" y="21336"/>
                  </a:cubicBezTo>
                  <a:cubicBezTo>
                    <a:pt x="96647" y="19431"/>
                    <a:pt x="91440" y="17653"/>
                    <a:pt x="86233" y="15748"/>
                  </a:cubicBezTo>
                  <a:cubicBezTo>
                    <a:pt x="80899" y="14097"/>
                    <a:pt x="75692" y="12700"/>
                    <a:pt x="70358" y="11684"/>
                  </a:cubicBezTo>
                  <a:cubicBezTo>
                    <a:pt x="65151" y="10414"/>
                    <a:pt x="59944" y="10160"/>
                    <a:pt x="54991" y="10033"/>
                  </a:cubicBezTo>
                  <a:cubicBezTo>
                    <a:pt x="44958" y="9906"/>
                    <a:pt x="35560" y="12065"/>
                    <a:pt x="27432" y="14351"/>
                  </a:cubicBezTo>
                  <a:cubicBezTo>
                    <a:pt x="19304" y="16637"/>
                    <a:pt x="12446" y="18923"/>
                    <a:pt x="7620" y="20574"/>
                  </a:cubicBezTo>
                  <a:cubicBezTo>
                    <a:pt x="2794" y="22225"/>
                    <a:pt x="0" y="22987"/>
                    <a:pt x="0" y="22987"/>
                  </a:cubicBezTo>
                </a:path>
              </a:pathLst>
            </a:custGeom>
            <a:solidFill>
              <a:srgbClr val="939598"/>
            </a:solidFill>
          </p:spPr>
        </p:sp>
        <p:sp>
          <p:nvSpPr>
            <p:cNvPr name="Freeform 221" id="221"/>
            <p:cNvSpPr/>
            <p:nvPr/>
          </p:nvSpPr>
          <p:spPr>
            <a:xfrm flipH="false" flipV="false" rot="0">
              <a:off x="1299083" y="441198"/>
              <a:ext cx="133223" cy="46228"/>
            </a:xfrm>
            <a:custGeom>
              <a:avLst/>
              <a:gdLst/>
              <a:ahLst/>
              <a:cxnLst/>
              <a:rect r="r" b="b" t="t" l="l"/>
              <a:pathLst>
                <a:path h="46228" w="133223">
                  <a:moveTo>
                    <a:pt x="51054" y="0"/>
                  </a:moveTo>
                  <a:cubicBezTo>
                    <a:pt x="46101" y="381"/>
                    <a:pt x="41148" y="508"/>
                    <a:pt x="36830" y="1524"/>
                  </a:cubicBezTo>
                  <a:cubicBezTo>
                    <a:pt x="32385" y="2286"/>
                    <a:pt x="28194" y="3048"/>
                    <a:pt x="24511" y="4191"/>
                  </a:cubicBezTo>
                  <a:cubicBezTo>
                    <a:pt x="17018" y="6096"/>
                    <a:pt x="10922" y="8128"/>
                    <a:pt x="6604" y="9779"/>
                  </a:cubicBezTo>
                  <a:cubicBezTo>
                    <a:pt x="2286" y="11430"/>
                    <a:pt x="0" y="12319"/>
                    <a:pt x="0" y="12319"/>
                  </a:cubicBezTo>
                  <a:cubicBezTo>
                    <a:pt x="0" y="12319"/>
                    <a:pt x="2540" y="12192"/>
                    <a:pt x="7112" y="12065"/>
                  </a:cubicBezTo>
                  <a:cubicBezTo>
                    <a:pt x="11684" y="11938"/>
                    <a:pt x="17907" y="11430"/>
                    <a:pt x="25527" y="10922"/>
                  </a:cubicBezTo>
                  <a:cubicBezTo>
                    <a:pt x="29337" y="10541"/>
                    <a:pt x="33401" y="10541"/>
                    <a:pt x="37592" y="10287"/>
                  </a:cubicBezTo>
                  <a:cubicBezTo>
                    <a:pt x="38735" y="10160"/>
                    <a:pt x="39878" y="10160"/>
                    <a:pt x="40894" y="10160"/>
                  </a:cubicBezTo>
                  <a:cubicBezTo>
                    <a:pt x="43815" y="10160"/>
                    <a:pt x="46863" y="10414"/>
                    <a:pt x="49911" y="10414"/>
                  </a:cubicBezTo>
                  <a:cubicBezTo>
                    <a:pt x="50165" y="10414"/>
                    <a:pt x="50546" y="10414"/>
                    <a:pt x="50800" y="10414"/>
                  </a:cubicBezTo>
                  <a:cubicBezTo>
                    <a:pt x="55245" y="10922"/>
                    <a:pt x="59944" y="11176"/>
                    <a:pt x="64389" y="12446"/>
                  </a:cubicBezTo>
                  <a:cubicBezTo>
                    <a:pt x="68961" y="13208"/>
                    <a:pt x="73533" y="14859"/>
                    <a:pt x="78105" y="16510"/>
                  </a:cubicBezTo>
                  <a:cubicBezTo>
                    <a:pt x="82677" y="18161"/>
                    <a:pt x="87503" y="20320"/>
                    <a:pt x="91313" y="21971"/>
                  </a:cubicBezTo>
                  <a:cubicBezTo>
                    <a:pt x="95504" y="24511"/>
                    <a:pt x="100584" y="26416"/>
                    <a:pt x="103886" y="29083"/>
                  </a:cubicBezTo>
                  <a:cubicBezTo>
                    <a:pt x="111125" y="33782"/>
                    <a:pt x="118237" y="39243"/>
                    <a:pt x="123571" y="44323"/>
                  </a:cubicBezTo>
                  <a:cubicBezTo>
                    <a:pt x="124333" y="44958"/>
                    <a:pt x="124968" y="45593"/>
                    <a:pt x="125730" y="46228"/>
                  </a:cubicBezTo>
                  <a:lnTo>
                    <a:pt x="133223" y="46228"/>
                  </a:lnTo>
                  <a:cubicBezTo>
                    <a:pt x="131953" y="44196"/>
                    <a:pt x="130429" y="42037"/>
                    <a:pt x="128651" y="39751"/>
                  </a:cubicBezTo>
                  <a:cubicBezTo>
                    <a:pt x="126365" y="36576"/>
                    <a:pt x="123571" y="33274"/>
                    <a:pt x="120396" y="30099"/>
                  </a:cubicBezTo>
                  <a:cubicBezTo>
                    <a:pt x="117475" y="26670"/>
                    <a:pt x="113538" y="23495"/>
                    <a:pt x="109474" y="20320"/>
                  </a:cubicBezTo>
                  <a:cubicBezTo>
                    <a:pt x="105410" y="16891"/>
                    <a:pt x="101219" y="14859"/>
                    <a:pt x="96901" y="12192"/>
                  </a:cubicBezTo>
                  <a:cubicBezTo>
                    <a:pt x="91567" y="9652"/>
                    <a:pt x="87249" y="7620"/>
                    <a:pt x="82169" y="5588"/>
                  </a:cubicBezTo>
                  <a:cubicBezTo>
                    <a:pt x="77089" y="3937"/>
                    <a:pt x="71882" y="2286"/>
                    <a:pt x="66548" y="1524"/>
                  </a:cubicBezTo>
                  <a:cubicBezTo>
                    <a:pt x="61341" y="254"/>
                    <a:pt x="56007" y="635"/>
                    <a:pt x="50927" y="381"/>
                  </a:cubicBezTo>
                  <a:close/>
                </a:path>
              </a:pathLst>
            </a:custGeom>
            <a:solidFill>
              <a:srgbClr val="939598"/>
            </a:solidFill>
          </p:spPr>
        </p:sp>
        <p:sp>
          <p:nvSpPr>
            <p:cNvPr name="Freeform 222" id="222"/>
            <p:cNvSpPr/>
            <p:nvPr/>
          </p:nvSpPr>
          <p:spPr>
            <a:xfrm flipH="false" flipV="false" rot="0">
              <a:off x="1341501" y="473202"/>
              <a:ext cx="67183" cy="13970"/>
            </a:xfrm>
            <a:custGeom>
              <a:avLst/>
              <a:gdLst/>
              <a:ahLst/>
              <a:cxnLst/>
              <a:rect r="r" b="b" t="t" l="l"/>
              <a:pathLst>
                <a:path h="13970" w="67183">
                  <a:moveTo>
                    <a:pt x="33528" y="127"/>
                  </a:moveTo>
                  <a:cubicBezTo>
                    <a:pt x="31750" y="127"/>
                    <a:pt x="29845" y="127"/>
                    <a:pt x="28067" y="127"/>
                  </a:cubicBezTo>
                  <a:cubicBezTo>
                    <a:pt x="22733" y="635"/>
                    <a:pt x="17907" y="1143"/>
                    <a:pt x="13716" y="2032"/>
                  </a:cubicBezTo>
                  <a:cubicBezTo>
                    <a:pt x="5461" y="3683"/>
                    <a:pt x="0" y="5842"/>
                    <a:pt x="0" y="5842"/>
                  </a:cubicBezTo>
                  <a:cubicBezTo>
                    <a:pt x="0" y="5842"/>
                    <a:pt x="5588" y="7620"/>
                    <a:pt x="13970" y="8763"/>
                  </a:cubicBezTo>
                  <a:cubicBezTo>
                    <a:pt x="18161" y="9398"/>
                    <a:pt x="22860" y="10033"/>
                    <a:pt x="27940" y="10414"/>
                  </a:cubicBezTo>
                  <a:cubicBezTo>
                    <a:pt x="30353" y="10668"/>
                    <a:pt x="32893" y="11176"/>
                    <a:pt x="35433" y="11430"/>
                  </a:cubicBezTo>
                  <a:cubicBezTo>
                    <a:pt x="37973" y="11684"/>
                    <a:pt x="40386" y="12319"/>
                    <a:pt x="42799" y="12827"/>
                  </a:cubicBezTo>
                  <a:cubicBezTo>
                    <a:pt x="44450" y="12954"/>
                    <a:pt x="45974" y="13462"/>
                    <a:pt x="47498" y="13970"/>
                  </a:cubicBezTo>
                  <a:lnTo>
                    <a:pt x="67183" y="13970"/>
                  </a:lnTo>
                  <a:cubicBezTo>
                    <a:pt x="65659" y="12319"/>
                    <a:pt x="64008" y="10668"/>
                    <a:pt x="61849" y="9271"/>
                  </a:cubicBezTo>
                  <a:cubicBezTo>
                    <a:pt x="59563" y="7493"/>
                    <a:pt x="57277" y="5461"/>
                    <a:pt x="54356" y="4445"/>
                  </a:cubicBezTo>
                  <a:cubicBezTo>
                    <a:pt x="51562" y="3175"/>
                    <a:pt x="48641" y="1778"/>
                    <a:pt x="45593" y="1397"/>
                  </a:cubicBezTo>
                  <a:cubicBezTo>
                    <a:pt x="42545" y="1016"/>
                    <a:pt x="39624" y="127"/>
                    <a:pt x="36957" y="127"/>
                  </a:cubicBezTo>
                  <a:cubicBezTo>
                    <a:pt x="36830" y="127"/>
                    <a:pt x="36830" y="127"/>
                    <a:pt x="36703" y="127"/>
                  </a:cubicBezTo>
                  <a:cubicBezTo>
                    <a:pt x="35687" y="127"/>
                    <a:pt x="34671" y="0"/>
                    <a:pt x="33655" y="0"/>
                  </a:cubicBezTo>
                  <a:close/>
                </a:path>
              </a:pathLst>
            </a:custGeom>
            <a:solidFill>
              <a:srgbClr val="939598"/>
            </a:solidFill>
          </p:spPr>
        </p:sp>
        <p:sp>
          <p:nvSpPr>
            <p:cNvPr name="Freeform 223" id="223"/>
            <p:cNvSpPr/>
            <p:nvPr/>
          </p:nvSpPr>
          <p:spPr>
            <a:xfrm flipH="false" flipV="false" rot="0">
              <a:off x="63500" y="63500"/>
              <a:ext cx="1387221" cy="423672"/>
            </a:xfrm>
            <a:custGeom>
              <a:avLst/>
              <a:gdLst/>
              <a:ahLst/>
              <a:cxnLst/>
              <a:rect r="r" b="b" t="t" l="l"/>
              <a:pathLst>
                <a:path h="423672" w="1387221">
                  <a:moveTo>
                    <a:pt x="210185" y="0"/>
                  </a:moveTo>
                  <a:cubicBezTo>
                    <a:pt x="198628" y="508"/>
                    <a:pt x="187452" y="1397"/>
                    <a:pt x="176911" y="4445"/>
                  </a:cubicBezTo>
                  <a:cubicBezTo>
                    <a:pt x="155575" y="9779"/>
                    <a:pt x="136906" y="20066"/>
                    <a:pt x="121031" y="31750"/>
                  </a:cubicBezTo>
                  <a:cubicBezTo>
                    <a:pt x="105156" y="43561"/>
                    <a:pt x="91948" y="56896"/>
                    <a:pt x="80645" y="70231"/>
                  </a:cubicBezTo>
                  <a:cubicBezTo>
                    <a:pt x="58039" y="97028"/>
                    <a:pt x="42672" y="123444"/>
                    <a:pt x="31115" y="145542"/>
                  </a:cubicBezTo>
                  <a:cubicBezTo>
                    <a:pt x="19558" y="167640"/>
                    <a:pt x="11938" y="185801"/>
                    <a:pt x="7112" y="198247"/>
                  </a:cubicBezTo>
                  <a:cubicBezTo>
                    <a:pt x="2286" y="210693"/>
                    <a:pt x="0" y="217678"/>
                    <a:pt x="0" y="217678"/>
                  </a:cubicBezTo>
                  <a:cubicBezTo>
                    <a:pt x="0" y="217678"/>
                    <a:pt x="2286" y="210947"/>
                    <a:pt x="7493" y="198628"/>
                  </a:cubicBezTo>
                  <a:cubicBezTo>
                    <a:pt x="12700" y="186309"/>
                    <a:pt x="20701" y="168402"/>
                    <a:pt x="32766" y="146685"/>
                  </a:cubicBezTo>
                  <a:cubicBezTo>
                    <a:pt x="44831" y="124968"/>
                    <a:pt x="60960" y="99060"/>
                    <a:pt x="83820" y="73279"/>
                  </a:cubicBezTo>
                  <a:cubicBezTo>
                    <a:pt x="95250" y="60452"/>
                    <a:pt x="108712" y="47752"/>
                    <a:pt x="124333" y="36576"/>
                  </a:cubicBezTo>
                  <a:cubicBezTo>
                    <a:pt x="139954" y="25400"/>
                    <a:pt x="157988" y="15748"/>
                    <a:pt x="178435" y="11049"/>
                  </a:cubicBezTo>
                  <a:cubicBezTo>
                    <a:pt x="188468" y="8255"/>
                    <a:pt x="199263" y="7620"/>
                    <a:pt x="209931" y="7239"/>
                  </a:cubicBezTo>
                  <a:cubicBezTo>
                    <a:pt x="221107" y="7493"/>
                    <a:pt x="232410" y="7747"/>
                    <a:pt x="243713" y="8509"/>
                  </a:cubicBezTo>
                  <a:cubicBezTo>
                    <a:pt x="266573" y="10033"/>
                    <a:pt x="290068" y="12954"/>
                    <a:pt x="313690" y="18415"/>
                  </a:cubicBezTo>
                  <a:cubicBezTo>
                    <a:pt x="337312" y="24003"/>
                    <a:pt x="360934" y="31750"/>
                    <a:pt x="383667" y="43053"/>
                  </a:cubicBezTo>
                  <a:cubicBezTo>
                    <a:pt x="406400" y="54229"/>
                    <a:pt x="428117" y="68453"/>
                    <a:pt x="449072" y="84836"/>
                  </a:cubicBezTo>
                  <a:cubicBezTo>
                    <a:pt x="470154" y="100965"/>
                    <a:pt x="490728" y="119253"/>
                    <a:pt x="515112" y="133477"/>
                  </a:cubicBezTo>
                  <a:cubicBezTo>
                    <a:pt x="527304" y="140589"/>
                    <a:pt x="540893" y="146304"/>
                    <a:pt x="554355" y="150114"/>
                  </a:cubicBezTo>
                  <a:cubicBezTo>
                    <a:pt x="567563" y="154305"/>
                    <a:pt x="581787" y="157607"/>
                    <a:pt x="595884" y="159893"/>
                  </a:cubicBezTo>
                  <a:cubicBezTo>
                    <a:pt x="607441" y="161798"/>
                    <a:pt x="619379" y="162814"/>
                    <a:pt x="631190" y="162814"/>
                  </a:cubicBezTo>
                  <a:cubicBezTo>
                    <a:pt x="648335" y="162814"/>
                    <a:pt x="665607" y="160655"/>
                    <a:pt x="682244" y="156083"/>
                  </a:cubicBezTo>
                  <a:cubicBezTo>
                    <a:pt x="710565" y="148590"/>
                    <a:pt x="736219" y="134620"/>
                    <a:pt x="762254" y="124968"/>
                  </a:cubicBezTo>
                  <a:cubicBezTo>
                    <a:pt x="781050" y="117221"/>
                    <a:pt x="800862" y="113792"/>
                    <a:pt x="820801" y="113792"/>
                  </a:cubicBezTo>
                  <a:cubicBezTo>
                    <a:pt x="855853" y="113792"/>
                    <a:pt x="891286" y="124333"/>
                    <a:pt x="922020" y="139954"/>
                  </a:cubicBezTo>
                  <a:cubicBezTo>
                    <a:pt x="945769" y="153289"/>
                    <a:pt x="965327" y="172847"/>
                    <a:pt x="981964" y="194183"/>
                  </a:cubicBezTo>
                  <a:cubicBezTo>
                    <a:pt x="998601" y="215519"/>
                    <a:pt x="1012825" y="238633"/>
                    <a:pt x="1027049" y="261239"/>
                  </a:cubicBezTo>
                  <a:cubicBezTo>
                    <a:pt x="1041273" y="283845"/>
                    <a:pt x="1055751" y="306451"/>
                    <a:pt x="1074420" y="325247"/>
                  </a:cubicBezTo>
                  <a:cubicBezTo>
                    <a:pt x="1083691" y="334645"/>
                    <a:pt x="1094359" y="342900"/>
                    <a:pt x="1106297" y="348615"/>
                  </a:cubicBezTo>
                  <a:cubicBezTo>
                    <a:pt x="1118362" y="354330"/>
                    <a:pt x="1130681" y="357251"/>
                    <a:pt x="1143127" y="359410"/>
                  </a:cubicBezTo>
                  <a:cubicBezTo>
                    <a:pt x="1154557" y="361188"/>
                    <a:pt x="1165860" y="361823"/>
                    <a:pt x="1176909" y="361823"/>
                  </a:cubicBezTo>
                  <a:cubicBezTo>
                    <a:pt x="1205103" y="361823"/>
                    <a:pt x="1232027" y="357632"/>
                    <a:pt x="1257427" y="357632"/>
                  </a:cubicBezTo>
                  <a:cubicBezTo>
                    <a:pt x="1265555" y="357632"/>
                    <a:pt x="1273429" y="358013"/>
                    <a:pt x="1281176" y="359156"/>
                  </a:cubicBezTo>
                  <a:cubicBezTo>
                    <a:pt x="1302004" y="361823"/>
                    <a:pt x="1321181" y="368935"/>
                    <a:pt x="1337691" y="378587"/>
                  </a:cubicBezTo>
                  <a:cubicBezTo>
                    <a:pt x="1345819" y="383540"/>
                    <a:pt x="1354074" y="388620"/>
                    <a:pt x="1359916" y="395097"/>
                  </a:cubicBezTo>
                  <a:cubicBezTo>
                    <a:pt x="1366139" y="401574"/>
                    <a:pt x="1371727" y="408686"/>
                    <a:pt x="1376807" y="415544"/>
                  </a:cubicBezTo>
                  <a:cubicBezTo>
                    <a:pt x="1378839" y="418338"/>
                    <a:pt x="1380744" y="421005"/>
                    <a:pt x="1382776" y="423672"/>
                  </a:cubicBezTo>
                  <a:lnTo>
                    <a:pt x="1387221" y="423672"/>
                  </a:lnTo>
                  <a:cubicBezTo>
                    <a:pt x="1384935" y="420243"/>
                    <a:pt x="1382522" y="416687"/>
                    <a:pt x="1379982" y="413258"/>
                  </a:cubicBezTo>
                  <a:cubicBezTo>
                    <a:pt x="1374902" y="406146"/>
                    <a:pt x="1369568" y="398907"/>
                    <a:pt x="1363218" y="391922"/>
                  </a:cubicBezTo>
                  <a:cubicBezTo>
                    <a:pt x="1356741" y="384556"/>
                    <a:pt x="1348613" y="379349"/>
                    <a:pt x="1340358" y="374015"/>
                  </a:cubicBezTo>
                  <a:cubicBezTo>
                    <a:pt x="1323594" y="363601"/>
                    <a:pt x="1303655" y="355727"/>
                    <a:pt x="1282065" y="352806"/>
                  </a:cubicBezTo>
                  <a:cubicBezTo>
                    <a:pt x="1272667" y="351409"/>
                    <a:pt x="1263269" y="350901"/>
                    <a:pt x="1253617" y="350901"/>
                  </a:cubicBezTo>
                  <a:cubicBezTo>
                    <a:pt x="1229868" y="350901"/>
                    <a:pt x="1205357" y="354076"/>
                    <a:pt x="1180592" y="354076"/>
                  </a:cubicBezTo>
                  <a:cubicBezTo>
                    <a:pt x="1168654" y="354076"/>
                    <a:pt x="1156589" y="353314"/>
                    <a:pt x="1144524" y="351155"/>
                  </a:cubicBezTo>
                  <a:cubicBezTo>
                    <a:pt x="1132840" y="348996"/>
                    <a:pt x="1120775" y="345948"/>
                    <a:pt x="1110234" y="340614"/>
                  </a:cubicBezTo>
                  <a:cubicBezTo>
                    <a:pt x="1099694" y="335280"/>
                    <a:pt x="1089787" y="327533"/>
                    <a:pt x="1081151" y="318516"/>
                  </a:cubicBezTo>
                  <a:cubicBezTo>
                    <a:pt x="1063879" y="300355"/>
                    <a:pt x="1049909" y="278257"/>
                    <a:pt x="1035685" y="255651"/>
                  </a:cubicBezTo>
                  <a:cubicBezTo>
                    <a:pt x="1021461" y="233045"/>
                    <a:pt x="1007364" y="209550"/>
                    <a:pt x="990219" y="187452"/>
                  </a:cubicBezTo>
                  <a:cubicBezTo>
                    <a:pt x="973074" y="165354"/>
                    <a:pt x="952754" y="144653"/>
                    <a:pt x="927354" y="130302"/>
                  </a:cubicBezTo>
                  <a:cubicBezTo>
                    <a:pt x="921004" y="126746"/>
                    <a:pt x="914146" y="123317"/>
                    <a:pt x="907796" y="120904"/>
                  </a:cubicBezTo>
                  <a:cubicBezTo>
                    <a:pt x="900938" y="118110"/>
                    <a:pt x="894207" y="115951"/>
                    <a:pt x="887349" y="113665"/>
                  </a:cubicBezTo>
                  <a:cubicBezTo>
                    <a:pt x="873633" y="109347"/>
                    <a:pt x="859409" y="106045"/>
                    <a:pt x="845058" y="104013"/>
                  </a:cubicBezTo>
                  <a:cubicBezTo>
                    <a:pt x="837311" y="102870"/>
                    <a:pt x="829310" y="102235"/>
                    <a:pt x="821436" y="102235"/>
                  </a:cubicBezTo>
                  <a:cubicBezTo>
                    <a:pt x="799973" y="102235"/>
                    <a:pt x="778256" y="106426"/>
                    <a:pt x="758444" y="113919"/>
                  </a:cubicBezTo>
                  <a:cubicBezTo>
                    <a:pt x="731012" y="123952"/>
                    <a:pt x="706120" y="137795"/>
                    <a:pt x="679450" y="144907"/>
                  </a:cubicBezTo>
                  <a:cubicBezTo>
                    <a:pt x="663448" y="149479"/>
                    <a:pt x="647065" y="151511"/>
                    <a:pt x="630555" y="151511"/>
                  </a:cubicBezTo>
                  <a:cubicBezTo>
                    <a:pt x="619633" y="151511"/>
                    <a:pt x="608584" y="150622"/>
                    <a:pt x="597789" y="148844"/>
                  </a:cubicBezTo>
                  <a:cubicBezTo>
                    <a:pt x="584073" y="146558"/>
                    <a:pt x="570992" y="143764"/>
                    <a:pt x="557657" y="139573"/>
                  </a:cubicBezTo>
                  <a:cubicBezTo>
                    <a:pt x="544322" y="135890"/>
                    <a:pt x="532257" y="130810"/>
                    <a:pt x="520573" y="124079"/>
                  </a:cubicBezTo>
                  <a:cubicBezTo>
                    <a:pt x="497332" y="110744"/>
                    <a:pt x="476885" y="92710"/>
                    <a:pt x="455422" y="76454"/>
                  </a:cubicBezTo>
                  <a:cubicBezTo>
                    <a:pt x="434086" y="60071"/>
                    <a:pt x="411607" y="45212"/>
                    <a:pt x="387985" y="34036"/>
                  </a:cubicBezTo>
                  <a:cubicBezTo>
                    <a:pt x="364363" y="22860"/>
                    <a:pt x="339852" y="14986"/>
                    <a:pt x="315595" y="9779"/>
                  </a:cubicBezTo>
                  <a:cubicBezTo>
                    <a:pt x="291338" y="4572"/>
                    <a:pt x="267335" y="1905"/>
                    <a:pt x="244221" y="762"/>
                  </a:cubicBezTo>
                  <a:cubicBezTo>
                    <a:pt x="232664" y="127"/>
                    <a:pt x="221234" y="0"/>
                    <a:pt x="210185" y="0"/>
                  </a:cubicBezTo>
                  <a:close/>
                </a:path>
              </a:pathLst>
            </a:custGeom>
            <a:solidFill>
              <a:srgbClr val="939598"/>
            </a:solidFill>
          </p:spPr>
        </p:sp>
      </p:grpSp>
      <p:sp>
        <p:nvSpPr>
          <p:cNvPr name="Freeform 224" id="224"/>
          <p:cNvSpPr/>
          <p:nvPr/>
        </p:nvSpPr>
        <p:spPr>
          <a:xfrm flipH="false" flipV="false" rot="0">
            <a:off x="381000" y="2019300"/>
            <a:ext cx="4267200" cy="1257300"/>
          </a:xfrm>
          <a:custGeom>
            <a:avLst/>
            <a:gdLst/>
            <a:ahLst/>
            <a:cxnLst/>
            <a:rect r="r" b="b" t="t" l="l"/>
            <a:pathLst>
              <a:path h="1257300" w="4267200">
                <a:moveTo>
                  <a:pt x="0" y="0"/>
                </a:moveTo>
                <a:lnTo>
                  <a:pt x="4267200" y="0"/>
                </a:lnTo>
                <a:lnTo>
                  <a:pt x="4267200" y="1257300"/>
                </a:lnTo>
                <a:lnTo>
                  <a:pt x="0" y="1257300"/>
                </a:lnTo>
                <a:lnTo>
                  <a:pt x="0" y="0"/>
                </a:lnTo>
                <a:close/>
              </a:path>
            </a:pathLst>
          </a:custGeom>
          <a:blipFill>
            <a:blip r:embed="rId130"/>
            <a:stretch>
              <a:fillRect l="0" t="0" r="0" b="0"/>
            </a:stretch>
          </a:blipFill>
        </p:spPr>
      </p:sp>
      <p:sp>
        <p:nvSpPr>
          <p:cNvPr name="Freeform 225" id="225"/>
          <p:cNvSpPr/>
          <p:nvPr/>
        </p:nvSpPr>
        <p:spPr>
          <a:xfrm flipH="false" flipV="false" rot="0">
            <a:off x="381000" y="3365497"/>
            <a:ext cx="4267200" cy="1231897"/>
          </a:xfrm>
          <a:custGeom>
            <a:avLst/>
            <a:gdLst/>
            <a:ahLst/>
            <a:cxnLst/>
            <a:rect r="r" b="b" t="t" l="l"/>
            <a:pathLst>
              <a:path h="1231897" w="4267200">
                <a:moveTo>
                  <a:pt x="0" y="0"/>
                </a:moveTo>
                <a:lnTo>
                  <a:pt x="4267200" y="0"/>
                </a:lnTo>
                <a:lnTo>
                  <a:pt x="4267200" y="1231897"/>
                </a:lnTo>
                <a:lnTo>
                  <a:pt x="0" y="1231897"/>
                </a:lnTo>
                <a:lnTo>
                  <a:pt x="0" y="0"/>
                </a:lnTo>
                <a:close/>
              </a:path>
            </a:pathLst>
          </a:custGeom>
          <a:blipFill>
            <a:blip r:embed="rId131"/>
            <a:stretch>
              <a:fillRect l="0" t="0" r="0" b="0"/>
            </a:stretch>
          </a:blipFill>
        </p:spPr>
      </p:sp>
      <p:grpSp>
        <p:nvGrpSpPr>
          <p:cNvPr name="Group 226" id="226"/>
          <p:cNvGrpSpPr>
            <a:grpSpLocks noChangeAspect="true"/>
          </p:cNvGrpSpPr>
          <p:nvPr/>
        </p:nvGrpSpPr>
        <p:grpSpPr>
          <a:xfrm rot="0">
            <a:off x="3013310" y="3601974"/>
            <a:ext cx="116986" cy="590750"/>
            <a:chOff x="0" y="0"/>
            <a:chExt cx="155981" cy="787667"/>
          </a:xfrm>
        </p:grpSpPr>
        <p:sp>
          <p:nvSpPr>
            <p:cNvPr name="Freeform 227" id="227"/>
            <p:cNvSpPr/>
            <p:nvPr/>
          </p:nvSpPr>
          <p:spPr>
            <a:xfrm flipH="false" flipV="false" rot="0">
              <a:off x="-2794" y="0"/>
              <a:ext cx="158750" cy="787654"/>
            </a:xfrm>
            <a:custGeom>
              <a:avLst/>
              <a:gdLst/>
              <a:ahLst/>
              <a:cxnLst/>
              <a:rect r="r" b="b" t="t" l="l"/>
              <a:pathLst>
                <a:path h="787654" w="158750">
                  <a:moveTo>
                    <a:pt x="71882" y="0"/>
                  </a:moveTo>
                  <a:cubicBezTo>
                    <a:pt x="52197" y="6731"/>
                    <a:pt x="39116" y="43561"/>
                    <a:pt x="25781" y="77597"/>
                  </a:cubicBezTo>
                  <a:cubicBezTo>
                    <a:pt x="11049" y="115316"/>
                    <a:pt x="0" y="122555"/>
                    <a:pt x="3429" y="158369"/>
                  </a:cubicBezTo>
                  <a:cubicBezTo>
                    <a:pt x="6858" y="194183"/>
                    <a:pt x="8128" y="222885"/>
                    <a:pt x="34290" y="301879"/>
                  </a:cubicBezTo>
                  <a:cubicBezTo>
                    <a:pt x="60452" y="380873"/>
                    <a:pt x="69215" y="384429"/>
                    <a:pt x="74549" y="438150"/>
                  </a:cubicBezTo>
                  <a:cubicBezTo>
                    <a:pt x="75184" y="444373"/>
                    <a:pt x="75565" y="449961"/>
                    <a:pt x="75946" y="455295"/>
                  </a:cubicBezTo>
                  <a:cubicBezTo>
                    <a:pt x="76835" y="456184"/>
                    <a:pt x="77724" y="456819"/>
                    <a:pt x="78486" y="457454"/>
                  </a:cubicBezTo>
                  <a:cubicBezTo>
                    <a:pt x="80772" y="459740"/>
                    <a:pt x="82042" y="461010"/>
                    <a:pt x="82042" y="461010"/>
                  </a:cubicBezTo>
                  <a:lnTo>
                    <a:pt x="82042" y="461010"/>
                  </a:lnTo>
                  <a:cubicBezTo>
                    <a:pt x="82042" y="461010"/>
                    <a:pt x="80010" y="459613"/>
                    <a:pt x="76073" y="457454"/>
                  </a:cubicBezTo>
                  <a:lnTo>
                    <a:pt x="76073" y="457454"/>
                  </a:lnTo>
                  <a:cubicBezTo>
                    <a:pt x="78359" y="496189"/>
                    <a:pt x="75057" y="517398"/>
                    <a:pt x="93980" y="637286"/>
                  </a:cubicBezTo>
                  <a:cubicBezTo>
                    <a:pt x="102489" y="690880"/>
                    <a:pt x="122174" y="738632"/>
                    <a:pt x="142875" y="776986"/>
                  </a:cubicBezTo>
                  <a:cubicBezTo>
                    <a:pt x="148336" y="780542"/>
                    <a:pt x="153670" y="784098"/>
                    <a:pt x="158750" y="787654"/>
                  </a:cubicBezTo>
                  <a:lnTo>
                    <a:pt x="158750" y="787654"/>
                  </a:lnTo>
                  <a:cubicBezTo>
                    <a:pt x="155829" y="743966"/>
                    <a:pt x="148844" y="700151"/>
                    <a:pt x="142113" y="656590"/>
                  </a:cubicBezTo>
                  <a:cubicBezTo>
                    <a:pt x="133096" y="600456"/>
                    <a:pt x="122682" y="544449"/>
                    <a:pt x="112776" y="488315"/>
                  </a:cubicBezTo>
                  <a:cubicBezTo>
                    <a:pt x="107823" y="460248"/>
                    <a:pt x="102870" y="432181"/>
                    <a:pt x="98933" y="403733"/>
                  </a:cubicBezTo>
                  <a:cubicBezTo>
                    <a:pt x="97028" y="389509"/>
                    <a:pt x="95250" y="375285"/>
                    <a:pt x="95250" y="360299"/>
                  </a:cubicBezTo>
                  <a:cubicBezTo>
                    <a:pt x="95504" y="346075"/>
                    <a:pt x="97282" y="331216"/>
                    <a:pt x="99187" y="317246"/>
                  </a:cubicBezTo>
                  <a:cubicBezTo>
                    <a:pt x="106807" y="260604"/>
                    <a:pt x="121666" y="204851"/>
                    <a:pt x="122555" y="148844"/>
                  </a:cubicBezTo>
                  <a:cubicBezTo>
                    <a:pt x="122428" y="121412"/>
                    <a:pt x="113284" y="94107"/>
                    <a:pt x="103886" y="67691"/>
                  </a:cubicBezTo>
                  <a:cubicBezTo>
                    <a:pt x="95250" y="44323"/>
                    <a:pt x="84455" y="21590"/>
                    <a:pt x="71882" y="0"/>
                  </a:cubicBezTo>
                  <a:close/>
                </a:path>
              </a:pathLst>
            </a:custGeom>
            <a:blipFill>
              <a:blip r:embed="rId132"/>
              <a:stretch>
                <a:fillRect l="-10314" t="-1306" r="-7760" b="-1631"/>
              </a:stretch>
            </a:blipFill>
          </p:spPr>
        </p:sp>
      </p:grpSp>
      <p:grpSp>
        <p:nvGrpSpPr>
          <p:cNvPr name="Group 228" id="228"/>
          <p:cNvGrpSpPr>
            <a:grpSpLocks noChangeAspect="true"/>
          </p:cNvGrpSpPr>
          <p:nvPr/>
        </p:nvGrpSpPr>
        <p:grpSpPr>
          <a:xfrm rot="0">
            <a:off x="2643940" y="3622777"/>
            <a:ext cx="134312" cy="892493"/>
            <a:chOff x="0" y="0"/>
            <a:chExt cx="179083" cy="1189990"/>
          </a:xfrm>
        </p:grpSpPr>
        <p:sp>
          <p:nvSpPr>
            <p:cNvPr name="Freeform 229" id="229"/>
            <p:cNvSpPr/>
            <p:nvPr/>
          </p:nvSpPr>
          <p:spPr>
            <a:xfrm flipH="false" flipV="false" rot="0">
              <a:off x="0" y="0"/>
              <a:ext cx="183388" cy="1189990"/>
            </a:xfrm>
            <a:custGeom>
              <a:avLst/>
              <a:gdLst/>
              <a:ahLst/>
              <a:cxnLst/>
              <a:rect r="r" b="b" t="t" l="l"/>
              <a:pathLst>
                <a:path h="1189990" w="183388">
                  <a:moveTo>
                    <a:pt x="154559" y="0"/>
                  </a:moveTo>
                  <a:cubicBezTo>
                    <a:pt x="131572" y="46101"/>
                    <a:pt x="114935" y="95758"/>
                    <a:pt x="116586" y="147955"/>
                  </a:cubicBezTo>
                  <a:cubicBezTo>
                    <a:pt x="115189" y="204724"/>
                    <a:pt x="111760" y="262128"/>
                    <a:pt x="102616" y="318389"/>
                  </a:cubicBezTo>
                  <a:cubicBezTo>
                    <a:pt x="94107" y="374777"/>
                    <a:pt x="79502" y="430276"/>
                    <a:pt x="74041" y="486791"/>
                  </a:cubicBezTo>
                  <a:cubicBezTo>
                    <a:pt x="67691" y="543306"/>
                    <a:pt x="65913" y="600075"/>
                    <a:pt x="67945" y="657098"/>
                  </a:cubicBezTo>
                  <a:lnTo>
                    <a:pt x="73406" y="827913"/>
                  </a:lnTo>
                  <a:cubicBezTo>
                    <a:pt x="73406" y="842137"/>
                    <a:pt x="75184" y="856488"/>
                    <a:pt x="71755" y="870712"/>
                  </a:cubicBezTo>
                  <a:cubicBezTo>
                    <a:pt x="69215" y="884809"/>
                    <a:pt x="66421" y="898779"/>
                    <a:pt x="63500" y="912749"/>
                  </a:cubicBezTo>
                  <a:lnTo>
                    <a:pt x="56007" y="946785"/>
                  </a:lnTo>
                  <a:cubicBezTo>
                    <a:pt x="41656" y="1016508"/>
                    <a:pt x="20066" y="1112266"/>
                    <a:pt x="381" y="1188212"/>
                  </a:cubicBezTo>
                  <a:lnTo>
                    <a:pt x="0" y="1189990"/>
                  </a:lnTo>
                  <a:lnTo>
                    <a:pt x="2921" y="1189990"/>
                  </a:lnTo>
                  <a:lnTo>
                    <a:pt x="62611" y="1033399"/>
                  </a:lnTo>
                  <a:cubicBezTo>
                    <a:pt x="63627" y="1028319"/>
                    <a:pt x="64643" y="1023366"/>
                    <a:pt x="65659" y="1018413"/>
                  </a:cubicBezTo>
                  <a:lnTo>
                    <a:pt x="74549" y="997839"/>
                  </a:lnTo>
                  <a:cubicBezTo>
                    <a:pt x="81026" y="955294"/>
                    <a:pt x="87757" y="907542"/>
                    <a:pt x="94361" y="855345"/>
                  </a:cubicBezTo>
                  <a:cubicBezTo>
                    <a:pt x="117475" y="672973"/>
                    <a:pt x="102489" y="532130"/>
                    <a:pt x="107696" y="494792"/>
                  </a:cubicBezTo>
                  <a:cubicBezTo>
                    <a:pt x="113284" y="455041"/>
                    <a:pt x="124333" y="415671"/>
                    <a:pt x="135763" y="370078"/>
                  </a:cubicBezTo>
                  <a:lnTo>
                    <a:pt x="135763" y="370078"/>
                  </a:lnTo>
                  <a:cubicBezTo>
                    <a:pt x="129032" y="371602"/>
                    <a:pt x="125222" y="372364"/>
                    <a:pt x="125222" y="372364"/>
                  </a:cubicBezTo>
                  <a:lnTo>
                    <a:pt x="125222" y="372364"/>
                  </a:lnTo>
                  <a:cubicBezTo>
                    <a:pt x="125222" y="372364"/>
                    <a:pt x="129286" y="370459"/>
                    <a:pt x="136525" y="367157"/>
                  </a:cubicBezTo>
                  <a:cubicBezTo>
                    <a:pt x="146939" y="325247"/>
                    <a:pt x="157734" y="278003"/>
                    <a:pt x="164719" y="220472"/>
                  </a:cubicBezTo>
                  <a:cubicBezTo>
                    <a:pt x="179705" y="98425"/>
                    <a:pt x="183388" y="67945"/>
                    <a:pt x="173990" y="23114"/>
                  </a:cubicBezTo>
                  <a:cubicBezTo>
                    <a:pt x="171450" y="11303"/>
                    <a:pt x="164084" y="4191"/>
                    <a:pt x="154559" y="0"/>
                  </a:cubicBezTo>
                  <a:close/>
                </a:path>
              </a:pathLst>
            </a:custGeom>
            <a:blipFill>
              <a:blip r:embed="rId133"/>
              <a:stretch>
                <a:fillRect l="-5898" t="-724" r="-10226" b="-767"/>
              </a:stretch>
            </a:blipFill>
          </p:spPr>
        </p:sp>
      </p:grpSp>
      <p:sp>
        <p:nvSpPr>
          <p:cNvPr name="Freeform 230" id="230"/>
          <p:cNvSpPr/>
          <p:nvPr/>
        </p:nvSpPr>
        <p:spPr>
          <a:xfrm flipH="false" flipV="false" rot="0">
            <a:off x="2552910" y="3432191"/>
            <a:ext cx="1564719" cy="1146572"/>
          </a:xfrm>
          <a:custGeom>
            <a:avLst/>
            <a:gdLst/>
            <a:ahLst/>
            <a:cxnLst/>
            <a:rect r="r" b="b" t="t" l="l"/>
            <a:pathLst>
              <a:path h="1146572" w="1564719">
                <a:moveTo>
                  <a:pt x="0" y="0"/>
                </a:moveTo>
                <a:lnTo>
                  <a:pt x="1564719" y="0"/>
                </a:lnTo>
                <a:lnTo>
                  <a:pt x="1564719" y="1146572"/>
                </a:lnTo>
                <a:lnTo>
                  <a:pt x="0" y="1146572"/>
                </a:lnTo>
                <a:lnTo>
                  <a:pt x="0" y="0"/>
                </a:lnTo>
                <a:close/>
              </a:path>
            </a:pathLst>
          </a:custGeom>
          <a:blipFill>
            <a:blip r:embed="rId134">
              <a:extLst>
                <a:ext uri="{96DAC541-7B7A-43D3-8B79-37D633B846F1}">
                  <asvg:svgBlip xmlns:asvg="http://schemas.microsoft.com/office/drawing/2016/SVG/main" r:embed="rId135"/>
                </a:ext>
              </a:extLst>
            </a:blip>
            <a:stretch>
              <a:fillRect l="0" t="0" r="0" b="0"/>
            </a:stretch>
          </a:blipFill>
        </p:spPr>
      </p:sp>
      <p:grpSp>
        <p:nvGrpSpPr>
          <p:cNvPr name="Group 231" id="231"/>
          <p:cNvGrpSpPr>
            <a:grpSpLocks noChangeAspect="true"/>
          </p:cNvGrpSpPr>
          <p:nvPr/>
        </p:nvGrpSpPr>
        <p:grpSpPr>
          <a:xfrm rot="0">
            <a:off x="2710825" y="4162968"/>
            <a:ext cx="107290" cy="182394"/>
            <a:chOff x="0" y="0"/>
            <a:chExt cx="143053" cy="243192"/>
          </a:xfrm>
        </p:grpSpPr>
        <p:sp>
          <p:nvSpPr>
            <p:cNvPr name="Freeform 232" id="232"/>
            <p:cNvSpPr/>
            <p:nvPr/>
          </p:nvSpPr>
          <p:spPr>
            <a:xfrm flipH="false" flipV="false" rot="0">
              <a:off x="0" y="0"/>
              <a:ext cx="143002" cy="243205"/>
            </a:xfrm>
            <a:custGeom>
              <a:avLst/>
              <a:gdLst/>
              <a:ahLst/>
              <a:cxnLst/>
              <a:rect r="r" b="b" t="t" l="l"/>
              <a:pathLst>
                <a:path h="243205" w="143002">
                  <a:moveTo>
                    <a:pt x="143002" y="0"/>
                  </a:moveTo>
                  <a:cubicBezTo>
                    <a:pt x="47752" y="77089"/>
                    <a:pt x="3937" y="228854"/>
                    <a:pt x="0" y="243205"/>
                  </a:cubicBezTo>
                  <a:lnTo>
                    <a:pt x="0" y="243205"/>
                  </a:lnTo>
                  <a:cubicBezTo>
                    <a:pt x="3937" y="228981"/>
                    <a:pt x="47752" y="77216"/>
                    <a:pt x="143002" y="0"/>
                  </a:cubicBezTo>
                  <a:close/>
                </a:path>
              </a:pathLst>
            </a:custGeom>
            <a:blipFill>
              <a:blip r:embed="rId136"/>
              <a:stretch>
                <a:fillRect l="-6785" t="-3493" r="-6563" b="-6224"/>
              </a:stretch>
            </a:blipFill>
          </p:spPr>
        </p:sp>
      </p:grpSp>
      <p:grpSp>
        <p:nvGrpSpPr>
          <p:cNvPr name="Group 233" id="233"/>
          <p:cNvGrpSpPr>
            <a:grpSpLocks noChangeAspect="true"/>
          </p:cNvGrpSpPr>
          <p:nvPr/>
        </p:nvGrpSpPr>
        <p:grpSpPr>
          <a:xfrm rot="0">
            <a:off x="3369154" y="4233777"/>
            <a:ext cx="230200" cy="44691"/>
            <a:chOff x="0" y="0"/>
            <a:chExt cx="306934" cy="59588"/>
          </a:xfrm>
        </p:grpSpPr>
        <p:sp>
          <p:nvSpPr>
            <p:cNvPr name="Freeform 234" id="234"/>
            <p:cNvSpPr/>
            <p:nvPr/>
          </p:nvSpPr>
          <p:spPr>
            <a:xfrm flipH="false" flipV="false" rot="0">
              <a:off x="0" y="0"/>
              <a:ext cx="306832" cy="59436"/>
            </a:xfrm>
            <a:custGeom>
              <a:avLst/>
              <a:gdLst/>
              <a:ahLst/>
              <a:cxnLst/>
              <a:rect r="r" b="b" t="t" l="l"/>
              <a:pathLst>
                <a:path h="59436" w="306832">
                  <a:moveTo>
                    <a:pt x="197993" y="0"/>
                  </a:moveTo>
                  <a:cubicBezTo>
                    <a:pt x="121158" y="0"/>
                    <a:pt x="75565" y="39751"/>
                    <a:pt x="8763" y="57404"/>
                  </a:cubicBezTo>
                  <a:lnTo>
                    <a:pt x="8763" y="57404"/>
                  </a:lnTo>
                  <a:cubicBezTo>
                    <a:pt x="32639" y="51054"/>
                    <a:pt x="53848" y="41910"/>
                    <a:pt x="74676" y="32766"/>
                  </a:cubicBezTo>
                  <a:cubicBezTo>
                    <a:pt x="112141" y="16510"/>
                    <a:pt x="148717" y="0"/>
                    <a:pt x="197993" y="0"/>
                  </a:cubicBezTo>
                  <a:cubicBezTo>
                    <a:pt x="228346" y="0"/>
                    <a:pt x="263525" y="6223"/>
                    <a:pt x="306832" y="22479"/>
                  </a:cubicBezTo>
                  <a:lnTo>
                    <a:pt x="306832" y="22479"/>
                  </a:lnTo>
                  <a:cubicBezTo>
                    <a:pt x="263652" y="6223"/>
                    <a:pt x="228346" y="0"/>
                    <a:pt x="197993" y="0"/>
                  </a:cubicBezTo>
                  <a:close/>
                  <a:moveTo>
                    <a:pt x="8763" y="57404"/>
                  </a:moveTo>
                  <a:cubicBezTo>
                    <a:pt x="8636" y="57404"/>
                    <a:pt x="8636" y="57404"/>
                    <a:pt x="8509" y="57531"/>
                  </a:cubicBezTo>
                  <a:lnTo>
                    <a:pt x="8509" y="57531"/>
                  </a:lnTo>
                  <a:cubicBezTo>
                    <a:pt x="8636" y="57531"/>
                    <a:pt x="8636" y="57531"/>
                    <a:pt x="8763" y="57404"/>
                  </a:cubicBezTo>
                  <a:close/>
                  <a:moveTo>
                    <a:pt x="7239" y="57785"/>
                  </a:moveTo>
                  <a:cubicBezTo>
                    <a:pt x="7112" y="57785"/>
                    <a:pt x="6985" y="57912"/>
                    <a:pt x="6858" y="57912"/>
                  </a:cubicBezTo>
                  <a:lnTo>
                    <a:pt x="6858" y="57912"/>
                  </a:lnTo>
                  <a:cubicBezTo>
                    <a:pt x="6985" y="57912"/>
                    <a:pt x="7112" y="57785"/>
                    <a:pt x="7239" y="57785"/>
                  </a:cubicBezTo>
                  <a:close/>
                  <a:moveTo>
                    <a:pt x="5842" y="58166"/>
                  </a:moveTo>
                  <a:cubicBezTo>
                    <a:pt x="5715" y="58166"/>
                    <a:pt x="5588" y="58166"/>
                    <a:pt x="5588" y="58293"/>
                  </a:cubicBezTo>
                  <a:lnTo>
                    <a:pt x="5588" y="58293"/>
                  </a:lnTo>
                  <a:cubicBezTo>
                    <a:pt x="5715" y="58293"/>
                    <a:pt x="5842" y="58293"/>
                    <a:pt x="5842" y="58166"/>
                  </a:cubicBezTo>
                  <a:close/>
                  <a:moveTo>
                    <a:pt x="1905" y="59055"/>
                  </a:moveTo>
                  <a:cubicBezTo>
                    <a:pt x="1778" y="59055"/>
                    <a:pt x="1651" y="59055"/>
                    <a:pt x="1524" y="59182"/>
                  </a:cubicBezTo>
                  <a:lnTo>
                    <a:pt x="1524" y="59182"/>
                  </a:lnTo>
                  <a:cubicBezTo>
                    <a:pt x="1651" y="59182"/>
                    <a:pt x="1778" y="59055"/>
                    <a:pt x="1905" y="59055"/>
                  </a:cubicBezTo>
                  <a:close/>
                  <a:moveTo>
                    <a:pt x="762" y="59309"/>
                  </a:moveTo>
                  <a:cubicBezTo>
                    <a:pt x="508" y="59309"/>
                    <a:pt x="254" y="59436"/>
                    <a:pt x="0" y="59436"/>
                  </a:cubicBezTo>
                  <a:lnTo>
                    <a:pt x="0" y="59436"/>
                  </a:lnTo>
                  <a:cubicBezTo>
                    <a:pt x="254" y="59436"/>
                    <a:pt x="508" y="59309"/>
                    <a:pt x="762" y="59309"/>
                  </a:cubicBezTo>
                  <a:close/>
                </a:path>
              </a:pathLst>
            </a:custGeom>
            <a:blipFill>
              <a:blip r:embed="rId137"/>
              <a:stretch>
                <a:fillRect l="-4151" t="-24722" r="-3774" b="-27393"/>
              </a:stretch>
            </a:blipFill>
          </p:spPr>
        </p:sp>
      </p:grpSp>
      <p:grpSp>
        <p:nvGrpSpPr>
          <p:cNvPr name="Group 235" id="235"/>
          <p:cNvGrpSpPr>
            <a:grpSpLocks noChangeAspect="true"/>
          </p:cNvGrpSpPr>
          <p:nvPr/>
        </p:nvGrpSpPr>
        <p:grpSpPr>
          <a:xfrm rot="0">
            <a:off x="2666276" y="4131021"/>
            <a:ext cx="1282436" cy="384248"/>
            <a:chOff x="0" y="0"/>
            <a:chExt cx="1709915" cy="512331"/>
          </a:xfrm>
        </p:grpSpPr>
        <p:sp>
          <p:nvSpPr>
            <p:cNvPr name="Freeform 236" id="236"/>
            <p:cNvSpPr/>
            <p:nvPr/>
          </p:nvSpPr>
          <p:spPr>
            <a:xfrm flipH="false" flipV="false" rot="0">
              <a:off x="0" y="0"/>
              <a:ext cx="1709928" cy="512445"/>
            </a:xfrm>
            <a:custGeom>
              <a:avLst/>
              <a:gdLst/>
              <a:ahLst/>
              <a:cxnLst/>
              <a:rect r="r" b="b" t="t" l="l"/>
              <a:pathLst>
                <a:path h="512445" w="1709928">
                  <a:moveTo>
                    <a:pt x="295148" y="0"/>
                  </a:moveTo>
                  <a:cubicBezTo>
                    <a:pt x="260223" y="5207"/>
                    <a:pt x="229489" y="20828"/>
                    <a:pt x="202819" y="42291"/>
                  </a:cubicBezTo>
                  <a:cubicBezTo>
                    <a:pt x="202819" y="42291"/>
                    <a:pt x="202692" y="42418"/>
                    <a:pt x="202692" y="42418"/>
                  </a:cubicBezTo>
                  <a:cubicBezTo>
                    <a:pt x="202692" y="42418"/>
                    <a:pt x="202565" y="42545"/>
                    <a:pt x="202438" y="42545"/>
                  </a:cubicBezTo>
                  <a:cubicBezTo>
                    <a:pt x="104013" y="122301"/>
                    <a:pt x="60579" y="281305"/>
                    <a:pt x="59182" y="286766"/>
                  </a:cubicBezTo>
                  <a:cubicBezTo>
                    <a:pt x="59182" y="286893"/>
                    <a:pt x="59182" y="286893"/>
                    <a:pt x="59182" y="286893"/>
                  </a:cubicBezTo>
                  <a:lnTo>
                    <a:pt x="43688" y="327406"/>
                  </a:lnTo>
                  <a:lnTo>
                    <a:pt x="32893" y="355727"/>
                  </a:lnTo>
                  <a:cubicBezTo>
                    <a:pt x="28067" y="380746"/>
                    <a:pt x="23622" y="407416"/>
                    <a:pt x="19939" y="435864"/>
                  </a:cubicBezTo>
                  <a:cubicBezTo>
                    <a:pt x="17399" y="454406"/>
                    <a:pt x="10160" y="481203"/>
                    <a:pt x="0" y="512318"/>
                  </a:cubicBezTo>
                  <a:lnTo>
                    <a:pt x="370459" y="512318"/>
                  </a:lnTo>
                  <a:cubicBezTo>
                    <a:pt x="362839" y="436372"/>
                    <a:pt x="355854" y="373507"/>
                    <a:pt x="351917" y="356870"/>
                  </a:cubicBezTo>
                  <a:cubicBezTo>
                    <a:pt x="340487" y="308483"/>
                    <a:pt x="249428" y="209804"/>
                    <a:pt x="266065" y="113030"/>
                  </a:cubicBezTo>
                  <a:cubicBezTo>
                    <a:pt x="275336" y="58547"/>
                    <a:pt x="286766" y="21717"/>
                    <a:pt x="295021" y="0"/>
                  </a:cubicBezTo>
                  <a:close/>
                  <a:moveTo>
                    <a:pt x="386080" y="889"/>
                  </a:moveTo>
                  <a:cubicBezTo>
                    <a:pt x="431038" y="23368"/>
                    <a:pt x="493141" y="58166"/>
                    <a:pt x="518795" y="89789"/>
                  </a:cubicBezTo>
                  <a:cubicBezTo>
                    <a:pt x="560959" y="141859"/>
                    <a:pt x="594360" y="256667"/>
                    <a:pt x="600329" y="366014"/>
                  </a:cubicBezTo>
                  <a:cubicBezTo>
                    <a:pt x="602361" y="402463"/>
                    <a:pt x="598678" y="456438"/>
                    <a:pt x="592963" y="512445"/>
                  </a:cubicBezTo>
                  <a:lnTo>
                    <a:pt x="699770" y="512445"/>
                  </a:lnTo>
                  <a:cubicBezTo>
                    <a:pt x="717931" y="416687"/>
                    <a:pt x="739267" y="319278"/>
                    <a:pt x="755142" y="290830"/>
                  </a:cubicBezTo>
                  <a:cubicBezTo>
                    <a:pt x="782701" y="241427"/>
                    <a:pt x="846328" y="211963"/>
                    <a:pt x="869442" y="202692"/>
                  </a:cubicBezTo>
                  <a:cubicBezTo>
                    <a:pt x="841248" y="201295"/>
                    <a:pt x="808990" y="195453"/>
                    <a:pt x="770890" y="183007"/>
                  </a:cubicBezTo>
                  <a:cubicBezTo>
                    <a:pt x="661162" y="147066"/>
                    <a:pt x="616712" y="20955"/>
                    <a:pt x="386080" y="889"/>
                  </a:cubicBezTo>
                  <a:close/>
                  <a:moveTo>
                    <a:pt x="1135253" y="137033"/>
                  </a:moveTo>
                  <a:cubicBezTo>
                    <a:pt x="1085850" y="137033"/>
                    <a:pt x="1049401" y="153416"/>
                    <a:pt x="1011936" y="169799"/>
                  </a:cubicBezTo>
                  <a:cubicBezTo>
                    <a:pt x="987552" y="180467"/>
                    <a:pt x="962787" y="191135"/>
                    <a:pt x="933831" y="197231"/>
                  </a:cubicBezTo>
                  <a:cubicBezTo>
                    <a:pt x="929386" y="198120"/>
                    <a:pt x="924814" y="199009"/>
                    <a:pt x="920242" y="199771"/>
                  </a:cubicBezTo>
                  <a:cubicBezTo>
                    <a:pt x="943991" y="225933"/>
                    <a:pt x="984377" y="259969"/>
                    <a:pt x="1034161" y="259969"/>
                  </a:cubicBezTo>
                  <a:cubicBezTo>
                    <a:pt x="1114806" y="259969"/>
                    <a:pt x="1258189" y="319278"/>
                    <a:pt x="1291336" y="349758"/>
                  </a:cubicBezTo>
                  <a:cubicBezTo>
                    <a:pt x="1317498" y="373888"/>
                    <a:pt x="1320800" y="447675"/>
                    <a:pt x="1323975" y="512191"/>
                  </a:cubicBezTo>
                  <a:lnTo>
                    <a:pt x="1623822" y="512191"/>
                  </a:lnTo>
                  <a:cubicBezTo>
                    <a:pt x="1665986" y="495808"/>
                    <a:pt x="1700657" y="479552"/>
                    <a:pt x="1709928" y="465201"/>
                  </a:cubicBezTo>
                  <a:lnTo>
                    <a:pt x="1709928" y="465201"/>
                  </a:lnTo>
                  <a:cubicBezTo>
                    <a:pt x="1703959" y="465328"/>
                    <a:pt x="1697990" y="465455"/>
                    <a:pt x="1692021" y="465709"/>
                  </a:cubicBezTo>
                  <a:cubicBezTo>
                    <a:pt x="1682369" y="466217"/>
                    <a:pt x="1672717" y="466852"/>
                    <a:pt x="1663065" y="467614"/>
                  </a:cubicBezTo>
                  <a:cubicBezTo>
                    <a:pt x="1646174" y="468884"/>
                    <a:pt x="1629156" y="470027"/>
                    <a:pt x="1611757" y="470027"/>
                  </a:cubicBezTo>
                  <a:cubicBezTo>
                    <a:pt x="1611630" y="470027"/>
                    <a:pt x="1611630" y="470027"/>
                    <a:pt x="1611503" y="470027"/>
                  </a:cubicBezTo>
                  <a:cubicBezTo>
                    <a:pt x="1586611" y="470027"/>
                    <a:pt x="1560957" y="467487"/>
                    <a:pt x="1533779" y="458851"/>
                  </a:cubicBezTo>
                  <a:cubicBezTo>
                    <a:pt x="1421257" y="422910"/>
                    <a:pt x="1392428" y="214884"/>
                    <a:pt x="1243965" y="159258"/>
                  </a:cubicBezTo>
                  <a:cubicBezTo>
                    <a:pt x="1200658" y="143002"/>
                    <a:pt x="1165479" y="136779"/>
                    <a:pt x="1135126" y="136779"/>
                  </a:cubicBezTo>
                  <a:close/>
                </a:path>
              </a:pathLst>
            </a:custGeom>
            <a:blipFill>
              <a:blip r:embed="rId138"/>
              <a:stretch>
                <a:fillRect l="-640" t="-1950" r="-513" b="-1762"/>
              </a:stretch>
            </a:blipFill>
          </p:spPr>
        </p:sp>
      </p:grpSp>
      <p:sp>
        <p:nvSpPr>
          <p:cNvPr name="Freeform 237" id="237"/>
          <p:cNvSpPr/>
          <p:nvPr/>
        </p:nvSpPr>
        <p:spPr>
          <a:xfrm flipH="false" flipV="false" rot="0">
            <a:off x="2049894" y="3290145"/>
            <a:ext cx="460810" cy="289989"/>
          </a:xfrm>
          <a:custGeom>
            <a:avLst/>
            <a:gdLst/>
            <a:ahLst/>
            <a:cxnLst/>
            <a:rect r="r" b="b" t="t" l="l"/>
            <a:pathLst>
              <a:path h="289989" w="460810">
                <a:moveTo>
                  <a:pt x="0" y="0"/>
                </a:moveTo>
                <a:lnTo>
                  <a:pt x="460810" y="0"/>
                </a:lnTo>
                <a:lnTo>
                  <a:pt x="460810" y="289988"/>
                </a:lnTo>
                <a:lnTo>
                  <a:pt x="0" y="289988"/>
                </a:lnTo>
                <a:lnTo>
                  <a:pt x="0" y="0"/>
                </a:lnTo>
                <a:close/>
              </a:path>
            </a:pathLst>
          </a:custGeom>
          <a:blipFill>
            <a:blip r:embed="rId139">
              <a:extLst>
                <a:ext uri="{96DAC541-7B7A-43D3-8B79-37D633B846F1}">
                  <asvg:svgBlip xmlns:asvg="http://schemas.microsoft.com/office/drawing/2016/SVG/main" r:embed="rId140"/>
                </a:ext>
              </a:extLst>
            </a:blip>
            <a:stretch>
              <a:fillRect l="0" t="0" r="0" b="0"/>
            </a:stretch>
          </a:blipFill>
        </p:spPr>
      </p:sp>
      <p:sp>
        <p:nvSpPr>
          <p:cNvPr name="Freeform 238" id="238"/>
          <p:cNvSpPr/>
          <p:nvPr/>
        </p:nvSpPr>
        <p:spPr>
          <a:xfrm flipH="false" flipV="false" rot="0">
            <a:off x="2628900" y="3251197"/>
            <a:ext cx="571500" cy="673103"/>
          </a:xfrm>
          <a:custGeom>
            <a:avLst/>
            <a:gdLst/>
            <a:ahLst/>
            <a:cxnLst/>
            <a:rect r="r" b="b" t="t" l="l"/>
            <a:pathLst>
              <a:path h="673103" w="571500">
                <a:moveTo>
                  <a:pt x="0" y="0"/>
                </a:moveTo>
                <a:lnTo>
                  <a:pt x="571500" y="0"/>
                </a:lnTo>
                <a:lnTo>
                  <a:pt x="571500" y="673103"/>
                </a:lnTo>
                <a:lnTo>
                  <a:pt x="0" y="673103"/>
                </a:lnTo>
                <a:lnTo>
                  <a:pt x="0" y="0"/>
                </a:lnTo>
                <a:close/>
              </a:path>
            </a:pathLst>
          </a:custGeom>
          <a:blipFill>
            <a:blip r:embed="rId141"/>
            <a:stretch>
              <a:fillRect l="0" t="0" r="0" b="0"/>
            </a:stretch>
          </a:blipFill>
        </p:spPr>
      </p:sp>
      <p:grpSp>
        <p:nvGrpSpPr>
          <p:cNvPr name="Group 239" id="239"/>
          <p:cNvGrpSpPr>
            <a:grpSpLocks noChangeAspect="true"/>
          </p:cNvGrpSpPr>
          <p:nvPr/>
        </p:nvGrpSpPr>
        <p:grpSpPr>
          <a:xfrm rot="0">
            <a:off x="2633272" y="4061193"/>
            <a:ext cx="1657760" cy="517579"/>
            <a:chOff x="0" y="0"/>
            <a:chExt cx="1657756" cy="517576"/>
          </a:xfrm>
        </p:grpSpPr>
        <p:sp>
          <p:nvSpPr>
            <p:cNvPr name="Freeform 240" id="240"/>
            <p:cNvSpPr/>
            <p:nvPr/>
          </p:nvSpPr>
          <p:spPr>
            <a:xfrm flipH="false" flipV="false" rot="0">
              <a:off x="99949" y="128270"/>
              <a:ext cx="442214" cy="109728"/>
            </a:xfrm>
            <a:custGeom>
              <a:avLst/>
              <a:gdLst/>
              <a:ahLst/>
              <a:cxnLst/>
              <a:rect r="r" b="b" t="t" l="l"/>
              <a:pathLst>
                <a:path h="109728" w="442214">
                  <a:moveTo>
                    <a:pt x="0" y="109728"/>
                  </a:moveTo>
                  <a:cubicBezTo>
                    <a:pt x="0" y="109728"/>
                    <a:pt x="4318" y="103378"/>
                    <a:pt x="12573" y="92837"/>
                  </a:cubicBezTo>
                  <a:cubicBezTo>
                    <a:pt x="21082" y="82423"/>
                    <a:pt x="33147" y="67437"/>
                    <a:pt x="49657" y="51308"/>
                  </a:cubicBezTo>
                  <a:cubicBezTo>
                    <a:pt x="57912" y="43180"/>
                    <a:pt x="67310" y="34798"/>
                    <a:pt x="77978" y="26670"/>
                  </a:cubicBezTo>
                  <a:cubicBezTo>
                    <a:pt x="88900" y="18796"/>
                    <a:pt x="100711" y="10668"/>
                    <a:pt x="115062" y="5080"/>
                  </a:cubicBezTo>
                  <a:cubicBezTo>
                    <a:pt x="118745" y="3810"/>
                    <a:pt x="122555" y="2794"/>
                    <a:pt x="126365" y="1651"/>
                  </a:cubicBezTo>
                  <a:cubicBezTo>
                    <a:pt x="130175" y="508"/>
                    <a:pt x="134493" y="635"/>
                    <a:pt x="138684" y="127"/>
                  </a:cubicBezTo>
                  <a:cubicBezTo>
                    <a:pt x="147066" y="0"/>
                    <a:pt x="153797" y="635"/>
                    <a:pt x="161544" y="1016"/>
                  </a:cubicBezTo>
                  <a:cubicBezTo>
                    <a:pt x="176530" y="1905"/>
                    <a:pt x="191770" y="2794"/>
                    <a:pt x="207010" y="3683"/>
                  </a:cubicBezTo>
                  <a:cubicBezTo>
                    <a:pt x="214630" y="4572"/>
                    <a:pt x="222250" y="5461"/>
                    <a:pt x="229743" y="6350"/>
                  </a:cubicBezTo>
                  <a:lnTo>
                    <a:pt x="241046" y="7747"/>
                  </a:lnTo>
                  <a:cubicBezTo>
                    <a:pt x="243967" y="7874"/>
                    <a:pt x="248539" y="8001"/>
                    <a:pt x="251460" y="7620"/>
                  </a:cubicBezTo>
                  <a:cubicBezTo>
                    <a:pt x="265303" y="6604"/>
                    <a:pt x="280924" y="4826"/>
                    <a:pt x="295656" y="5207"/>
                  </a:cubicBezTo>
                  <a:cubicBezTo>
                    <a:pt x="299339" y="5461"/>
                    <a:pt x="303149" y="5588"/>
                    <a:pt x="306832" y="5842"/>
                  </a:cubicBezTo>
                  <a:cubicBezTo>
                    <a:pt x="310515" y="6350"/>
                    <a:pt x="314071" y="6985"/>
                    <a:pt x="317754" y="7493"/>
                  </a:cubicBezTo>
                  <a:cubicBezTo>
                    <a:pt x="325374" y="9652"/>
                    <a:pt x="331089" y="11557"/>
                    <a:pt x="337566" y="13589"/>
                  </a:cubicBezTo>
                  <a:cubicBezTo>
                    <a:pt x="350139" y="17018"/>
                    <a:pt x="361823" y="22479"/>
                    <a:pt x="372491" y="26797"/>
                  </a:cubicBezTo>
                  <a:cubicBezTo>
                    <a:pt x="394081" y="35306"/>
                    <a:pt x="410972" y="44069"/>
                    <a:pt x="423291" y="49403"/>
                  </a:cubicBezTo>
                  <a:cubicBezTo>
                    <a:pt x="435356" y="54991"/>
                    <a:pt x="442214" y="58420"/>
                    <a:pt x="442214" y="58420"/>
                  </a:cubicBezTo>
                  <a:cubicBezTo>
                    <a:pt x="442214" y="58420"/>
                    <a:pt x="434848" y="56388"/>
                    <a:pt x="422148" y="52197"/>
                  </a:cubicBezTo>
                  <a:cubicBezTo>
                    <a:pt x="409448" y="48006"/>
                    <a:pt x="391414" y="42291"/>
                    <a:pt x="369697" y="35306"/>
                  </a:cubicBezTo>
                  <a:cubicBezTo>
                    <a:pt x="358775" y="32131"/>
                    <a:pt x="347599" y="27813"/>
                    <a:pt x="334645" y="25019"/>
                  </a:cubicBezTo>
                  <a:cubicBezTo>
                    <a:pt x="328422" y="23495"/>
                    <a:pt x="322072" y="21971"/>
                    <a:pt x="315595" y="20320"/>
                  </a:cubicBezTo>
                  <a:cubicBezTo>
                    <a:pt x="312420" y="20066"/>
                    <a:pt x="309118" y="19685"/>
                    <a:pt x="305816" y="19304"/>
                  </a:cubicBezTo>
                  <a:cubicBezTo>
                    <a:pt x="302514" y="19177"/>
                    <a:pt x="299085" y="19177"/>
                    <a:pt x="295656" y="19050"/>
                  </a:cubicBezTo>
                  <a:cubicBezTo>
                    <a:pt x="281813" y="19050"/>
                    <a:pt x="268097" y="21590"/>
                    <a:pt x="251968" y="22733"/>
                  </a:cubicBezTo>
                  <a:cubicBezTo>
                    <a:pt x="247523" y="23114"/>
                    <a:pt x="244475" y="22987"/>
                    <a:pt x="239903" y="22860"/>
                  </a:cubicBezTo>
                  <a:lnTo>
                    <a:pt x="228600" y="21590"/>
                  </a:lnTo>
                  <a:cubicBezTo>
                    <a:pt x="221107" y="20828"/>
                    <a:pt x="213487" y="19939"/>
                    <a:pt x="205994" y="19177"/>
                  </a:cubicBezTo>
                  <a:cubicBezTo>
                    <a:pt x="190754" y="18034"/>
                    <a:pt x="175514" y="17018"/>
                    <a:pt x="160655" y="16002"/>
                  </a:cubicBezTo>
                  <a:cubicBezTo>
                    <a:pt x="153416" y="15621"/>
                    <a:pt x="145161" y="14605"/>
                    <a:pt x="138938" y="14605"/>
                  </a:cubicBezTo>
                  <a:cubicBezTo>
                    <a:pt x="135763" y="14986"/>
                    <a:pt x="132715" y="14732"/>
                    <a:pt x="129413" y="15494"/>
                  </a:cubicBezTo>
                  <a:cubicBezTo>
                    <a:pt x="126111" y="16256"/>
                    <a:pt x="123063" y="17018"/>
                    <a:pt x="119888" y="17907"/>
                  </a:cubicBezTo>
                  <a:cubicBezTo>
                    <a:pt x="107315" y="22352"/>
                    <a:pt x="95631" y="29083"/>
                    <a:pt x="84963" y="35941"/>
                  </a:cubicBezTo>
                  <a:cubicBezTo>
                    <a:pt x="74422" y="43180"/>
                    <a:pt x="64516" y="50419"/>
                    <a:pt x="55880" y="57658"/>
                  </a:cubicBezTo>
                  <a:cubicBezTo>
                    <a:pt x="38481" y="72136"/>
                    <a:pt x="24384" y="84963"/>
                    <a:pt x="14986" y="94361"/>
                  </a:cubicBezTo>
                  <a:cubicBezTo>
                    <a:pt x="5588" y="103759"/>
                    <a:pt x="127" y="109220"/>
                    <a:pt x="127" y="109220"/>
                  </a:cubicBezTo>
                </a:path>
              </a:pathLst>
            </a:custGeom>
            <a:solidFill>
              <a:srgbClr val="939598"/>
            </a:solidFill>
          </p:spPr>
        </p:sp>
        <p:sp>
          <p:nvSpPr>
            <p:cNvPr name="Freeform 241" id="241"/>
            <p:cNvSpPr/>
            <p:nvPr/>
          </p:nvSpPr>
          <p:spPr>
            <a:xfrm flipH="false" flipV="false" rot="0">
              <a:off x="111506" y="175133"/>
              <a:ext cx="428752" cy="105918"/>
            </a:xfrm>
            <a:custGeom>
              <a:avLst/>
              <a:gdLst/>
              <a:ahLst/>
              <a:cxnLst/>
              <a:rect r="r" b="b" t="t" l="l"/>
              <a:pathLst>
                <a:path h="105918" w="428752">
                  <a:moveTo>
                    <a:pt x="254" y="105918"/>
                  </a:moveTo>
                  <a:cubicBezTo>
                    <a:pt x="254" y="105918"/>
                    <a:pt x="5715" y="101219"/>
                    <a:pt x="14605" y="92456"/>
                  </a:cubicBezTo>
                  <a:cubicBezTo>
                    <a:pt x="19050" y="88011"/>
                    <a:pt x="24511" y="82804"/>
                    <a:pt x="30734" y="76708"/>
                  </a:cubicBezTo>
                  <a:cubicBezTo>
                    <a:pt x="33909" y="73660"/>
                    <a:pt x="37338" y="70485"/>
                    <a:pt x="40894" y="67183"/>
                  </a:cubicBezTo>
                  <a:cubicBezTo>
                    <a:pt x="44450" y="63881"/>
                    <a:pt x="48768" y="60706"/>
                    <a:pt x="52959" y="57277"/>
                  </a:cubicBezTo>
                  <a:cubicBezTo>
                    <a:pt x="61595" y="50673"/>
                    <a:pt x="71374" y="43942"/>
                    <a:pt x="82550" y="37973"/>
                  </a:cubicBezTo>
                  <a:cubicBezTo>
                    <a:pt x="87884" y="34671"/>
                    <a:pt x="93980" y="32258"/>
                    <a:pt x="99949" y="29464"/>
                  </a:cubicBezTo>
                  <a:cubicBezTo>
                    <a:pt x="102997" y="28067"/>
                    <a:pt x="105791" y="26670"/>
                    <a:pt x="109220" y="25400"/>
                  </a:cubicBezTo>
                  <a:cubicBezTo>
                    <a:pt x="112268" y="24257"/>
                    <a:pt x="115443" y="23114"/>
                    <a:pt x="118618" y="21971"/>
                  </a:cubicBezTo>
                  <a:cubicBezTo>
                    <a:pt x="131318" y="17653"/>
                    <a:pt x="143637" y="11938"/>
                    <a:pt x="158115" y="8636"/>
                  </a:cubicBezTo>
                  <a:cubicBezTo>
                    <a:pt x="165227" y="6985"/>
                    <a:pt x="172085" y="4318"/>
                    <a:pt x="179451" y="3556"/>
                  </a:cubicBezTo>
                  <a:lnTo>
                    <a:pt x="201422" y="762"/>
                  </a:lnTo>
                  <a:cubicBezTo>
                    <a:pt x="215900" y="381"/>
                    <a:pt x="230505" y="0"/>
                    <a:pt x="244475" y="127"/>
                  </a:cubicBezTo>
                  <a:cubicBezTo>
                    <a:pt x="258572" y="127"/>
                    <a:pt x="272288" y="635"/>
                    <a:pt x="285750" y="762"/>
                  </a:cubicBezTo>
                  <a:cubicBezTo>
                    <a:pt x="299085" y="1143"/>
                    <a:pt x="312039" y="1524"/>
                    <a:pt x="324358" y="1778"/>
                  </a:cubicBezTo>
                  <a:cubicBezTo>
                    <a:pt x="327406" y="1905"/>
                    <a:pt x="330454" y="2032"/>
                    <a:pt x="333375" y="2032"/>
                  </a:cubicBezTo>
                  <a:lnTo>
                    <a:pt x="338201" y="2159"/>
                  </a:lnTo>
                  <a:lnTo>
                    <a:pt x="342519" y="2667"/>
                  </a:lnTo>
                  <a:cubicBezTo>
                    <a:pt x="348234" y="3302"/>
                    <a:pt x="353822" y="4064"/>
                    <a:pt x="359156" y="4572"/>
                  </a:cubicBezTo>
                  <a:cubicBezTo>
                    <a:pt x="369824" y="5334"/>
                    <a:pt x="379730" y="8636"/>
                    <a:pt x="388239" y="10414"/>
                  </a:cubicBezTo>
                  <a:cubicBezTo>
                    <a:pt x="396875" y="12192"/>
                    <a:pt x="404114" y="14732"/>
                    <a:pt x="410083" y="16383"/>
                  </a:cubicBezTo>
                  <a:cubicBezTo>
                    <a:pt x="416052" y="18034"/>
                    <a:pt x="420751" y="19685"/>
                    <a:pt x="423926" y="20828"/>
                  </a:cubicBezTo>
                  <a:cubicBezTo>
                    <a:pt x="427101" y="21971"/>
                    <a:pt x="428752" y="22479"/>
                    <a:pt x="428752" y="22479"/>
                  </a:cubicBezTo>
                  <a:cubicBezTo>
                    <a:pt x="428752" y="22479"/>
                    <a:pt x="421640" y="21463"/>
                    <a:pt x="409321" y="19431"/>
                  </a:cubicBezTo>
                  <a:cubicBezTo>
                    <a:pt x="403098" y="18542"/>
                    <a:pt x="395732" y="16891"/>
                    <a:pt x="387096" y="16256"/>
                  </a:cubicBezTo>
                  <a:cubicBezTo>
                    <a:pt x="382778" y="15748"/>
                    <a:pt x="378333" y="15367"/>
                    <a:pt x="373507" y="14859"/>
                  </a:cubicBezTo>
                  <a:cubicBezTo>
                    <a:pt x="371094" y="14605"/>
                    <a:pt x="368681" y="14224"/>
                    <a:pt x="366268" y="13970"/>
                  </a:cubicBezTo>
                  <a:cubicBezTo>
                    <a:pt x="363728" y="13843"/>
                    <a:pt x="361061" y="13843"/>
                    <a:pt x="358394" y="13716"/>
                  </a:cubicBezTo>
                  <a:cubicBezTo>
                    <a:pt x="353060" y="13589"/>
                    <a:pt x="347472" y="13462"/>
                    <a:pt x="341630" y="13208"/>
                  </a:cubicBezTo>
                  <a:lnTo>
                    <a:pt x="337312" y="13081"/>
                  </a:lnTo>
                  <a:lnTo>
                    <a:pt x="333248" y="13208"/>
                  </a:lnTo>
                  <a:cubicBezTo>
                    <a:pt x="330327" y="13335"/>
                    <a:pt x="327279" y="13462"/>
                    <a:pt x="324231" y="13462"/>
                  </a:cubicBezTo>
                  <a:cubicBezTo>
                    <a:pt x="311912" y="13843"/>
                    <a:pt x="299085" y="14097"/>
                    <a:pt x="285623" y="14478"/>
                  </a:cubicBezTo>
                  <a:cubicBezTo>
                    <a:pt x="272288" y="14732"/>
                    <a:pt x="258445" y="15113"/>
                    <a:pt x="244348" y="15113"/>
                  </a:cubicBezTo>
                  <a:cubicBezTo>
                    <a:pt x="230251" y="15113"/>
                    <a:pt x="216408" y="15748"/>
                    <a:pt x="202311" y="16256"/>
                  </a:cubicBezTo>
                  <a:lnTo>
                    <a:pt x="181864" y="18669"/>
                  </a:lnTo>
                  <a:cubicBezTo>
                    <a:pt x="175006" y="19177"/>
                    <a:pt x="168529" y="21717"/>
                    <a:pt x="161925" y="23114"/>
                  </a:cubicBezTo>
                  <a:cubicBezTo>
                    <a:pt x="148844" y="25908"/>
                    <a:pt x="135509" y="30861"/>
                    <a:pt x="122936" y="34798"/>
                  </a:cubicBezTo>
                  <a:cubicBezTo>
                    <a:pt x="119761" y="35814"/>
                    <a:pt x="116586" y="36830"/>
                    <a:pt x="113411" y="37846"/>
                  </a:cubicBezTo>
                  <a:cubicBezTo>
                    <a:pt x="110490" y="38989"/>
                    <a:pt x="107569" y="40132"/>
                    <a:pt x="104648" y="41148"/>
                  </a:cubicBezTo>
                  <a:cubicBezTo>
                    <a:pt x="98806" y="43434"/>
                    <a:pt x="92964" y="45339"/>
                    <a:pt x="87630" y="48133"/>
                  </a:cubicBezTo>
                  <a:cubicBezTo>
                    <a:pt x="76708" y="53086"/>
                    <a:pt x="66929" y="58674"/>
                    <a:pt x="57912" y="64262"/>
                  </a:cubicBezTo>
                  <a:cubicBezTo>
                    <a:pt x="49149" y="69977"/>
                    <a:pt x="41148" y="75565"/>
                    <a:pt x="34163" y="80772"/>
                  </a:cubicBezTo>
                  <a:cubicBezTo>
                    <a:pt x="27178" y="85979"/>
                    <a:pt x="21209" y="90678"/>
                    <a:pt x="16256" y="94488"/>
                  </a:cubicBezTo>
                  <a:cubicBezTo>
                    <a:pt x="11303" y="98298"/>
                    <a:pt x="7112" y="100965"/>
                    <a:pt x="4318" y="102743"/>
                  </a:cubicBezTo>
                  <a:cubicBezTo>
                    <a:pt x="1524" y="104521"/>
                    <a:pt x="0" y="105537"/>
                    <a:pt x="0" y="105537"/>
                  </a:cubicBezTo>
                </a:path>
              </a:pathLst>
            </a:custGeom>
            <a:solidFill>
              <a:srgbClr val="939598"/>
            </a:solidFill>
          </p:spPr>
        </p:sp>
        <p:sp>
          <p:nvSpPr>
            <p:cNvPr name="Freeform 242" id="242"/>
            <p:cNvSpPr/>
            <p:nvPr/>
          </p:nvSpPr>
          <p:spPr>
            <a:xfrm flipH="false" flipV="false" rot="0">
              <a:off x="248412" y="236093"/>
              <a:ext cx="322072" cy="41402"/>
            </a:xfrm>
            <a:custGeom>
              <a:avLst/>
              <a:gdLst/>
              <a:ahLst/>
              <a:cxnLst/>
              <a:rect r="r" b="b" t="t" l="l"/>
              <a:pathLst>
                <a:path h="41402" w="322072">
                  <a:moveTo>
                    <a:pt x="127" y="41402"/>
                  </a:moveTo>
                  <a:cubicBezTo>
                    <a:pt x="127" y="41402"/>
                    <a:pt x="4318" y="38481"/>
                    <a:pt x="11684" y="33274"/>
                  </a:cubicBezTo>
                  <a:cubicBezTo>
                    <a:pt x="15240" y="30607"/>
                    <a:pt x="19812" y="27559"/>
                    <a:pt x="25146" y="24003"/>
                  </a:cubicBezTo>
                  <a:cubicBezTo>
                    <a:pt x="27940" y="22352"/>
                    <a:pt x="30988" y="20701"/>
                    <a:pt x="34163" y="18923"/>
                  </a:cubicBezTo>
                  <a:cubicBezTo>
                    <a:pt x="37465" y="17399"/>
                    <a:pt x="41148" y="16129"/>
                    <a:pt x="44831" y="14732"/>
                  </a:cubicBezTo>
                  <a:cubicBezTo>
                    <a:pt x="52451" y="12446"/>
                    <a:pt x="60833" y="10160"/>
                    <a:pt x="69850" y="9144"/>
                  </a:cubicBezTo>
                  <a:cubicBezTo>
                    <a:pt x="78867" y="7493"/>
                    <a:pt x="88138" y="6985"/>
                    <a:pt x="97917" y="6350"/>
                  </a:cubicBezTo>
                  <a:cubicBezTo>
                    <a:pt x="116967" y="4953"/>
                    <a:pt x="137541" y="4191"/>
                    <a:pt x="157988" y="3302"/>
                  </a:cubicBezTo>
                  <a:cubicBezTo>
                    <a:pt x="168275" y="3048"/>
                    <a:pt x="178435" y="2794"/>
                    <a:pt x="188595" y="2413"/>
                  </a:cubicBezTo>
                  <a:cubicBezTo>
                    <a:pt x="198628" y="1651"/>
                    <a:pt x="208407" y="1397"/>
                    <a:pt x="217932" y="1016"/>
                  </a:cubicBezTo>
                  <a:cubicBezTo>
                    <a:pt x="227457" y="635"/>
                    <a:pt x="236347" y="254"/>
                    <a:pt x="245745" y="127"/>
                  </a:cubicBezTo>
                  <a:cubicBezTo>
                    <a:pt x="254508" y="0"/>
                    <a:pt x="262890" y="127"/>
                    <a:pt x="270637" y="254"/>
                  </a:cubicBezTo>
                  <a:cubicBezTo>
                    <a:pt x="301498" y="635"/>
                    <a:pt x="322072" y="2286"/>
                    <a:pt x="322072" y="2286"/>
                  </a:cubicBezTo>
                  <a:cubicBezTo>
                    <a:pt x="322072" y="2286"/>
                    <a:pt x="301752" y="5969"/>
                    <a:pt x="271145" y="9398"/>
                  </a:cubicBezTo>
                  <a:cubicBezTo>
                    <a:pt x="255905" y="11049"/>
                    <a:pt x="237998" y="12954"/>
                    <a:pt x="218948" y="14859"/>
                  </a:cubicBezTo>
                  <a:cubicBezTo>
                    <a:pt x="209296" y="15748"/>
                    <a:pt x="199390" y="16891"/>
                    <a:pt x="189230" y="17653"/>
                  </a:cubicBezTo>
                  <a:cubicBezTo>
                    <a:pt x="179197" y="18161"/>
                    <a:pt x="168910" y="18542"/>
                    <a:pt x="158623" y="19050"/>
                  </a:cubicBezTo>
                  <a:cubicBezTo>
                    <a:pt x="138049" y="19558"/>
                    <a:pt x="117602" y="20066"/>
                    <a:pt x="98298" y="20193"/>
                  </a:cubicBezTo>
                  <a:cubicBezTo>
                    <a:pt x="88900" y="20447"/>
                    <a:pt x="79629" y="20066"/>
                    <a:pt x="71120" y="20828"/>
                  </a:cubicBezTo>
                  <a:cubicBezTo>
                    <a:pt x="62484" y="21209"/>
                    <a:pt x="54483" y="22225"/>
                    <a:pt x="47244" y="23368"/>
                  </a:cubicBezTo>
                  <a:cubicBezTo>
                    <a:pt x="43688" y="24257"/>
                    <a:pt x="40259" y="25146"/>
                    <a:pt x="36957" y="25908"/>
                  </a:cubicBezTo>
                  <a:cubicBezTo>
                    <a:pt x="33782" y="27051"/>
                    <a:pt x="30734" y="28067"/>
                    <a:pt x="27813" y="29083"/>
                  </a:cubicBezTo>
                  <a:cubicBezTo>
                    <a:pt x="22225" y="31496"/>
                    <a:pt x="17145" y="33782"/>
                    <a:pt x="13081" y="35814"/>
                  </a:cubicBezTo>
                  <a:cubicBezTo>
                    <a:pt x="9017" y="37846"/>
                    <a:pt x="5588" y="38862"/>
                    <a:pt x="3429" y="39878"/>
                  </a:cubicBezTo>
                  <a:cubicBezTo>
                    <a:pt x="1270" y="40894"/>
                    <a:pt x="0" y="41275"/>
                    <a:pt x="0" y="41275"/>
                  </a:cubicBezTo>
                </a:path>
              </a:pathLst>
            </a:custGeom>
            <a:solidFill>
              <a:srgbClr val="939598"/>
            </a:solidFill>
          </p:spPr>
        </p:sp>
        <p:sp>
          <p:nvSpPr>
            <p:cNvPr name="Freeform 243" id="243"/>
            <p:cNvSpPr/>
            <p:nvPr/>
          </p:nvSpPr>
          <p:spPr>
            <a:xfrm flipH="false" flipV="false" rot="0">
              <a:off x="780034" y="197866"/>
              <a:ext cx="303276" cy="131572"/>
            </a:xfrm>
            <a:custGeom>
              <a:avLst/>
              <a:gdLst/>
              <a:ahLst/>
              <a:cxnLst/>
              <a:rect r="r" b="b" t="t" l="l"/>
              <a:pathLst>
                <a:path h="131572" w="303276">
                  <a:moveTo>
                    <a:pt x="0" y="48260"/>
                  </a:moveTo>
                  <a:cubicBezTo>
                    <a:pt x="0" y="48260"/>
                    <a:pt x="4953" y="45593"/>
                    <a:pt x="13843" y="41148"/>
                  </a:cubicBezTo>
                  <a:cubicBezTo>
                    <a:pt x="18288" y="38989"/>
                    <a:pt x="23114" y="35433"/>
                    <a:pt x="28956" y="32004"/>
                  </a:cubicBezTo>
                  <a:cubicBezTo>
                    <a:pt x="34671" y="28321"/>
                    <a:pt x="40894" y="23622"/>
                    <a:pt x="48387" y="19304"/>
                  </a:cubicBezTo>
                  <a:cubicBezTo>
                    <a:pt x="55626" y="14605"/>
                    <a:pt x="64262" y="10414"/>
                    <a:pt x="73787" y="6731"/>
                  </a:cubicBezTo>
                  <a:cubicBezTo>
                    <a:pt x="78740" y="5334"/>
                    <a:pt x="83820" y="4064"/>
                    <a:pt x="89027" y="2667"/>
                  </a:cubicBezTo>
                  <a:cubicBezTo>
                    <a:pt x="94234" y="1270"/>
                    <a:pt x="99695" y="1397"/>
                    <a:pt x="105283" y="762"/>
                  </a:cubicBezTo>
                  <a:cubicBezTo>
                    <a:pt x="108077" y="508"/>
                    <a:pt x="110871" y="254"/>
                    <a:pt x="113665" y="0"/>
                  </a:cubicBezTo>
                  <a:lnTo>
                    <a:pt x="122047" y="381"/>
                  </a:lnTo>
                  <a:cubicBezTo>
                    <a:pt x="127635" y="762"/>
                    <a:pt x="133350" y="1143"/>
                    <a:pt x="139192" y="1397"/>
                  </a:cubicBezTo>
                  <a:cubicBezTo>
                    <a:pt x="145669" y="2032"/>
                    <a:pt x="150495" y="3302"/>
                    <a:pt x="156210" y="4191"/>
                  </a:cubicBezTo>
                  <a:cubicBezTo>
                    <a:pt x="161798" y="5461"/>
                    <a:pt x="167259" y="5715"/>
                    <a:pt x="172974" y="7620"/>
                  </a:cubicBezTo>
                  <a:lnTo>
                    <a:pt x="189992" y="13081"/>
                  </a:lnTo>
                  <a:cubicBezTo>
                    <a:pt x="195707" y="14732"/>
                    <a:pt x="200787" y="17780"/>
                    <a:pt x="206121" y="20066"/>
                  </a:cubicBezTo>
                  <a:cubicBezTo>
                    <a:pt x="208661" y="21336"/>
                    <a:pt x="211455" y="22479"/>
                    <a:pt x="213868" y="23876"/>
                  </a:cubicBezTo>
                  <a:lnTo>
                    <a:pt x="221107" y="28575"/>
                  </a:lnTo>
                  <a:cubicBezTo>
                    <a:pt x="225933" y="31623"/>
                    <a:pt x="230632" y="34671"/>
                    <a:pt x="234823" y="38481"/>
                  </a:cubicBezTo>
                  <a:cubicBezTo>
                    <a:pt x="243586" y="45339"/>
                    <a:pt x="250825" y="53213"/>
                    <a:pt x="257302" y="60706"/>
                  </a:cubicBezTo>
                  <a:cubicBezTo>
                    <a:pt x="263779" y="68326"/>
                    <a:pt x="269240" y="75311"/>
                    <a:pt x="274447" y="82550"/>
                  </a:cubicBezTo>
                  <a:cubicBezTo>
                    <a:pt x="279400" y="89535"/>
                    <a:pt x="284099" y="95631"/>
                    <a:pt x="287655" y="101727"/>
                  </a:cubicBezTo>
                  <a:cubicBezTo>
                    <a:pt x="291211" y="107823"/>
                    <a:pt x="294386" y="113030"/>
                    <a:pt x="296672" y="117475"/>
                  </a:cubicBezTo>
                  <a:cubicBezTo>
                    <a:pt x="301244" y="126365"/>
                    <a:pt x="303276" y="131572"/>
                    <a:pt x="303276" y="131572"/>
                  </a:cubicBezTo>
                  <a:cubicBezTo>
                    <a:pt x="303276" y="131572"/>
                    <a:pt x="299974" y="127000"/>
                    <a:pt x="294005" y="119126"/>
                  </a:cubicBezTo>
                  <a:cubicBezTo>
                    <a:pt x="291084" y="115189"/>
                    <a:pt x="287020" y="110744"/>
                    <a:pt x="282829" y="105410"/>
                  </a:cubicBezTo>
                  <a:cubicBezTo>
                    <a:pt x="278638" y="100076"/>
                    <a:pt x="272923" y="94615"/>
                    <a:pt x="267335" y="88265"/>
                  </a:cubicBezTo>
                  <a:cubicBezTo>
                    <a:pt x="261874" y="82296"/>
                    <a:pt x="255143" y="75438"/>
                    <a:pt x="248539" y="68834"/>
                  </a:cubicBezTo>
                  <a:cubicBezTo>
                    <a:pt x="241808" y="62103"/>
                    <a:pt x="234442" y="55499"/>
                    <a:pt x="226314" y="49657"/>
                  </a:cubicBezTo>
                  <a:cubicBezTo>
                    <a:pt x="222504" y="46355"/>
                    <a:pt x="217932" y="43815"/>
                    <a:pt x="213487" y="41275"/>
                  </a:cubicBezTo>
                  <a:cubicBezTo>
                    <a:pt x="209042" y="38608"/>
                    <a:pt x="204470" y="35941"/>
                    <a:pt x="199517" y="34036"/>
                  </a:cubicBezTo>
                  <a:cubicBezTo>
                    <a:pt x="194564" y="32131"/>
                    <a:pt x="189865" y="29337"/>
                    <a:pt x="184785" y="27940"/>
                  </a:cubicBezTo>
                  <a:lnTo>
                    <a:pt x="169545" y="23241"/>
                  </a:lnTo>
                  <a:cubicBezTo>
                    <a:pt x="164592" y="21463"/>
                    <a:pt x="158623" y="20828"/>
                    <a:pt x="153289" y="19558"/>
                  </a:cubicBezTo>
                  <a:cubicBezTo>
                    <a:pt x="147955" y="18669"/>
                    <a:pt x="141859" y="17018"/>
                    <a:pt x="137287" y="16637"/>
                  </a:cubicBezTo>
                  <a:cubicBezTo>
                    <a:pt x="131953" y="16129"/>
                    <a:pt x="126619" y="15621"/>
                    <a:pt x="121412" y="15113"/>
                  </a:cubicBezTo>
                  <a:lnTo>
                    <a:pt x="113665" y="14351"/>
                  </a:lnTo>
                  <a:cubicBezTo>
                    <a:pt x="111125" y="14478"/>
                    <a:pt x="108585" y="14605"/>
                    <a:pt x="106045" y="14605"/>
                  </a:cubicBezTo>
                  <a:cubicBezTo>
                    <a:pt x="101092" y="14986"/>
                    <a:pt x="96012" y="14605"/>
                    <a:pt x="91313" y="15367"/>
                  </a:cubicBezTo>
                  <a:cubicBezTo>
                    <a:pt x="86614" y="16129"/>
                    <a:pt x="81915" y="17145"/>
                    <a:pt x="77470" y="17907"/>
                  </a:cubicBezTo>
                  <a:cubicBezTo>
                    <a:pt x="68707" y="20701"/>
                    <a:pt x="60325" y="23368"/>
                    <a:pt x="52832" y="27178"/>
                  </a:cubicBezTo>
                  <a:cubicBezTo>
                    <a:pt x="45212" y="30861"/>
                    <a:pt x="38100" y="34163"/>
                    <a:pt x="31877" y="37084"/>
                  </a:cubicBezTo>
                  <a:cubicBezTo>
                    <a:pt x="25273" y="39751"/>
                    <a:pt x="19812" y="42545"/>
                    <a:pt x="15113" y="43942"/>
                  </a:cubicBezTo>
                  <a:cubicBezTo>
                    <a:pt x="5588" y="46863"/>
                    <a:pt x="127" y="48260"/>
                    <a:pt x="127" y="48260"/>
                  </a:cubicBezTo>
                </a:path>
              </a:pathLst>
            </a:custGeom>
            <a:solidFill>
              <a:srgbClr val="939598"/>
            </a:solidFill>
          </p:spPr>
        </p:sp>
        <p:sp>
          <p:nvSpPr>
            <p:cNvPr name="Freeform 244" id="244"/>
            <p:cNvSpPr/>
            <p:nvPr/>
          </p:nvSpPr>
          <p:spPr>
            <a:xfrm flipH="false" flipV="false" rot="0">
              <a:off x="859282" y="235966"/>
              <a:ext cx="164338" cy="60198"/>
            </a:xfrm>
            <a:custGeom>
              <a:avLst/>
              <a:gdLst/>
              <a:ahLst/>
              <a:cxnLst/>
              <a:rect r="r" b="b" t="t" l="l"/>
              <a:pathLst>
                <a:path h="60198" w="164338">
                  <a:moveTo>
                    <a:pt x="0" y="24892"/>
                  </a:moveTo>
                  <a:cubicBezTo>
                    <a:pt x="0" y="24892"/>
                    <a:pt x="2413" y="23241"/>
                    <a:pt x="6477" y="20193"/>
                  </a:cubicBezTo>
                  <a:cubicBezTo>
                    <a:pt x="10668" y="17399"/>
                    <a:pt x="16764" y="13335"/>
                    <a:pt x="24638" y="9398"/>
                  </a:cubicBezTo>
                  <a:cubicBezTo>
                    <a:pt x="28702" y="7493"/>
                    <a:pt x="33020" y="5334"/>
                    <a:pt x="38100" y="3810"/>
                  </a:cubicBezTo>
                  <a:cubicBezTo>
                    <a:pt x="43180" y="2286"/>
                    <a:pt x="48641" y="1016"/>
                    <a:pt x="54483" y="381"/>
                  </a:cubicBezTo>
                  <a:cubicBezTo>
                    <a:pt x="60325" y="127"/>
                    <a:pt x="66421" y="0"/>
                    <a:pt x="72517" y="1016"/>
                  </a:cubicBezTo>
                  <a:cubicBezTo>
                    <a:pt x="78613" y="1651"/>
                    <a:pt x="84455" y="3302"/>
                    <a:pt x="90170" y="4953"/>
                  </a:cubicBezTo>
                  <a:cubicBezTo>
                    <a:pt x="95885" y="6604"/>
                    <a:pt x="101473" y="8636"/>
                    <a:pt x="106807" y="10922"/>
                  </a:cubicBezTo>
                  <a:cubicBezTo>
                    <a:pt x="112522" y="13589"/>
                    <a:pt x="117221" y="15621"/>
                    <a:pt x="122047" y="18161"/>
                  </a:cubicBezTo>
                  <a:cubicBezTo>
                    <a:pt x="126873" y="20955"/>
                    <a:pt x="131699" y="23876"/>
                    <a:pt x="135890" y="26797"/>
                  </a:cubicBezTo>
                  <a:cubicBezTo>
                    <a:pt x="140081" y="29972"/>
                    <a:pt x="143764" y="32893"/>
                    <a:pt x="147193" y="35941"/>
                  </a:cubicBezTo>
                  <a:cubicBezTo>
                    <a:pt x="150368" y="39243"/>
                    <a:pt x="153289" y="42037"/>
                    <a:pt x="155575" y="44958"/>
                  </a:cubicBezTo>
                  <a:cubicBezTo>
                    <a:pt x="157861" y="47879"/>
                    <a:pt x="159766" y="50292"/>
                    <a:pt x="160909" y="52705"/>
                  </a:cubicBezTo>
                  <a:cubicBezTo>
                    <a:pt x="162306" y="54864"/>
                    <a:pt x="163068" y="56769"/>
                    <a:pt x="163576" y="58166"/>
                  </a:cubicBezTo>
                  <a:cubicBezTo>
                    <a:pt x="164084" y="59563"/>
                    <a:pt x="164338" y="60198"/>
                    <a:pt x="164338" y="60198"/>
                  </a:cubicBezTo>
                  <a:cubicBezTo>
                    <a:pt x="164338" y="60198"/>
                    <a:pt x="162306" y="58039"/>
                    <a:pt x="158242" y="55118"/>
                  </a:cubicBezTo>
                  <a:cubicBezTo>
                    <a:pt x="154178" y="52197"/>
                    <a:pt x="148336" y="48260"/>
                    <a:pt x="141224" y="44069"/>
                  </a:cubicBezTo>
                  <a:cubicBezTo>
                    <a:pt x="137414" y="42291"/>
                    <a:pt x="133604" y="39878"/>
                    <a:pt x="129286" y="37846"/>
                  </a:cubicBezTo>
                  <a:cubicBezTo>
                    <a:pt x="124841" y="36068"/>
                    <a:pt x="120777" y="33782"/>
                    <a:pt x="115951" y="31750"/>
                  </a:cubicBezTo>
                  <a:cubicBezTo>
                    <a:pt x="110998" y="29972"/>
                    <a:pt x="105537" y="27432"/>
                    <a:pt x="100965" y="25654"/>
                  </a:cubicBezTo>
                  <a:cubicBezTo>
                    <a:pt x="95885" y="23749"/>
                    <a:pt x="90678" y="21971"/>
                    <a:pt x="85471" y="20066"/>
                  </a:cubicBezTo>
                  <a:cubicBezTo>
                    <a:pt x="80264" y="18415"/>
                    <a:pt x="75057" y="17018"/>
                    <a:pt x="69977" y="15875"/>
                  </a:cubicBezTo>
                  <a:cubicBezTo>
                    <a:pt x="64897" y="14605"/>
                    <a:pt x="59817" y="14224"/>
                    <a:pt x="54991" y="13970"/>
                  </a:cubicBezTo>
                  <a:cubicBezTo>
                    <a:pt x="45212" y="13716"/>
                    <a:pt x="35941" y="15494"/>
                    <a:pt x="27686" y="17653"/>
                  </a:cubicBezTo>
                  <a:cubicBezTo>
                    <a:pt x="19431" y="19939"/>
                    <a:pt x="12573" y="21844"/>
                    <a:pt x="7747" y="23114"/>
                  </a:cubicBezTo>
                  <a:cubicBezTo>
                    <a:pt x="2921" y="24384"/>
                    <a:pt x="0" y="25146"/>
                    <a:pt x="0" y="25146"/>
                  </a:cubicBezTo>
                </a:path>
              </a:pathLst>
            </a:custGeom>
            <a:solidFill>
              <a:srgbClr val="939598"/>
            </a:solidFill>
          </p:spPr>
        </p:sp>
        <p:sp>
          <p:nvSpPr>
            <p:cNvPr name="Freeform 245" id="245"/>
            <p:cNvSpPr/>
            <p:nvPr/>
          </p:nvSpPr>
          <p:spPr>
            <a:xfrm flipH="false" flipV="false" rot="0">
              <a:off x="1299591" y="440436"/>
              <a:ext cx="99441" cy="13716"/>
            </a:xfrm>
            <a:custGeom>
              <a:avLst/>
              <a:gdLst/>
              <a:ahLst/>
              <a:cxnLst/>
              <a:rect r="r" b="b" t="t" l="l"/>
              <a:pathLst>
                <a:path h="13716" w="99441">
                  <a:moveTo>
                    <a:pt x="50165" y="127"/>
                  </a:moveTo>
                  <a:cubicBezTo>
                    <a:pt x="45085" y="508"/>
                    <a:pt x="40132" y="889"/>
                    <a:pt x="35687" y="1905"/>
                  </a:cubicBezTo>
                  <a:cubicBezTo>
                    <a:pt x="31242" y="2794"/>
                    <a:pt x="27051" y="3683"/>
                    <a:pt x="23241" y="4953"/>
                  </a:cubicBezTo>
                  <a:cubicBezTo>
                    <a:pt x="15621" y="7112"/>
                    <a:pt x="9652" y="9525"/>
                    <a:pt x="5461" y="11303"/>
                  </a:cubicBezTo>
                  <a:cubicBezTo>
                    <a:pt x="2921" y="12319"/>
                    <a:pt x="1016" y="13208"/>
                    <a:pt x="0" y="13716"/>
                  </a:cubicBezTo>
                  <a:lnTo>
                    <a:pt x="99441" y="13716"/>
                  </a:lnTo>
                  <a:cubicBezTo>
                    <a:pt x="98552" y="13208"/>
                    <a:pt x="97790" y="12700"/>
                    <a:pt x="96901" y="12192"/>
                  </a:cubicBezTo>
                  <a:cubicBezTo>
                    <a:pt x="91440" y="9398"/>
                    <a:pt x="87122" y="7366"/>
                    <a:pt x="81915" y="5461"/>
                  </a:cubicBezTo>
                  <a:cubicBezTo>
                    <a:pt x="76708" y="3683"/>
                    <a:pt x="71501" y="2032"/>
                    <a:pt x="66040" y="1270"/>
                  </a:cubicBezTo>
                  <a:cubicBezTo>
                    <a:pt x="60706" y="0"/>
                    <a:pt x="55245" y="508"/>
                    <a:pt x="50165" y="254"/>
                  </a:cubicBezTo>
                  <a:close/>
                </a:path>
              </a:pathLst>
            </a:custGeom>
            <a:solidFill>
              <a:srgbClr val="939598"/>
            </a:solidFill>
          </p:spPr>
        </p:sp>
        <p:sp>
          <p:nvSpPr>
            <p:cNvPr name="Freeform 246" id="246"/>
            <p:cNvSpPr/>
            <p:nvPr/>
          </p:nvSpPr>
          <p:spPr>
            <a:xfrm flipH="false" flipV="false" rot="0">
              <a:off x="63500" y="63500"/>
              <a:ext cx="1361948" cy="390906"/>
            </a:xfrm>
            <a:custGeom>
              <a:avLst/>
              <a:gdLst/>
              <a:ahLst/>
              <a:cxnLst/>
              <a:rect r="r" b="b" t="t" l="l"/>
              <a:pathLst>
                <a:path h="390906" w="1361948">
                  <a:moveTo>
                    <a:pt x="210820" y="0"/>
                  </a:moveTo>
                  <a:cubicBezTo>
                    <a:pt x="204724" y="381"/>
                    <a:pt x="198882" y="254"/>
                    <a:pt x="193040" y="1270"/>
                  </a:cubicBezTo>
                  <a:cubicBezTo>
                    <a:pt x="169799" y="4318"/>
                    <a:pt x="148717" y="13208"/>
                    <a:pt x="131064" y="24765"/>
                  </a:cubicBezTo>
                  <a:cubicBezTo>
                    <a:pt x="113284" y="36068"/>
                    <a:pt x="98679" y="49911"/>
                    <a:pt x="86360" y="63627"/>
                  </a:cubicBezTo>
                  <a:cubicBezTo>
                    <a:pt x="61595" y="91440"/>
                    <a:pt x="45085" y="119253"/>
                    <a:pt x="32639" y="142621"/>
                  </a:cubicBezTo>
                  <a:cubicBezTo>
                    <a:pt x="20193" y="165989"/>
                    <a:pt x="12446" y="185293"/>
                    <a:pt x="7366" y="198501"/>
                  </a:cubicBezTo>
                  <a:cubicBezTo>
                    <a:pt x="2286" y="211709"/>
                    <a:pt x="0" y="218948"/>
                    <a:pt x="0" y="218948"/>
                  </a:cubicBezTo>
                  <a:cubicBezTo>
                    <a:pt x="0" y="218948"/>
                    <a:pt x="2540" y="211836"/>
                    <a:pt x="8128" y="198882"/>
                  </a:cubicBezTo>
                  <a:cubicBezTo>
                    <a:pt x="13716" y="185928"/>
                    <a:pt x="22479" y="167132"/>
                    <a:pt x="35560" y="144272"/>
                  </a:cubicBezTo>
                  <a:cubicBezTo>
                    <a:pt x="48641" y="121539"/>
                    <a:pt x="66040" y="94488"/>
                    <a:pt x="91059" y="68072"/>
                  </a:cubicBezTo>
                  <a:cubicBezTo>
                    <a:pt x="103632" y="54991"/>
                    <a:pt x="118237" y="42291"/>
                    <a:pt x="135509" y="31750"/>
                  </a:cubicBezTo>
                  <a:cubicBezTo>
                    <a:pt x="152527" y="21082"/>
                    <a:pt x="172593" y="13208"/>
                    <a:pt x="194310" y="10795"/>
                  </a:cubicBezTo>
                  <a:cubicBezTo>
                    <a:pt x="199644" y="9906"/>
                    <a:pt x="205359" y="10160"/>
                    <a:pt x="210693" y="9906"/>
                  </a:cubicBezTo>
                  <a:cubicBezTo>
                    <a:pt x="216408" y="10033"/>
                    <a:pt x="222250" y="10160"/>
                    <a:pt x="228219" y="10414"/>
                  </a:cubicBezTo>
                  <a:cubicBezTo>
                    <a:pt x="239903" y="10922"/>
                    <a:pt x="251587" y="11684"/>
                    <a:pt x="263652" y="12954"/>
                  </a:cubicBezTo>
                  <a:cubicBezTo>
                    <a:pt x="287655" y="15494"/>
                    <a:pt x="312166" y="20066"/>
                    <a:pt x="336423" y="27432"/>
                  </a:cubicBezTo>
                  <a:cubicBezTo>
                    <a:pt x="360680" y="34798"/>
                    <a:pt x="384683" y="45593"/>
                    <a:pt x="407543" y="59309"/>
                  </a:cubicBezTo>
                  <a:cubicBezTo>
                    <a:pt x="430403" y="73025"/>
                    <a:pt x="451739" y="90170"/>
                    <a:pt x="473964" y="107823"/>
                  </a:cubicBezTo>
                  <a:cubicBezTo>
                    <a:pt x="496062" y="125349"/>
                    <a:pt x="520700" y="143510"/>
                    <a:pt x="550291" y="152019"/>
                  </a:cubicBezTo>
                  <a:cubicBezTo>
                    <a:pt x="575818" y="160020"/>
                    <a:pt x="603504" y="166116"/>
                    <a:pt x="631571" y="166116"/>
                  </a:cubicBezTo>
                  <a:cubicBezTo>
                    <a:pt x="634111" y="166116"/>
                    <a:pt x="636778" y="166116"/>
                    <a:pt x="639318" y="165989"/>
                  </a:cubicBezTo>
                  <a:cubicBezTo>
                    <a:pt x="670306" y="165227"/>
                    <a:pt x="700786" y="155067"/>
                    <a:pt x="728091" y="142748"/>
                  </a:cubicBezTo>
                  <a:cubicBezTo>
                    <a:pt x="755650" y="130556"/>
                    <a:pt x="782574" y="118999"/>
                    <a:pt x="811403" y="117475"/>
                  </a:cubicBezTo>
                  <a:cubicBezTo>
                    <a:pt x="814705" y="117221"/>
                    <a:pt x="818134" y="117094"/>
                    <a:pt x="821436" y="117094"/>
                  </a:cubicBezTo>
                  <a:cubicBezTo>
                    <a:pt x="846836" y="117094"/>
                    <a:pt x="872363" y="123317"/>
                    <a:pt x="896747" y="132080"/>
                  </a:cubicBezTo>
                  <a:cubicBezTo>
                    <a:pt x="924179" y="141478"/>
                    <a:pt x="947420" y="159004"/>
                    <a:pt x="966724" y="180467"/>
                  </a:cubicBezTo>
                  <a:cubicBezTo>
                    <a:pt x="986028" y="201930"/>
                    <a:pt x="1002030" y="226441"/>
                    <a:pt x="1017397" y="250952"/>
                  </a:cubicBezTo>
                  <a:cubicBezTo>
                    <a:pt x="1032764" y="275463"/>
                    <a:pt x="1047877" y="300482"/>
                    <a:pt x="1067562" y="322072"/>
                  </a:cubicBezTo>
                  <a:cubicBezTo>
                    <a:pt x="1077468" y="332740"/>
                    <a:pt x="1088771" y="342519"/>
                    <a:pt x="1101725" y="349631"/>
                  </a:cubicBezTo>
                  <a:cubicBezTo>
                    <a:pt x="1115060" y="356616"/>
                    <a:pt x="1129030" y="359918"/>
                    <a:pt x="1142873" y="362204"/>
                  </a:cubicBezTo>
                  <a:cubicBezTo>
                    <a:pt x="1153922" y="363982"/>
                    <a:pt x="1164844" y="364617"/>
                    <a:pt x="1175639" y="364617"/>
                  </a:cubicBezTo>
                  <a:cubicBezTo>
                    <a:pt x="1192022" y="364617"/>
                    <a:pt x="1208151" y="363093"/>
                    <a:pt x="1223645" y="361823"/>
                  </a:cubicBezTo>
                  <a:cubicBezTo>
                    <a:pt x="1234821" y="360934"/>
                    <a:pt x="1245870" y="360172"/>
                    <a:pt x="1256792" y="360172"/>
                  </a:cubicBezTo>
                  <a:cubicBezTo>
                    <a:pt x="1270762" y="360172"/>
                    <a:pt x="1284351" y="361315"/>
                    <a:pt x="1297305" y="364617"/>
                  </a:cubicBezTo>
                  <a:cubicBezTo>
                    <a:pt x="1308862" y="367411"/>
                    <a:pt x="1319784" y="371602"/>
                    <a:pt x="1329944" y="376809"/>
                  </a:cubicBezTo>
                  <a:cubicBezTo>
                    <a:pt x="1335024" y="379476"/>
                    <a:pt x="1339977" y="382270"/>
                    <a:pt x="1344803" y="385445"/>
                  </a:cubicBezTo>
                  <a:cubicBezTo>
                    <a:pt x="1347089" y="386969"/>
                    <a:pt x="1349629" y="388620"/>
                    <a:pt x="1351661" y="390144"/>
                  </a:cubicBezTo>
                  <a:cubicBezTo>
                    <a:pt x="1351915" y="390398"/>
                    <a:pt x="1352296" y="390652"/>
                    <a:pt x="1352550" y="390906"/>
                  </a:cubicBezTo>
                  <a:lnTo>
                    <a:pt x="1361948" y="390906"/>
                  </a:lnTo>
                  <a:cubicBezTo>
                    <a:pt x="1359916" y="388874"/>
                    <a:pt x="1357884" y="386842"/>
                    <a:pt x="1355852" y="385191"/>
                  </a:cubicBezTo>
                  <a:cubicBezTo>
                    <a:pt x="1353312" y="383159"/>
                    <a:pt x="1351026" y="381635"/>
                    <a:pt x="1348613" y="379857"/>
                  </a:cubicBezTo>
                  <a:cubicBezTo>
                    <a:pt x="1343787" y="376555"/>
                    <a:pt x="1338707" y="373380"/>
                    <a:pt x="1333500" y="370459"/>
                  </a:cubicBezTo>
                  <a:cubicBezTo>
                    <a:pt x="1322959" y="364617"/>
                    <a:pt x="1311529" y="359791"/>
                    <a:pt x="1299337" y="356616"/>
                  </a:cubicBezTo>
                  <a:cubicBezTo>
                    <a:pt x="1283970" y="352425"/>
                    <a:pt x="1267841" y="351028"/>
                    <a:pt x="1251458" y="351028"/>
                  </a:cubicBezTo>
                  <a:cubicBezTo>
                    <a:pt x="1241933" y="351028"/>
                    <a:pt x="1232408" y="351536"/>
                    <a:pt x="1222883" y="352171"/>
                  </a:cubicBezTo>
                  <a:cubicBezTo>
                    <a:pt x="1209040" y="353060"/>
                    <a:pt x="1195070" y="354076"/>
                    <a:pt x="1181100" y="354076"/>
                  </a:cubicBezTo>
                  <a:cubicBezTo>
                    <a:pt x="1168908" y="354076"/>
                    <a:pt x="1156716" y="353314"/>
                    <a:pt x="1144651" y="351155"/>
                  </a:cubicBezTo>
                  <a:cubicBezTo>
                    <a:pt x="1131824" y="348742"/>
                    <a:pt x="1118616" y="345313"/>
                    <a:pt x="1107440" y="339090"/>
                  </a:cubicBezTo>
                  <a:cubicBezTo>
                    <a:pt x="1096137" y="332613"/>
                    <a:pt x="1086104" y="323596"/>
                    <a:pt x="1077087" y="313436"/>
                  </a:cubicBezTo>
                  <a:cubicBezTo>
                    <a:pt x="1041273" y="271780"/>
                    <a:pt x="1018032" y="216408"/>
                    <a:pt x="977265" y="170815"/>
                  </a:cubicBezTo>
                  <a:cubicBezTo>
                    <a:pt x="957199" y="148209"/>
                    <a:pt x="931291" y="128397"/>
                    <a:pt x="901700" y="118110"/>
                  </a:cubicBezTo>
                  <a:cubicBezTo>
                    <a:pt x="876046" y="108839"/>
                    <a:pt x="848614" y="101727"/>
                    <a:pt x="820293" y="101727"/>
                  </a:cubicBezTo>
                  <a:cubicBezTo>
                    <a:pt x="816991" y="101727"/>
                    <a:pt x="813689" y="101854"/>
                    <a:pt x="810260" y="101981"/>
                  </a:cubicBezTo>
                  <a:cubicBezTo>
                    <a:pt x="778383" y="103505"/>
                    <a:pt x="748538" y="116078"/>
                    <a:pt x="721614" y="128270"/>
                  </a:cubicBezTo>
                  <a:cubicBezTo>
                    <a:pt x="694436" y="140589"/>
                    <a:pt x="667004" y="149860"/>
                    <a:pt x="638429" y="150749"/>
                  </a:cubicBezTo>
                  <a:cubicBezTo>
                    <a:pt x="635635" y="150876"/>
                    <a:pt x="632841" y="150876"/>
                    <a:pt x="630174" y="150876"/>
                  </a:cubicBezTo>
                  <a:cubicBezTo>
                    <a:pt x="604393" y="150876"/>
                    <a:pt x="578993" y="145669"/>
                    <a:pt x="554228" y="137922"/>
                  </a:cubicBezTo>
                  <a:cubicBezTo>
                    <a:pt x="527431" y="130429"/>
                    <a:pt x="504444" y="113919"/>
                    <a:pt x="482346" y="96774"/>
                  </a:cubicBezTo>
                  <a:cubicBezTo>
                    <a:pt x="460248" y="79629"/>
                    <a:pt x="438150" y="61722"/>
                    <a:pt x="414147" y="47625"/>
                  </a:cubicBezTo>
                  <a:cubicBezTo>
                    <a:pt x="390271" y="33401"/>
                    <a:pt x="364998" y="22860"/>
                    <a:pt x="339598" y="15621"/>
                  </a:cubicBezTo>
                  <a:cubicBezTo>
                    <a:pt x="314198" y="8382"/>
                    <a:pt x="288925" y="4191"/>
                    <a:pt x="264414" y="2159"/>
                  </a:cubicBezTo>
                  <a:cubicBezTo>
                    <a:pt x="252222" y="1143"/>
                    <a:pt x="240030" y="508"/>
                    <a:pt x="228092" y="254"/>
                  </a:cubicBezTo>
                  <a:cubicBezTo>
                    <a:pt x="222250" y="254"/>
                    <a:pt x="216408" y="127"/>
                    <a:pt x="210566" y="127"/>
                  </a:cubicBezTo>
                  <a:close/>
                </a:path>
              </a:pathLst>
            </a:custGeom>
            <a:solidFill>
              <a:srgbClr val="939598"/>
            </a:solidFill>
          </p:spPr>
        </p:sp>
      </p:grpSp>
      <p:sp>
        <p:nvSpPr>
          <p:cNvPr name="Freeform 247" id="247"/>
          <p:cNvSpPr/>
          <p:nvPr/>
        </p:nvSpPr>
        <p:spPr>
          <a:xfrm flipH="false" flipV="false" rot="0">
            <a:off x="385315" y="5750481"/>
            <a:ext cx="4258399" cy="1684411"/>
          </a:xfrm>
          <a:custGeom>
            <a:avLst/>
            <a:gdLst/>
            <a:ahLst/>
            <a:cxnLst/>
            <a:rect r="r" b="b" t="t" l="l"/>
            <a:pathLst>
              <a:path h="1684411" w="4258399">
                <a:moveTo>
                  <a:pt x="0" y="0"/>
                </a:moveTo>
                <a:lnTo>
                  <a:pt x="4258399" y="0"/>
                </a:lnTo>
                <a:lnTo>
                  <a:pt x="4258399" y="1684410"/>
                </a:lnTo>
                <a:lnTo>
                  <a:pt x="0" y="1684410"/>
                </a:lnTo>
                <a:lnTo>
                  <a:pt x="0" y="0"/>
                </a:lnTo>
                <a:close/>
              </a:path>
            </a:pathLst>
          </a:custGeom>
          <a:blipFill>
            <a:blip r:embed="rId142">
              <a:extLst>
                <a:ext uri="{96DAC541-7B7A-43D3-8B79-37D633B846F1}">
                  <asvg:svgBlip xmlns:asvg="http://schemas.microsoft.com/office/drawing/2016/SVG/main" r:embed="rId143"/>
                </a:ext>
              </a:extLst>
            </a:blip>
            <a:stretch>
              <a:fillRect l="0" t="0" r="0" b="0"/>
            </a:stretch>
          </a:blipFill>
        </p:spPr>
      </p:sp>
      <p:sp>
        <p:nvSpPr>
          <p:cNvPr name="Freeform 248" id="248"/>
          <p:cNvSpPr/>
          <p:nvPr/>
        </p:nvSpPr>
        <p:spPr>
          <a:xfrm flipH="false" flipV="false" rot="0">
            <a:off x="3057649" y="6989035"/>
            <a:ext cx="45491" cy="192176"/>
          </a:xfrm>
          <a:custGeom>
            <a:avLst/>
            <a:gdLst/>
            <a:ahLst/>
            <a:cxnLst/>
            <a:rect r="r" b="b" t="t" l="l"/>
            <a:pathLst>
              <a:path h="192176" w="45491">
                <a:moveTo>
                  <a:pt x="0" y="0"/>
                </a:moveTo>
                <a:lnTo>
                  <a:pt x="45491" y="0"/>
                </a:lnTo>
                <a:lnTo>
                  <a:pt x="45491" y="192177"/>
                </a:lnTo>
                <a:lnTo>
                  <a:pt x="0" y="192177"/>
                </a:lnTo>
                <a:lnTo>
                  <a:pt x="0" y="0"/>
                </a:lnTo>
                <a:close/>
              </a:path>
            </a:pathLst>
          </a:custGeom>
          <a:blipFill>
            <a:blip r:embed="rId144"/>
            <a:stretch>
              <a:fillRect l="0" t="0" r="0" b="0"/>
            </a:stretch>
          </a:blipFill>
        </p:spPr>
      </p:sp>
      <p:sp>
        <p:nvSpPr>
          <p:cNvPr name="Freeform 249" id="249"/>
          <p:cNvSpPr/>
          <p:nvPr/>
        </p:nvSpPr>
        <p:spPr>
          <a:xfrm flipH="false" flipV="false" rot="0">
            <a:off x="3223450" y="7015305"/>
            <a:ext cx="184814" cy="92497"/>
          </a:xfrm>
          <a:custGeom>
            <a:avLst/>
            <a:gdLst/>
            <a:ahLst/>
            <a:cxnLst/>
            <a:rect r="r" b="b" t="t" l="l"/>
            <a:pathLst>
              <a:path h="92497" w="184814">
                <a:moveTo>
                  <a:pt x="0" y="0"/>
                </a:moveTo>
                <a:lnTo>
                  <a:pt x="184814" y="0"/>
                </a:lnTo>
                <a:lnTo>
                  <a:pt x="184814" y="92498"/>
                </a:lnTo>
                <a:lnTo>
                  <a:pt x="0" y="92498"/>
                </a:lnTo>
                <a:lnTo>
                  <a:pt x="0" y="0"/>
                </a:lnTo>
                <a:close/>
              </a:path>
            </a:pathLst>
          </a:custGeom>
          <a:blipFill>
            <a:blip r:embed="rId145"/>
            <a:stretch>
              <a:fillRect l="0" t="0" r="0" b="0"/>
            </a:stretch>
          </a:blipFill>
        </p:spPr>
      </p:sp>
      <p:grpSp>
        <p:nvGrpSpPr>
          <p:cNvPr name="Group 250" id="250"/>
          <p:cNvGrpSpPr>
            <a:grpSpLocks noChangeAspect="true"/>
          </p:cNvGrpSpPr>
          <p:nvPr/>
        </p:nvGrpSpPr>
        <p:grpSpPr>
          <a:xfrm rot="0">
            <a:off x="2886608" y="6855295"/>
            <a:ext cx="177746" cy="32033"/>
            <a:chOff x="0" y="0"/>
            <a:chExt cx="236995" cy="42710"/>
          </a:xfrm>
        </p:grpSpPr>
        <p:sp>
          <p:nvSpPr>
            <p:cNvPr name="Freeform 251" id="251"/>
            <p:cNvSpPr/>
            <p:nvPr/>
          </p:nvSpPr>
          <p:spPr>
            <a:xfrm flipH="false" flipV="false" rot="0">
              <a:off x="0" y="0"/>
              <a:ext cx="236982" cy="42672"/>
            </a:xfrm>
            <a:custGeom>
              <a:avLst/>
              <a:gdLst/>
              <a:ahLst/>
              <a:cxnLst/>
              <a:rect r="r" b="b" t="t" l="l"/>
              <a:pathLst>
                <a:path h="42672" w="236982">
                  <a:moveTo>
                    <a:pt x="236982" y="0"/>
                  </a:moveTo>
                  <a:cubicBezTo>
                    <a:pt x="216535" y="14605"/>
                    <a:pt x="187706" y="16383"/>
                    <a:pt x="127127" y="22606"/>
                  </a:cubicBezTo>
                  <a:cubicBezTo>
                    <a:pt x="110363" y="24257"/>
                    <a:pt x="89662" y="24892"/>
                    <a:pt x="69723" y="24892"/>
                  </a:cubicBezTo>
                  <a:cubicBezTo>
                    <a:pt x="39878" y="24892"/>
                    <a:pt x="11811" y="23622"/>
                    <a:pt x="1905" y="23114"/>
                  </a:cubicBezTo>
                  <a:cubicBezTo>
                    <a:pt x="1270" y="28956"/>
                    <a:pt x="635" y="35814"/>
                    <a:pt x="0" y="42672"/>
                  </a:cubicBezTo>
                  <a:cubicBezTo>
                    <a:pt x="17907" y="42672"/>
                    <a:pt x="83312" y="42164"/>
                    <a:pt x="124206" y="35814"/>
                  </a:cubicBezTo>
                  <a:cubicBezTo>
                    <a:pt x="188595" y="25908"/>
                    <a:pt x="217043" y="22860"/>
                    <a:pt x="236728" y="4191"/>
                  </a:cubicBezTo>
                  <a:lnTo>
                    <a:pt x="236982" y="0"/>
                  </a:lnTo>
                  <a:close/>
                </a:path>
              </a:pathLst>
            </a:custGeom>
            <a:blipFill>
              <a:blip r:embed="rId146"/>
              <a:stretch>
                <a:fillRect l="-4512" t="-33779" r="-4983" b="-26428"/>
              </a:stretch>
            </a:blipFill>
          </p:spPr>
        </p:sp>
      </p:grpSp>
      <p:sp>
        <p:nvSpPr>
          <p:cNvPr name="Freeform 252" id="252"/>
          <p:cNvSpPr/>
          <p:nvPr/>
        </p:nvSpPr>
        <p:spPr>
          <a:xfrm flipH="false" flipV="false" rot="0">
            <a:off x="2662409" y="5851227"/>
            <a:ext cx="1058799" cy="1596781"/>
          </a:xfrm>
          <a:custGeom>
            <a:avLst/>
            <a:gdLst/>
            <a:ahLst/>
            <a:cxnLst/>
            <a:rect r="r" b="b" t="t" l="l"/>
            <a:pathLst>
              <a:path h="1596781" w="1058799">
                <a:moveTo>
                  <a:pt x="0" y="0"/>
                </a:moveTo>
                <a:lnTo>
                  <a:pt x="1058799" y="0"/>
                </a:lnTo>
                <a:lnTo>
                  <a:pt x="1058799" y="1596780"/>
                </a:lnTo>
                <a:lnTo>
                  <a:pt x="0" y="1596780"/>
                </a:lnTo>
                <a:lnTo>
                  <a:pt x="0" y="0"/>
                </a:lnTo>
                <a:close/>
              </a:path>
            </a:pathLst>
          </a:custGeom>
          <a:blipFill>
            <a:blip r:embed="rId147">
              <a:extLst>
                <a:ext uri="{96DAC541-7B7A-43D3-8B79-37D633B846F1}">
                  <asvg:svgBlip xmlns:asvg="http://schemas.microsoft.com/office/drawing/2016/SVG/main" r:embed="rId148"/>
                </a:ext>
              </a:extLst>
            </a:blip>
            <a:stretch>
              <a:fillRect l="0" t="0" r="0" b="0"/>
            </a:stretch>
          </a:blipFill>
        </p:spPr>
      </p:sp>
      <p:sp>
        <p:nvSpPr>
          <p:cNvPr name="Freeform 253" id="253"/>
          <p:cNvSpPr/>
          <p:nvPr/>
        </p:nvSpPr>
        <p:spPr>
          <a:xfrm flipH="false" flipV="false" rot="0">
            <a:off x="2991507" y="5850522"/>
            <a:ext cx="344491" cy="1237250"/>
          </a:xfrm>
          <a:custGeom>
            <a:avLst/>
            <a:gdLst/>
            <a:ahLst/>
            <a:cxnLst/>
            <a:rect r="r" b="b" t="t" l="l"/>
            <a:pathLst>
              <a:path h="1237250" w="344491">
                <a:moveTo>
                  <a:pt x="0" y="0"/>
                </a:moveTo>
                <a:lnTo>
                  <a:pt x="344491" y="0"/>
                </a:lnTo>
                <a:lnTo>
                  <a:pt x="344491" y="1237250"/>
                </a:lnTo>
                <a:lnTo>
                  <a:pt x="0" y="1237250"/>
                </a:lnTo>
                <a:lnTo>
                  <a:pt x="0" y="0"/>
                </a:lnTo>
                <a:close/>
              </a:path>
            </a:pathLst>
          </a:custGeom>
          <a:blipFill>
            <a:blip r:embed="rId149">
              <a:extLst>
                <a:ext uri="{96DAC541-7B7A-43D3-8B79-37D633B846F1}">
                  <asvg:svgBlip xmlns:asvg="http://schemas.microsoft.com/office/drawing/2016/SVG/main" r:embed="rId150"/>
                </a:ext>
              </a:extLst>
            </a:blip>
            <a:stretch>
              <a:fillRect l="0" t="0" r="0" b="0"/>
            </a:stretch>
          </a:blipFill>
        </p:spPr>
      </p:sp>
      <p:grpSp>
        <p:nvGrpSpPr>
          <p:cNvPr name="Group 254" id="254"/>
          <p:cNvGrpSpPr>
            <a:grpSpLocks noChangeAspect="true"/>
          </p:cNvGrpSpPr>
          <p:nvPr/>
        </p:nvGrpSpPr>
        <p:grpSpPr>
          <a:xfrm rot="0">
            <a:off x="3100883" y="5947181"/>
            <a:ext cx="130302" cy="489652"/>
            <a:chOff x="0" y="0"/>
            <a:chExt cx="173736" cy="652869"/>
          </a:xfrm>
        </p:grpSpPr>
        <p:sp>
          <p:nvSpPr>
            <p:cNvPr name="Freeform 255" id="255"/>
            <p:cNvSpPr/>
            <p:nvPr/>
          </p:nvSpPr>
          <p:spPr>
            <a:xfrm flipH="false" flipV="false" rot="0">
              <a:off x="0" y="0"/>
              <a:ext cx="173990" cy="652907"/>
            </a:xfrm>
            <a:custGeom>
              <a:avLst/>
              <a:gdLst/>
              <a:ahLst/>
              <a:cxnLst/>
              <a:rect r="r" b="b" t="t" l="l"/>
              <a:pathLst>
                <a:path h="652907" w="173990">
                  <a:moveTo>
                    <a:pt x="22987" y="0"/>
                  </a:moveTo>
                  <a:cubicBezTo>
                    <a:pt x="12827" y="8509"/>
                    <a:pt x="5080" y="19431"/>
                    <a:pt x="0" y="31877"/>
                  </a:cubicBezTo>
                  <a:lnTo>
                    <a:pt x="0" y="31877"/>
                  </a:lnTo>
                  <a:lnTo>
                    <a:pt x="22987" y="0"/>
                  </a:lnTo>
                  <a:close/>
                  <a:moveTo>
                    <a:pt x="155575" y="19939"/>
                  </a:moveTo>
                  <a:lnTo>
                    <a:pt x="121793" y="67437"/>
                  </a:lnTo>
                  <a:cubicBezTo>
                    <a:pt x="122047" y="69850"/>
                    <a:pt x="122047" y="72136"/>
                    <a:pt x="121920" y="74422"/>
                  </a:cubicBezTo>
                  <a:cubicBezTo>
                    <a:pt x="121920" y="75438"/>
                    <a:pt x="121793" y="76454"/>
                    <a:pt x="121666" y="77597"/>
                  </a:cubicBezTo>
                  <a:cubicBezTo>
                    <a:pt x="121539" y="79121"/>
                    <a:pt x="121158" y="80645"/>
                    <a:pt x="120904" y="82042"/>
                  </a:cubicBezTo>
                  <a:cubicBezTo>
                    <a:pt x="120777" y="82931"/>
                    <a:pt x="120523" y="83820"/>
                    <a:pt x="120269" y="84836"/>
                  </a:cubicBezTo>
                  <a:cubicBezTo>
                    <a:pt x="119380" y="86995"/>
                    <a:pt x="118491" y="89408"/>
                    <a:pt x="117602" y="91948"/>
                  </a:cubicBezTo>
                  <a:cubicBezTo>
                    <a:pt x="116332" y="94361"/>
                    <a:pt x="114681" y="96774"/>
                    <a:pt x="113157" y="99314"/>
                  </a:cubicBezTo>
                  <a:cubicBezTo>
                    <a:pt x="111252" y="101727"/>
                    <a:pt x="108966" y="104013"/>
                    <a:pt x="106680" y="106426"/>
                  </a:cubicBezTo>
                  <a:cubicBezTo>
                    <a:pt x="101473" y="110490"/>
                    <a:pt x="95123" y="114681"/>
                    <a:pt x="87503" y="116205"/>
                  </a:cubicBezTo>
                  <a:cubicBezTo>
                    <a:pt x="87376" y="116205"/>
                    <a:pt x="87122" y="116332"/>
                    <a:pt x="86995" y="116332"/>
                  </a:cubicBezTo>
                  <a:lnTo>
                    <a:pt x="23622" y="205232"/>
                  </a:lnTo>
                  <a:cubicBezTo>
                    <a:pt x="35306" y="245110"/>
                    <a:pt x="46101" y="284607"/>
                    <a:pt x="47371" y="311785"/>
                  </a:cubicBezTo>
                  <a:cubicBezTo>
                    <a:pt x="47371" y="311785"/>
                    <a:pt x="47117" y="321564"/>
                    <a:pt x="46609" y="338836"/>
                  </a:cubicBezTo>
                  <a:lnTo>
                    <a:pt x="147955" y="338836"/>
                  </a:lnTo>
                  <a:cubicBezTo>
                    <a:pt x="145669" y="311785"/>
                    <a:pt x="144272" y="295910"/>
                    <a:pt x="144272" y="295910"/>
                  </a:cubicBezTo>
                  <a:cubicBezTo>
                    <a:pt x="143510" y="241046"/>
                    <a:pt x="173990" y="109601"/>
                    <a:pt x="169291" y="67056"/>
                  </a:cubicBezTo>
                  <a:cubicBezTo>
                    <a:pt x="167513" y="51054"/>
                    <a:pt x="163576" y="34290"/>
                    <a:pt x="155702" y="19939"/>
                  </a:cubicBezTo>
                  <a:close/>
                  <a:moveTo>
                    <a:pt x="45339" y="373380"/>
                  </a:moveTo>
                  <a:cubicBezTo>
                    <a:pt x="43053" y="436880"/>
                    <a:pt x="38862" y="541401"/>
                    <a:pt x="32385" y="648081"/>
                  </a:cubicBezTo>
                  <a:lnTo>
                    <a:pt x="32385" y="648081"/>
                  </a:lnTo>
                  <a:cubicBezTo>
                    <a:pt x="33655" y="646303"/>
                    <a:pt x="35814" y="645033"/>
                    <a:pt x="38100" y="645033"/>
                  </a:cubicBezTo>
                  <a:lnTo>
                    <a:pt x="40386" y="645033"/>
                  </a:lnTo>
                  <a:cubicBezTo>
                    <a:pt x="43561" y="645033"/>
                    <a:pt x="46228" y="647065"/>
                    <a:pt x="47117" y="649986"/>
                  </a:cubicBezTo>
                  <a:lnTo>
                    <a:pt x="50673" y="649986"/>
                  </a:lnTo>
                  <a:cubicBezTo>
                    <a:pt x="51562" y="647192"/>
                    <a:pt x="54229" y="645160"/>
                    <a:pt x="57404" y="645160"/>
                  </a:cubicBezTo>
                  <a:lnTo>
                    <a:pt x="59690" y="645160"/>
                  </a:lnTo>
                  <a:cubicBezTo>
                    <a:pt x="62865" y="645160"/>
                    <a:pt x="65532" y="647192"/>
                    <a:pt x="66421" y="649986"/>
                  </a:cubicBezTo>
                  <a:lnTo>
                    <a:pt x="69977" y="649986"/>
                  </a:lnTo>
                  <a:cubicBezTo>
                    <a:pt x="70866" y="647192"/>
                    <a:pt x="73533" y="645160"/>
                    <a:pt x="76708" y="645160"/>
                  </a:cubicBezTo>
                  <a:lnTo>
                    <a:pt x="78994" y="645160"/>
                  </a:lnTo>
                  <a:cubicBezTo>
                    <a:pt x="82169" y="645160"/>
                    <a:pt x="84836" y="647192"/>
                    <a:pt x="85725" y="649986"/>
                  </a:cubicBezTo>
                  <a:lnTo>
                    <a:pt x="89281" y="649986"/>
                  </a:lnTo>
                  <a:cubicBezTo>
                    <a:pt x="90170" y="647192"/>
                    <a:pt x="92837" y="645160"/>
                    <a:pt x="96012" y="645160"/>
                  </a:cubicBezTo>
                  <a:lnTo>
                    <a:pt x="98298" y="645160"/>
                  </a:lnTo>
                  <a:cubicBezTo>
                    <a:pt x="98552" y="645160"/>
                    <a:pt x="98806" y="645160"/>
                    <a:pt x="99060" y="645160"/>
                  </a:cubicBezTo>
                  <a:cubicBezTo>
                    <a:pt x="101981" y="645287"/>
                    <a:pt x="104394" y="647319"/>
                    <a:pt x="105410" y="649986"/>
                  </a:cubicBezTo>
                  <a:lnTo>
                    <a:pt x="108585" y="649986"/>
                  </a:lnTo>
                  <a:cubicBezTo>
                    <a:pt x="109474" y="647192"/>
                    <a:pt x="112141" y="645160"/>
                    <a:pt x="115316" y="645160"/>
                  </a:cubicBezTo>
                  <a:lnTo>
                    <a:pt x="115443" y="645160"/>
                  </a:lnTo>
                  <a:lnTo>
                    <a:pt x="117729" y="645160"/>
                  </a:lnTo>
                  <a:cubicBezTo>
                    <a:pt x="118110" y="645160"/>
                    <a:pt x="118491" y="645160"/>
                    <a:pt x="118872" y="645287"/>
                  </a:cubicBezTo>
                  <a:cubicBezTo>
                    <a:pt x="121666" y="645668"/>
                    <a:pt x="123825" y="647700"/>
                    <a:pt x="124714" y="650240"/>
                  </a:cubicBezTo>
                  <a:cubicBezTo>
                    <a:pt x="125857" y="650240"/>
                    <a:pt x="126873" y="650367"/>
                    <a:pt x="128016" y="650367"/>
                  </a:cubicBezTo>
                  <a:cubicBezTo>
                    <a:pt x="129032" y="647700"/>
                    <a:pt x="131699" y="645795"/>
                    <a:pt x="134620" y="645795"/>
                  </a:cubicBezTo>
                  <a:lnTo>
                    <a:pt x="135001" y="645795"/>
                  </a:lnTo>
                  <a:lnTo>
                    <a:pt x="137287" y="645922"/>
                  </a:lnTo>
                  <a:cubicBezTo>
                    <a:pt x="137668" y="645922"/>
                    <a:pt x="137922" y="645922"/>
                    <a:pt x="138303" y="646049"/>
                  </a:cubicBezTo>
                  <a:cubicBezTo>
                    <a:pt x="141097" y="646430"/>
                    <a:pt x="143256" y="648589"/>
                    <a:pt x="144018" y="651129"/>
                  </a:cubicBezTo>
                  <a:cubicBezTo>
                    <a:pt x="145161" y="651256"/>
                    <a:pt x="146304" y="651256"/>
                    <a:pt x="147447" y="651383"/>
                  </a:cubicBezTo>
                  <a:cubicBezTo>
                    <a:pt x="148590" y="648716"/>
                    <a:pt x="151130" y="646938"/>
                    <a:pt x="154051" y="646938"/>
                  </a:cubicBezTo>
                  <a:cubicBezTo>
                    <a:pt x="154178" y="646938"/>
                    <a:pt x="154432" y="646938"/>
                    <a:pt x="154559" y="646938"/>
                  </a:cubicBezTo>
                  <a:lnTo>
                    <a:pt x="156845" y="647065"/>
                  </a:lnTo>
                  <a:cubicBezTo>
                    <a:pt x="157226" y="647065"/>
                    <a:pt x="157480" y="647065"/>
                    <a:pt x="157861" y="647192"/>
                  </a:cubicBezTo>
                  <a:cubicBezTo>
                    <a:pt x="160655" y="647700"/>
                    <a:pt x="162687" y="649859"/>
                    <a:pt x="163322" y="652526"/>
                  </a:cubicBezTo>
                  <a:cubicBezTo>
                    <a:pt x="164465" y="652653"/>
                    <a:pt x="165608" y="652780"/>
                    <a:pt x="166751" y="652907"/>
                  </a:cubicBezTo>
                  <a:cubicBezTo>
                    <a:pt x="167894" y="650367"/>
                    <a:pt x="170434" y="648716"/>
                    <a:pt x="173228" y="648716"/>
                  </a:cubicBezTo>
                  <a:cubicBezTo>
                    <a:pt x="173482" y="648716"/>
                    <a:pt x="173736" y="648716"/>
                    <a:pt x="173990" y="648716"/>
                  </a:cubicBezTo>
                  <a:lnTo>
                    <a:pt x="173990" y="648716"/>
                  </a:lnTo>
                  <a:cubicBezTo>
                    <a:pt x="165608" y="545719"/>
                    <a:pt x="156845" y="441579"/>
                    <a:pt x="151003" y="373507"/>
                  </a:cubicBezTo>
                  <a:close/>
                </a:path>
              </a:pathLst>
            </a:custGeom>
            <a:blipFill>
              <a:blip r:embed="rId151"/>
              <a:stretch>
                <a:fillRect l="-5576" t="-1398" r="-5540" b="-1392"/>
              </a:stretch>
            </a:blipFill>
          </p:spPr>
        </p:sp>
      </p:grpSp>
      <p:sp>
        <p:nvSpPr>
          <p:cNvPr name="Freeform 256" id="256"/>
          <p:cNvSpPr/>
          <p:nvPr/>
        </p:nvSpPr>
        <p:spPr>
          <a:xfrm flipH="false" flipV="false" rot="0">
            <a:off x="3134858" y="6201375"/>
            <a:ext cx="79096" cy="25879"/>
          </a:xfrm>
          <a:custGeom>
            <a:avLst/>
            <a:gdLst/>
            <a:ahLst/>
            <a:cxnLst/>
            <a:rect r="r" b="b" t="t" l="l"/>
            <a:pathLst>
              <a:path h="25879" w="79096">
                <a:moveTo>
                  <a:pt x="0" y="0"/>
                </a:moveTo>
                <a:lnTo>
                  <a:pt x="79096" y="0"/>
                </a:lnTo>
                <a:lnTo>
                  <a:pt x="79096" y="25879"/>
                </a:lnTo>
                <a:lnTo>
                  <a:pt x="0" y="25879"/>
                </a:lnTo>
                <a:lnTo>
                  <a:pt x="0" y="0"/>
                </a:lnTo>
                <a:close/>
              </a:path>
            </a:pathLst>
          </a:custGeom>
          <a:blipFill>
            <a:blip r:embed="rId152"/>
            <a:stretch>
              <a:fillRect l="0" t="0" r="0" b="0"/>
            </a:stretch>
          </a:blipFill>
        </p:spPr>
      </p:sp>
      <p:grpSp>
        <p:nvGrpSpPr>
          <p:cNvPr name="Group 257" id="257"/>
          <p:cNvGrpSpPr>
            <a:grpSpLocks noChangeAspect="true"/>
          </p:cNvGrpSpPr>
          <p:nvPr/>
        </p:nvGrpSpPr>
        <p:grpSpPr>
          <a:xfrm rot="0">
            <a:off x="3020454" y="5860294"/>
            <a:ext cx="270615" cy="316097"/>
            <a:chOff x="0" y="0"/>
            <a:chExt cx="270612" cy="316103"/>
          </a:xfrm>
        </p:grpSpPr>
        <p:sp>
          <p:nvSpPr>
            <p:cNvPr name="Freeform 258" id="258"/>
            <p:cNvSpPr/>
            <p:nvPr/>
          </p:nvSpPr>
          <p:spPr>
            <a:xfrm flipH="false" flipV="false" rot="0">
              <a:off x="63500" y="63500"/>
              <a:ext cx="143637" cy="183642"/>
            </a:xfrm>
            <a:custGeom>
              <a:avLst/>
              <a:gdLst/>
              <a:ahLst/>
              <a:cxnLst/>
              <a:rect r="r" b="b" t="t" l="l"/>
              <a:pathLst>
                <a:path h="183642" w="143637">
                  <a:moveTo>
                    <a:pt x="0" y="183642"/>
                  </a:moveTo>
                  <a:lnTo>
                    <a:pt x="143637" y="183642"/>
                  </a:lnTo>
                  <a:lnTo>
                    <a:pt x="143637" y="0"/>
                  </a:lnTo>
                  <a:lnTo>
                    <a:pt x="0" y="0"/>
                  </a:lnTo>
                  <a:lnTo>
                    <a:pt x="0" y="183642"/>
                  </a:lnTo>
                  <a:close/>
                </a:path>
              </a:pathLst>
            </a:custGeom>
            <a:solidFill>
              <a:srgbClr val="FFFFFF"/>
            </a:solidFill>
          </p:spPr>
        </p:sp>
        <p:sp>
          <p:nvSpPr>
            <p:cNvPr name="Freeform 259" id="259"/>
            <p:cNvSpPr/>
            <p:nvPr/>
          </p:nvSpPr>
          <p:spPr>
            <a:xfrm flipH="false" flipV="false" rot="0">
              <a:off x="67691" y="74549"/>
              <a:ext cx="139446" cy="178054"/>
            </a:xfrm>
            <a:custGeom>
              <a:avLst/>
              <a:gdLst/>
              <a:ahLst/>
              <a:cxnLst/>
              <a:rect r="r" b="b" t="t" l="l"/>
              <a:pathLst>
                <a:path h="178054" w="139446">
                  <a:moveTo>
                    <a:pt x="0" y="178054"/>
                  </a:moveTo>
                  <a:lnTo>
                    <a:pt x="139446" y="178054"/>
                  </a:lnTo>
                  <a:lnTo>
                    <a:pt x="139446" y="0"/>
                  </a:lnTo>
                  <a:lnTo>
                    <a:pt x="0" y="0"/>
                  </a:lnTo>
                  <a:lnTo>
                    <a:pt x="0" y="178054"/>
                  </a:lnTo>
                  <a:close/>
                </a:path>
              </a:pathLst>
            </a:custGeom>
            <a:solidFill>
              <a:srgbClr val="CFD0D2"/>
            </a:solidFill>
          </p:spPr>
        </p:sp>
      </p:grpSp>
      <p:sp>
        <p:nvSpPr>
          <p:cNvPr name="Freeform 260" id="260"/>
          <p:cNvSpPr/>
          <p:nvPr/>
        </p:nvSpPr>
        <p:spPr>
          <a:xfrm flipH="false" flipV="false" rot="0">
            <a:off x="3189999" y="6431175"/>
            <a:ext cx="33185" cy="5401"/>
          </a:xfrm>
          <a:custGeom>
            <a:avLst/>
            <a:gdLst/>
            <a:ahLst/>
            <a:cxnLst/>
            <a:rect r="r" b="b" t="t" l="l"/>
            <a:pathLst>
              <a:path h="5401" w="33185">
                <a:moveTo>
                  <a:pt x="0" y="0"/>
                </a:moveTo>
                <a:lnTo>
                  <a:pt x="33185" y="0"/>
                </a:lnTo>
                <a:lnTo>
                  <a:pt x="33185" y="5401"/>
                </a:lnTo>
                <a:lnTo>
                  <a:pt x="0" y="5401"/>
                </a:lnTo>
                <a:lnTo>
                  <a:pt x="0" y="0"/>
                </a:lnTo>
                <a:close/>
              </a:path>
            </a:pathLst>
          </a:custGeom>
          <a:blipFill>
            <a:blip r:embed="rId153"/>
            <a:stretch>
              <a:fillRect l="0" t="0" r="0" b="0"/>
            </a:stretch>
          </a:blipFill>
        </p:spPr>
      </p:sp>
      <p:sp>
        <p:nvSpPr>
          <p:cNvPr name="Freeform 261" id="261"/>
          <p:cNvSpPr/>
          <p:nvPr/>
        </p:nvSpPr>
        <p:spPr>
          <a:xfrm flipH="false" flipV="false" rot="0">
            <a:off x="3053534" y="5893375"/>
            <a:ext cx="209969" cy="216865"/>
          </a:xfrm>
          <a:custGeom>
            <a:avLst/>
            <a:gdLst/>
            <a:ahLst/>
            <a:cxnLst/>
            <a:rect r="r" b="b" t="t" l="l"/>
            <a:pathLst>
              <a:path h="216865" w="209969">
                <a:moveTo>
                  <a:pt x="0" y="0"/>
                </a:moveTo>
                <a:lnTo>
                  <a:pt x="209969" y="0"/>
                </a:lnTo>
                <a:lnTo>
                  <a:pt x="209969" y="216865"/>
                </a:lnTo>
                <a:lnTo>
                  <a:pt x="0" y="216865"/>
                </a:lnTo>
                <a:lnTo>
                  <a:pt x="0" y="0"/>
                </a:lnTo>
                <a:close/>
              </a:path>
            </a:pathLst>
          </a:custGeom>
          <a:blipFill>
            <a:blip r:embed="rId154">
              <a:extLst>
                <a:ext uri="{96DAC541-7B7A-43D3-8B79-37D633B846F1}">
                  <asvg:svgBlip xmlns:asvg="http://schemas.microsoft.com/office/drawing/2016/SVG/main" r:embed="rId155"/>
                </a:ext>
              </a:extLst>
            </a:blip>
            <a:stretch>
              <a:fillRect l="0" t="0" r="0" b="0"/>
            </a:stretch>
          </a:blipFill>
        </p:spPr>
      </p:sp>
      <p:sp>
        <p:nvSpPr>
          <p:cNvPr name="Freeform 262" id="262"/>
          <p:cNvSpPr/>
          <p:nvPr/>
        </p:nvSpPr>
        <p:spPr>
          <a:xfrm flipH="false" flipV="false" rot="0">
            <a:off x="723900" y="6057900"/>
            <a:ext cx="3327397" cy="1397003"/>
          </a:xfrm>
          <a:custGeom>
            <a:avLst/>
            <a:gdLst/>
            <a:ahLst/>
            <a:cxnLst/>
            <a:rect r="r" b="b" t="t" l="l"/>
            <a:pathLst>
              <a:path h="1397003" w="3327397">
                <a:moveTo>
                  <a:pt x="0" y="0"/>
                </a:moveTo>
                <a:lnTo>
                  <a:pt x="3327397" y="0"/>
                </a:lnTo>
                <a:lnTo>
                  <a:pt x="3327397" y="1397003"/>
                </a:lnTo>
                <a:lnTo>
                  <a:pt x="0" y="1397003"/>
                </a:lnTo>
                <a:lnTo>
                  <a:pt x="0" y="0"/>
                </a:lnTo>
                <a:close/>
              </a:path>
            </a:pathLst>
          </a:custGeom>
          <a:blipFill>
            <a:blip r:embed="rId156"/>
            <a:stretch>
              <a:fillRect l="0" t="0" r="0" b="0"/>
            </a:stretch>
          </a:blipFill>
        </p:spPr>
      </p:sp>
      <p:sp>
        <p:nvSpPr>
          <p:cNvPr name="Freeform 263" id="263"/>
          <p:cNvSpPr/>
          <p:nvPr/>
        </p:nvSpPr>
        <p:spPr>
          <a:xfrm flipH="false" flipV="false" rot="0">
            <a:off x="3394167" y="6584128"/>
            <a:ext cx="106842" cy="163211"/>
          </a:xfrm>
          <a:custGeom>
            <a:avLst/>
            <a:gdLst/>
            <a:ahLst/>
            <a:cxnLst/>
            <a:rect r="r" b="b" t="t" l="l"/>
            <a:pathLst>
              <a:path h="163211" w="106842">
                <a:moveTo>
                  <a:pt x="0" y="0"/>
                </a:moveTo>
                <a:lnTo>
                  <a:pt x="106842" y="0"/>
                </a:lnTo>
                <a:lnTo>
                  <a:pt x="106842" y="163211"/>
                </a:lnTo>
                <a:lnTo>
                  <a:pt x="0" y="163211"/>
                </a:lnTo>
                <a:lnTo>
                  <a:pt x="0" y="0"/>
                </a:lnTo>
                <a:close/>
              </a:path>
            </a:pathLst>
          </a:custGeom>
          <a:blipFill>
            <a:blip r:embed="rId157"/>
            <a:stretch>
              <a:fillRect l="0" t="0" r="0" b="0"/>
            </a:stretch>
          </a:blipFill>
        </p:spPr>
      </p:sp>
      <p:sp>
        <p:nvSpPr>
          <p:cNvPr name="Freeform 264" id="264"/>
          <p:cNvSpPr/>
          <p:nvPr/>
        </p:nvSpPr>
        <p:spPr>
          <a:xfrm flipH="false" flipV="false" rot="0">
            <a:off x="3392815" y="6583251"/>
            <a:ext cx="109071" cy="165154"/>
          </a:xfrm>
          <a:custGeom>
            <a:avLst/>
            <a:gdLst/>
            <a:ahLst/>
            <a:cxnLst/>
            <a:rect r="r" b="b" t="t" l="l"/>
            <a:pathLst>
              <a:path h="165154" w="109071">
                <a:moveTo>
                  <a:pt x="0" y="0"/>
                </a:moveTo>
                <a:lnTo>
                  <a:pt x="109070" y="0"/>
                </a:lnTo>
                <a:lnTo>
                  <a:pt x="109070" y="165154"/>
                </a:lnTo>
                <a:lnTo>
                  <a:pt x="0" y="165154"/>
                </a:lnTo>
                <a:lnTo>
                  <a:pt x="0" y="0"/>
                </a:lnTo>
                <a:close/>
              </a:path>
            </a:pathLst>
          </a:custGeom>
          <a:blipFill>
            <a:blip r:embed="rId158"/>
            <a:stretch>
              <a:fillRect l="0" t="0" r="0" b="0"/>
            </a:stretch>
          </a:blipFill>
        </p:spPr>
      </p:sp>
      <p:grpSp>
        <p:nvGrpSpPr>
          <p:cNvPr name="Group 265" id="265"/>
          <p:cNvGrpSpPr>
            <a:grpSpLocks noChangeAspect="true"/>
          </p:cNvGrpSpPr>
          <p:nvPr/>
        </p:nvGrpSpPr>
        <p:grpSpPr>
          <a:xfrm rot="0">
            <a:off x="3079718" y="6610083"/>
            <a:ext cx="470468" cy="255451"/>
            <a:chOff x="0" y="0"/>
            <a:chExt cx="470472" cy="255460"/>
          </a:xfrm>
        </p:grpSpPr>
        <p:sp>
          <p:nvSpPr>
            <p:cNvPr name="Freeform 266" id="266"/>
            <p:cNvSpPr/>
            <p:nvPr/>
          </p:nvSpPr>
          <p:spPr>
            <a:xfrm flipH="false" flipV="false" rot="0">
              <a:off x="340487" y="63500"/>
              <a:ext cx="66421" cy="73279"/>
            </a:xfrm>
            <a:custGeom>
              <a:avLst/>
              <a:gdLst/>
              <a:ahLst/>
              <a:cxnLst/>
              <a:rect r="r" b="b" t="t" l="l"/>
              <a:pathLst>
                <a:path h="73279" w="66421">
                  <a:moveTo>
                    <a:pt x="0" y="73279"/>
                  </a:moveTo>
                  <a:lnTo>
                    <a:pt x="66421" y="73279"/>
                  </a:lnTo>
                  <a:lnTo>
                    <a:pt x="66421" y="0"/>
                  </a:lnTo>
                  <a:lnTo>
                    <a:pt x="0" y="0"/>
                  </a:lnTo>
                  <a:lnTo>
                    <a:pt x="0" y="73279"/>
                  </a:lnTo>
                  <a:close/>
                </a:path>
              </a:pathLst>
            </a:custGeom>
            <a:solidFill>
              <a:srgbClr val="BDBDBD"/>
            </a:solidFill>
          </p:spPr>
        </p:sp>
        <p:sp>
          <p:nvSpPr>
            <p:cNvPr name="Freeform 267" id="267"/>
            <p:cNvSpPr/>
            <p:nvPr/>
          </p:nvSpPr>
          <p:spPr>
            <a:xfrm flipH="false" flipV="false" rot="0">
              <a:off x="340487" y="63500"/>
              <a:ext cx="66421" cy="73279"/>
            </a:xfrm>
            <a:custGeom>
              <a:avLst/>
              <a:gdLst/>
              <a:ahLst/>
              <a:cxnLst/>
              <a:rect r="r" b="b" t="t" l="l"/>
              <a:pathLst>
                <a:path h="73279" w="66421">
                  <a:moveTo>
                    <a:pt x="0" y="73279"/>
                  </a:moveTo>
                  <a:lnTo>
                    <a:pt x="66421" y="73279"/>
                  </a:lnTo>
                  <a:lnTo>
                    <a:pt x="66421" y="0"/>
                  </a:lnTo>
                  <a:lnTo>
                    <a:pt x="0" y="0"/>
                  </a:lnTo>
                  <a:lnTo>
                    <a:pt x="0" y="73279"/>
                  </a:lnTo>
                  <a:close/>
                </a:path>
              </a:pathLst>
            </a:custGeom>
            <a:solidFill>
              <a:srgbClr val="DFDFDF"/>
            </a:solidFill>
          </p:spPr>
        </p:sp>
        <p:sp>
          <p:nvSpPr>
            <p:cNvPr name="Freeform 268" id="268"/>
            <p:cNvSpPr/>
            <p:nvPr/>
          </p:nvSpPr>
          <p:spPr>
            <a:xfrm flipH="false" flipV="false" rot="0">
              <a:off x="357124" y="80010"/>
              <a:ext cx="38862" cy="45847"/>
            </a:xfrm>
            <a:custGeom>
              <a:avLst/>
              <a:gdLst/>
              <a:ahLst/>
              <a:cxnLst/>
              <a:rect r="r" b="b" t="t" l="l"/>
              <a:pathLst>
                <a:path h="45847" w="38862">
                  <a:moveTo>
                    <a:pt x="0" y="45847"/>
                  </a:moveTo>
                  <a:lnTo>
                    <a:pt x="38862" y="45847"/>
                  </a:lnTo>
                  <a:lnTo>
                    <a:pt x="38862" y="0"/>
                  </a:lnTo>
                  <a:lnTo>
                    <a:pt x="0" y="0"/>
                  </a:lnTo>
                  <a:lnTo>
                    <a:pt x="0" y="45720"/>
                  </a:lnTo>
                  <a:close/>
                </a:path>
              </a:pathLst>
            </a:custGeom>
            <a:solidFill>
              <a:srgbClr val="BDBDBD"/>
            </a:solidFill>
          </p:spPr>
        </p:sp>
        <p:sp>
          <p:nvSpPr>
            <p:cNvPr name="Freeform 269" id="269"/>
            <p:cNvSpPr/>
            <p:nvPr/>
          </p:nvSpPr>
          <p:spPr>
            <a:xfrm flipH="false" flipV="false" rot="0">
              <a:off x="357124" y="80010"/>
              <a:ext cx="44323" cy="45847"/>
            </a:xfrm>
            <a:custGeom>
              <a:avLst/>
              <a:gdLst/>
              <a:ahLst/>
              <a:cxnLst/>
              <a:rect r="r" b="b" t="t" l="l"/>
              <a:pathLst>
                <a:path h="45847" w="44323">
                  <a:moveTo>
                    <a:pt x="0" y="45847"/>
                  </a:moveTo>
                  <a:lnTo>
                    <a:pt x="44323" y="45847"/>
                  </a:lnTo>
                  <a:lnTo>
                    <a:pt x="44323" y="0"/>
                  </a:lnTo>
                  <a:lnTo>
                    <a:pt x="0" y="0"/>
                  </a:lnTo>
                  <a:lnTo>
                    <a:pt x="0" y="45720"/>
                  </a:lnTo>
                  <a:close/>
                </a:path>
              </a:pathLst>
            </a:custGeom>
            <a:solidFill>
              <a:srgbClr val="DFDFDF"/>
            </a:solidFill>
          </p:spPr>
        </p:sp>
        <p:sp>
          <p:nvSpPr>
            <p:cNvPr name="Freeform 270" id="270"/>
            <p:cNvSpPr/>
            <p:nvPr/>
          </p:nvSpPr>
          <p:spPr>
            <a:xfrm flipH="false" flipV="false" rot="0">
              <a:off x="162687" y="80010"/>
              <a:ext cx="51308" cy="106426"/>
            </a:xfrm>
            <a:custGeom>
              <a:avLst/>
              <a:gdLst/>
              <a:ahLst/>
              <a:cxnLst/>
              <a:rect r="r" b="b" t="t" l="l"/>
              <a:pathLst>
                <a:path h="106426" w="51308">
                  <a:moveTo>
                    <a:pt x="0" y="106426"/>
                  </a:moveTo>
                  <a:lnTo>
                    <a:pt x="51308" y="106426"/>
                  </a:lnTo>
                  <a:lnTo>
                    <a:pt x="51308" y="0"/>
                  </a:lnTo>
                  <a:lnTo>
                    <a:pt x="0" y="0"/>
                  </a:lnTo>
                  <a:lnTo>
                    <a:pt x="0" y="106426"/>
                  </a:lnTo>
                  <a:close/>
                </a:path>
              </a:pathLst>
            </a:custGeom>
            <a:solidFill>
              <a:srgbClr val="DFDFDF"/>
            </a:solidFill>
          </p:spPr>
        </p:sp>
        <p:sp>
          <p:nvSpPr>
            <p:cNvPr name="Freeform 271" id="271"/>
            <p:cNvSpPr/>
            <p:nvPr/>
          </p:nvSpPr>
          <p:spPr>
            <a:xfrm flipH="false" flipV="false" rot="0">
              <a:off x="175133" y="157226"/>
              <a:ext cx="38862" cy="34671"/>
            </a:xfrm>
            <a:custGeom>
              <a:avLst/>
              <a:gdLst/>
              <a:ahLst/>
              <a:cxnLst/>
              <a:rect r="r" b="b" t="t" l="l"/>
              <a:pathLst>
                <a:path h="34671" w="38862">
                  <a:moveTo>
                    <a:pt x="0" y="34671"/>
                  </a:moveTo>
                  <a:lnTo>
                    <a:pt x="38862" y="34671"/>
                  </a:lnTo>
                  <a:lnTo>
                    <a:pt x="38862" y="0"/>
                  </a:lnTo>
                  <a:lnTo>
                    <a:pt x="0" y="0"/>
                  </a:lnTo>
                  <a:lnTo>
                    <a:pt x="0" y="34671"/>
                  </a:lnTo>
                  <a:close/>
                </a:path>
              </a:pathLst>
            </a:custGeom>
            <a:solidFill>
              <a:srgbClr val="DEDFE0"/>
            </a:solidFill>
          </p:spPr>
        </p:sp>
        <p:sp>
          <p:nvSpPr>
            <p:cNvPr name="Freeform 272" id="272"/>
            <p:cNvSpPr/>
            <p:nvPr/>
          </p:nvSpPr>
          <p:spPr>
            <a:xfrm flipH="false" flipV="false" rot="0">
              <a:off x="175133" y="157226"/>
              <a:ext cx="38862" cy="29210"/>
            </a:xfrm>
            <a:custGeom>
              <a:avLst/>
              <a:gdLst/>
              <a:ahLst/>
              <a:cxnLst/>
              <a:rect r="r" b="b" t="t" l="l"/>
              <a:pathLst>
                <a:path h="29210" w="38862">
                  <a:moveTo>
                    <a:pt x="0" y="29210"/>
                  </a:moveTo>
                  <a:lnTo>
                    <a:pt x="38862" y="29210"/>
                  </a:lnTo>
                  <a:lnTo>
                    <a:pt x="38862" y="0"/>
                  </a:lnTo>
                  <a:lnTo>
                    <a:pt x="0" y="0"/>
                  </a:lnTo>
                  <a:lnTo>
                    <a:pt x="0" y="29210"/>
                  </a:lnTo>
                  <a:close/>
                </a:path>
              </a:pathLst>
            </a:custGeom>
            <a:solidFill>
              <a:srgbClr val="D3D2D3"/>
            </a:solidFill>
          </p:spPr>
        </p:sp>
        <p:sp>
          <p:nvSpPr>
            <p:cNvPr name="Freeform 273" id="273"/>
            <p:cNvSpPr/>
            <p:nvPr/>
          </p:nvSpPr>
          <p:spPr>
            <a:xfrm flipH="false" flipV="false" rot="0">
              <a:off x="184785" y="74549"/>
              <a:ext cx="29210" cy="100838"/>
            </a:xfrm>
            <a:custGeom>
              <a:avLst/>
              <a:gdLst/>
              <a:ahLst/>
              <a:cxnLst/>
              <a:rect r="r" b="b" t="t" l="l"/>
              <a:pathLst>
                <a:path h="100838" w="29210">
                  <a:moveTo>
                    <a:pt x="0" y="100838"/>
                  </a:moveTo>
                  <a:lnTo>
                    <a:pt x="29210" y="100838"/>
                  </a:lnTo>
                  <a:lnTo>
                    <a:pt x="29210" y="0"/>
                  </a:lnTo>
                  <a:lnTo>
                    <a:pt x="0" y="0"/>
                  </a:lnTo>
                  <a:lnTo>
                    <a:pt x="0" y="100838"/>
                  </a:lnTo>
                  <a:close/>
                </a:path>
              </a:pathLst>
            </a:custGeom>
            <a:solidFill>
              <a:srgbClr val="D1D1D1"/>
            </a:solidFill>
          </p:spPr>
        </p:sp>
        <p:sp>
          <p:nvSpPr>
            <p:cNvPr name="Freeform 274" id="274"/>
            <p:cNvSpPr/>
            <p:nvPr/>
          </p:nvSpPr>
          <p:spPr>
            <a:xfrm flipH="false" flipV="false" rot="0">
              <a:off x="197231" y="157226"/>
              <a:ext cx="16764" cy="34671"/>
            </a:xfrm>
            <a:custGeom>
              <a:avLst/>
              <a:gdLst/>
              <a:ahLst/>
              <a:cxnLst/>
              <a:rect r="r" b="b" t="t" l="l"/>
              <a:pathLst>
                <a:path h="34671" w="16764">
                  <a:moveTo>
                    <a:pt x="0" y="34671"/>
                  </a:moveTo>
                  <a:lnTo>
                    <a:pt x="16764" y="34671"/>
                  </a:lnTo>
                  <a:lnTo>
                    <a:pt x="16764" y="0"/>
                  </a:lnTo>
                  <a:lnTo>
                    <a:pt x="0" y="0"/>
                  </a:lnTo>
                  <a:lnTo>
                    <a:pt x="0" y="34671"/>
                  </a:lnTo>
                  <a:close/>
                </a:path>
              </a:pathLst>
            </a:custGeom>
            <a:solidFill>
              <a:srgbClr val="D0D2D3"/>
            </a:solidFill>
          </p:spPr>
        </p:sp>
        <p:sp>
          <p:nvSpPr>
            <p:cNvPr name="Freeform 275" id="275"/>
            <p:cNvSpPr/>
            <p:nvPr/>
          </p:nvSpPr>
          <p:spPr>
            <a:xfrm flipH="false" flipV="false" rot="0">
              <a:off x="197231" y="157226"/>
              <a:ext cx="16764" cy="18161"/>
            </a:xfrm>
            <a:custGeom>
              <a:avLst/>
              <a:gdLst/>
              <a:ahLst/>
              <a:cxnLst/>
              <a:rect r="r" b="b" t="t" l="l"/>
              <a:pathLst>
                <a:path h="18161" w="16764">
                  <a:moveTo>
                    <a:pt x="0" y="18161"/>
                  </a:moveTo>
                  <a:lnTo>
                    <a:pt x="16764" y="18161"/>
                  </a:lnTo>
                  <a:lnTo>
                    <a:pt x="16764" y="0"/>
                  </a:lnTo>
                  <a:lnTo>
                    <a:pt x="0" y="0"/>
                  </a:lnTo>
                  <a:lnTo>
                    <a:pt x="0" y="18161"/>
                  </a:lnTo>
                  <a:close/>
                </a:path>
              </a:pathLst>
            </a:custGeom>
            <a:solidFill>
              <a:srgbClr val="C6C6C7"/>
            </a:solidFill>
          </p:spPr>
        </p:sp>
        <p:sp>
          <p:nvSpPr>
            <p:cNvPr name="Freeform 276" id="276"/>
            <p:cNvSpPr/>
            <p:nvPr/>
          </p:nvSpPr>
          <p:spPr>
            <a:xfrm flipH="false" flipV="false" rot="0">
              <a:off x="97917" y="91059"/>
              <a:ext cx="93980" cy="100838"/>
            </a:xfrm>
            <a:custGeom>
              <a:avLst/>
              <a:gdLst/>
              <a:ahLst/>
              <a:cxnLst/>
              <a:rect r="r" b="b" t="t" l="l"/>
              <a:pathLst>
                <a:path h="100838" w="93980">
                  <a:moveTo>
                    <a:pt x="0" y="100838"/>
                  </a:moveTo>
                  <a:lnTo>
                    <a:pt x="93980" y="100838"/>
                  </a:lnTo>
                  <a:lnTo>
                    <a:pt x="93980" y="0"/>
                  </a:lnTo>
                  <a:lnTo>
                    <a:pt x="0" y="0"/>
                  </a:lnTo>
                  <a:lnTo>
                    <a:pt x="0" y="100838"/>
                  </a:lnTo>
                  <a:close/>
                </a:path>
              </a:pathLst>
            </a:custGeom>
            <a:solidFill>
              <a:srgbClr val="DCDCDC"/>
            </a:solidFill>
          </p:spPr>
        </p:sp>
        <p:sp>
          <p:nvSpPr>
            <p:cNvPr name="Freeform 277" id="277"/>
            <p:cNvSpPr/>
            <p:nvPr/>
          </p:nvSpPr>
          <p:spPr>
            <a:xfrm flipH="false" flipV="false" rot="0">
              <a:off x="63500" y="146177"/>
              <a:ext cx="128397" cy="45720"/>
            </a:xfrm>
            <a:custGeom>
              <a:avLst/>
              <a:gdLst/>
              <a:ahLst/>
              <a:cxnLst/>
              <a:rect r="r" b="b" t="t" l="l"/>
              <a:pathLst>
                <a:path h="45720" w="128397">
                  <a:moveTo>
                    <a:pt x="0" y="45720"/>
                  </a:moveTo>
                  <a:lnTo>
                    <a:pt x="128397" y="45720"/>
                  </a:lnTo>
                  <a:lnTo>
                    <a:pt x="128397" y="0"/>
                  </a:lnTo>
                  <a:lnTo>
                    <a:pt x="0" y="0"/>
                  </a:lnTo>
                  <a:lnTo>
                    <a:pt x="0" y="45720"/>
                  </a:lnTo>
                  <a:close/>
                </a:path>
              </a:pathLst>
            </a:custGeom>
            <a:solidFill>
              <a:srgbClr val="DCDCDC"/>
            </a:solidFill>
          </p:spPr>
        </p:sp>
        <p:sp>
          <p:nvSpPr>
            <p:cNvPr name="Freeform 278" id="278"/>
            <p:cNvSpPr/>
            <p:nvPr/>
          </p:nvSpPr>
          <p:spPr>
            <a:xfrm flipH="false" flipV="false" rot="0">
              <a:off x="97917" y="146177"/>
              <a:ext cx="93980" cy="45720"/>
            </a:xfrm>
            <a:custGeom>
              <a:avLst/>
              <a:gdLst/>
              <a:ahLst/>
              <a:cxnLst/>
              <a:rect r="r" b="b" t="t" l="l"/>
              <a:pathLst>
                <a:path h="45720" w="93980">
                  <a:moveTo>
                    <a:pt x="0" y="45720"/>
                  </a:moveTo>
                  <a:lnTo>
                    <a:pt x="93980" y="45720"/>
                  </a:lnTo>
                  <a:lnTo>
                    <a:pt x="93980" y="0"/>
                  </a:lnTo>
                  <a:lnTo>
                    <a:pt x="0" y="0"/>
                  </a:lnTo>
                  <a:lnTo>
                    <a:pt x="0" y="45720"/>
                  </a:lnTo>
                  <a:close/>
                </a:path>
              </a:pathLst>
            </a:custGeom>
            <a:solidFill>
              <a:srgbClr val="D8D8D8"/>
            </a:solidFill>
          </p:spPr>
        </p:sp>
        <p:sp>
          <p:nvSpPr>
            <p:cNvPr name="Freeform 279" id="279"/>
            <p:cNvSpPr/>
            <p:nvPr/>
          </p:nvSpPr>
          <p:spPr>
            <a:xfrm flipH="false" flipV="false" rot="0">
              <a:off x="85598" y="146177"/>
              <a:ext cx="56769" cy="40259"/>
            </a:xfrm>
            <a:custGeom>
              <a:avLst/>
              <a:gdLst/>
              <a:ahLst/>
              <a:cxnLst/>
              <a:rect r="r" b="b" t="t" l="l"/>
              <a:pathLst>
                <a:path h="40259" w="56769">
                  <a:moveTo>
                    <a:pt x="0" y="40259"/>
                  </a:moveTo>
                  <a:lnTo>
                    <a:pt x="56769" y="40259"/>
                  </a:lnTo>
                  <a:lnTo>
                    <a:pt x="56769" y="0"/>
                  </a:lnTo>
                  <a:lnTo>
                    <a:pt x="0" y="0"/>
                  </a:lnTo>
                  <a:lnTo>
                    <a:pt x="0" y="40259"/>
                  </a:lnTo>
                  <a:close/>
                </a:path>
              </a:pathLst>
            </a:custGeom>
            <a:solidFill>
              <a:srgbClr val="DCDCDC"/>
            </a:solidFill>
          </p:spPr>
        </p:sp>
      </p:grpSp>
      <p:sp>
        <p:nvSpPr>
          <p:cNvPr name="Freeform 280" id="280"/>
          <p:cNvSpPr/>
          <p:nvPr/>
        </p:nvSpPr>
        <p:spPr>
          <a:xfrm flipH="false" flipV="false" rot="0">
            <a:off x="3459671" y="6540103"/>
            <a:ext cx="87173" cy="102832"/>
          </a:xfrm>
          <a:custGeom>
            <a:avLst/>
            <a:gdLst/>
            <a:ahLst/>
            <a:cxnLst/>
            <a:rect r="r" b="b" t="t" l="l"/>
            <a:pathLst>
              <a:path h="102832" w="87173">
                <a:moveTo>
                  <a:pt x="0" y="0"/>
                </a:moveTo>
                <a:lnTo>
                  <a:pt x="87172" y="0"/>
                </a:lnTo>
                <a:lnTo>
                  <a:pt x="87172" y="102832"/>
                </a:lnTo>
                <a:lnTo>
                  <a:pt x="0" y="102832"/>
                </a:lnTo>
                <a:lnTo>
                  <a:pt x="0" y="0"/>
                </a:lnTo>
                <a:close/>
              </a:path>
            </a:pathLst>
          </a:custGeom>
          <a:blipFill>
            <a:blip r:embed="rId159"/>
            <a:stretch>
              <a:fillRect l="0" t="0" r="0" b="0"/>
            </a:stretch>
          </a:blipFill>
        </p:spPr>
      </p:sp>
      <p:sp>
        <p:nvSpPr>
          <p:cNvPr name="Freeform 281" id="281"/>
          <p:cNvSpPr/>
          <p:nvPr/>
        </p:nvSpPr>
        <p:spPr>
          <a:xfrm flipH="false" flipV="false" rot="0">
            <a:off x="3443773" y="6547294"/>
            <a:ext cx="77829" cy="97736"/>
          </a:xfrm>
          <a:custGeom>
            <a:avLst/>
            <a:gdLst/>
            <a:ahLst/>
            <a:cxnLst/>
            <a:rect r="r" b="b" t="t" l="l"/>
            <a:pathLst>
              <a:path h="97736" w="77829">
                <a:moveTo>
                  <a:pt x="0" y="0"/>
                </a:moveTo>
                <a:lnTo>
                  <a:pt x="77829" y="0"/>
                </a:lnTo>
                <a:lnTo>
                  <a:pt x="77829" y="97737"/>
                </a:lnTo>
                <a:lnTo>
                  <a:pt x="0" y="97737"/>
                </a:lnTo>
                <a:lnTo>
                  <a:pt x="0" y="0"/>
                </a:lnTo>
                <a:close/>
              </a:path>
            </a:pathLst>
          </a:custGeom>
          <a:blipFill>
            <a:blip r:embed="rId160"/>
            <a:stretch>
              <a:fillRect l="0" t="0" r="0" b="0"/>
            </a:stretch>
          </a:blipFill>
        </p:spPr>
      </p:sp>
      <p:grpSp>
        <p:nvGrpSpPr>
          <p:cNvPr name="Group 282" id="282"/>
          <p:cNvGrpSpPr>
            <a:grpSpLocks noChangeAspect="true"/>
          </p:cNvGrpSpPr>
          <p:nvPr/>
        </p:nvGrpSpPr>
        <p:grpSpPr>
          <a:xfrm rot="0">
            <a:off x="3457470" y="6530235"/>
            <a:ext cx="95374" cy="89868"/>
            <a:chOff x="0" y="0"/>
            <a:chExt cx="95377" cy="89865"/>
          </a:xfrm>
        </p:grpSpPr>
        <p:sp>
          <p:nvSpPr>
            <p:cNvPr name="Freeform 283" id="283"/>
            <p:cNvSpPr/>
            <p:nvPr/>
          </p:nvSpPr>
          <p:spPr>
            <a:xfrm flipH="false" flipV="false" rot="0">
              <a:off x="0" y="0"/>
              <a:ext cx="95377" cy="89916"/>
            </a:xfrm>
            <a:custGeom>
              <a:avLst/>
              <a:gdLst/>
              <a:ahLst/>
              <a:cxnLst/>
              <a:rect r="r" b="b" t="t" l="l"/>
              <a:pathLst>
                <a:path h="89916" w="95377">
                  <a:moveTo>
                    <a:pt x="0" y="89916"/>
                  </a:moveTo>
                  <a:lnTo>
                    <a:pt x="95377" y="89916"/>
                  </a:lnTo>
                  <a:lnTo>
                    <a:pt x="95377" y="0"/>
                  </a:lnTo>
                  <a:lnTo>
                    <a:pt x="0" y="0"/>
                  </a:lnTo>
                  <a:lnTo>
                    <a:pt x="0" y="89916"/>
                  </a:lnTo>
                  <a:close/>
                </a:path>
              </a:pathLst>
            </a:custGeom>
            <a:solidFill>
              <a:srgbClr val="BDBDBD"/>
            </a:solidFill>
          </p:spPr>
        </p:sp>
      </p:grpSp>
      <p:grpSp>
        <p:nvGrpSpPr>
          <p:cNvPr name="Group 284" id="284"/>
          <p:cNvGrpSpPr>
            <a:grpSpLocks noChangeAspect="true"/>
          </p:cNvGrpSpPr>
          <p:nvPr/>
        </p:nvGrpSpPr>
        <p:grpSpPr>
          <a:xfrm rot="0">
            <a:off x="3475815" y="6264373"/>
            <a:ext cx="399488" cy="345367"/>
            <a:chOff x="0" y="0"/>
            <a:chExt cx="532651" cy="460489"/>
          </a:xfrm>
        </p:grpSpPr>
        <p:sp>
          <p:nvSpPr>
            <p:cNvPr name="Freeform 285" id="285"/>
            <p:cNvSpPr/>
            <p:nvPr/>
          </p:nvSpPr>
          <p:spPr>
            <a:xfrm flipH="false" flipV="false" rot="0">
              <a:off x="127" y="0"/>
              <a:ext cx="532511" cy="460883"/>
            </a:xfrm>
            <a:custGeom>
              <a:avLst/>
              <a:gdLst/>
              <a:ahLst/>
              <a:cxnLst/>
              <a:rect r="r" b="b" t="t" l="l"/>
              <a:pathLst>
                <a:path h="460883" w="532511">
                  <a:moveTo>
                    <a:pt x="532511" y="0"/>
                  </a:moveTo>
                  <a:lnTo>
                    <a:pt x="474980" y="9652"/>
                  </a:lnTo>
                  <a:cubicBezTo>
                    <a:pt x="473456" y="11430"/>
                    <a:pt x="471932" y="13081"/>
                    <a:pt x="470154" y="14605"/>
                  </a:cubicBezTo>
                  <a:cubicBezTo>
                    <a:pt x="469392" y="15367"/>
                    <a:pt x="468630" y="16002"/>
                    <a:pt x="467614" y="16764"/>
                  </a:cubicBezTo>
                  <a:cubicBezTo>
                    <a:pt x="466471" y="17653"/>
                    <a:pt x="465201" y="18542"/>
                    <a:pt x="464058" y="19304"/>
                  </a:cubicBezTo>
                  <a:cubicBezTo>
                    <a:pt x="463296" y="19812"/>
                    <a:pt x="462407" y="20447"/>
                    <a:pt x="461645" y="20955"/>
                  </a:cubicBezTo>
                  <a:cubicBezTo>
                    <a:pt x="459486" y="21971"/>
                    <a:pt x="457200" y="22987"/>
                    <a:pt x="454660" y="24130"/>
                  </a:cubicBezTo>
                  <a:cubicBezTo>
                    <a:pt x="452120" y="25019"/>
                    <a:pt x="449199" y="25400"/>
                    <a:pt x="446278" y="26162"/>
                  </a:cubicBezTo>
                  <a:cubicBezTo>
                    <a:pt x="443230" y="26543"/>
                    <a:pt x="440055" y="26543"/>
                    <a:pt x="436626" y="26670"/>
                  </a:cubicBezTo>
                  <a:cubicBezTo>
                    <a:pt x="430022" y="25781"/>
                    <a:pt x="422656" y="24384"/>
                    <a:pt x="416179" y="20066"/>
                  </a:cubicBezTo>
                  <a:cubicBezTo>
                    <a:pt x="416052" y="19939"/>
                    <a:pt x="415798" y="19812"/>
                    <a:pt x="415671" y="19812"/>
                  </a:cubicBezTo>
                  <a:lnTo>
                    <a:pt x="308102" y="37719"/>
                  </a:lnTo>
                  <a:cubicBezTo>
                    <a:pt x="288163" y="74168"/>
                    <a:pt x="267843" y="109728"/>
                    <a:pt x="249682" y="129794"/>
                  </a:cubicBezTo>
                  <a:cubicBezTo>
                    <a:pt x="249682" y="129794"/>
                    <a:pt x="128651" y="244348"/>
                    <a:pt x="0" y="358140"/>
                  </a:cubicBezTo>
                  <a:cubicBezTo>
                    <a:pt x="1524" y="360045"/>
                    <a:pt x="1905" y="362712"/>
                    <a:pt x="1143" y="364998"/>
                  </a:cubicBezTo>
                  <a:cubicBezTo>
                    <a:pt x="1270" y="365125"/>
                    <a:pt x="1397" y="365252"/>
                    <a:pt x="1524" y="365379"/>
                  </a:cubicBezTo>
                  <a:cubicBezTo>
                    <a:pt x="2667" y="364617"/>
                    <a:pt x="4064" y="364236"/>
                    <a:pt x="5334" y="364236"/>
                  </a:cubicBezTo>
                  <a:cubicBezTo>
                    <a:pt x="6858" y="364236"/>
                    <a:pt x="8509" y="364744"/>
                    <a:pt x="9779" y="365887"/>
                  </a:cubicBezTo>
                  <a:lnTo>
                    <a:pt x="11557" y="367284"/>
                  </a:lnTo>
                  <a:cubicBezTo>
                    <a:pt x="11684" y="367411"/>
                    <a:pt x="11811" y="367411"/>
                    <a:pt x="11811" y="367538"/>
                  </a:cubicBezTo>
                  <a:cubicBezTo>
                    <a:pt x="11811" y="367665"/>
                    <a:pt x="12065" y="367665"/>
                    <a:pt x="12065" y="367792"/>
                  </a:cubicBezTo>
                  <a:lnTo>
                    <a:pt x="13843" y="369316"/>
                  </a:lnTo>
                  <a:cubicBezTo>
                    <a:pt x="16256" y="371348"/>
                    <a:pt x="17018" y="374650"/>
                    <a:pt x="15875" y="377444"/>
                  </a:cubicBezTo>
                  <a:cubicBezTo>
                    <a:pt x="16002" y="377571"/>
                    <a:pt x="16129" y="377698"/>
                    <a:pt x="16256" y="377825"/>
                  </a:cubicBezTo>
                  <a:cubicBezTo>
                    <a:pt x="17399" y="377190"/>
                    <a:pt x="18669" y="376809"/>
                    <a:pt x="19939" y="376809"/>
                  </a:cubicBezTo>
                  <a:cubicBezTo>
                    <a:pt x="21590" y="376809"/>
                    <a:pt x="23241" y="377317"/>
                    <a:pt x="24638" y="378587"/>
                  </a:cubicBezTo>
                  <a:lnTo>
                    <a:pt x="26416" y="380111"/>
                  </a:lnTo>
                  <a:cubicBezTo>
                    <a:pt x="26543" y="380238"/>
                    <a:pt x="26543" y="380238"/>
                    <a:pt x="26670" y="380365"/>
                  </a:cubicBezTo>
                  <a:cubicBezTo>
                    <a:pt x="26797" y="380492"/>
                    <a:pt x="26924" y="380492"/>
                    <a:pt x="26924" y="380619"/>
                  </a:cubicBezTo>
                  <a:lnTo>
                    <a:pt x="28575" y="382143"/>
                  </a:lnTo>
                  <a:cubicBezTo>
                    <a:pt x="30988" y="384302"/>
                    <a:pt x="31496" y="387604"/>
                    <a:pt x="30353" y="390271"/>
                  </a:cubicBezTo>
                  <a:cubicBezTo>
                    <a:pt x="30480" y="390398"/>
                    <a:pt x="30607" y="390525"/>
                    <a:pt x="30734" y="390652"/>
                  </a:cubicBezTo>
                  <a:cubicBezTo>
                    <a:pt x="31750" y="390017"/>
                    <a:pt x="33020" y="389763"/>
                    <a:pt x="34163" y="389763"/>
                  </a:cubicBezTo>
                  <a:cubicBezTo>
                    <a:pt x="35941" y="389763"/>
                    <a:pt x="37592" y="390398"/>
                    <a:pt x="38989" y="391668"/>
                  </a:cubicBezTo>
                  <a:lnTo>
                    <a:pt x="40640" y="393192"/>
                  </a:lnTo>
                  <a:cubicBezTo>
                    <a:pt x="40767" y="393319"/>
                    <a:pt x="40767" y="393319"/>
                    <a:pt x="40894" y="393446"/>
                  </a:cubicBezTo>
                  <a:cubicBezTo>
                    <a:pt x="41021" y="393573"/>
                    <a:pt x="41021" y="393573"/>
                    <a:pt x="41148" y="393700"/>
                  </a:cubicBezTo>
                  <a:lnTo>
                    <a:pt x="42799" y="395224"/>
                  </a:lnTo>
                  <a:cubicBezTo>
                    <a:pt x="45085" y="397383"/>
                    <a:pt x="45593" y="400685"/>
                    <a:pt x="44323" y="403479"/>
                  </a:cubicBezTo>
                  <a:cubicBezTo>
                    <a:pt x="44450" y="403606"/>
                    <a:pt x="44577" y="403733"/>
                    <a:pt x="44704" y="403860"/>
                  </a:cubicBezTo>
                  <a:cubicBezTo>
                    <a:pt x="45720" y="403352"/>
                    <a:pt x="46863" y="403098"/>
                    <a:pt x="48006" y="403098"/>
                  </a:cubicBezTo>
                  <a:cubicBezTo>
                    <a:pt x="49784" y="403098"/>
                    <a:pt x="51562" y="403733"/>
                    <a:pt x="52959" y="405130"/>
                  </a:cubicBezTo>
                  <a:lnTo>
                    <a:pt x="54610" y="406781"/>
                  </a:lnTo>
                  <a:cubicBezTo>
                    <a:pt x="54737" y="406908"/>
                    <a:pt x="54737" y="406908"/>
                    <a:pt x="54864" y="407035"/>
                  </a:cubicBezTo>
                  <a:cubicBezTo>
                    <a:pt x="54991" y="407162"/>
                    <a:pt x="55118" y="407162"/>
                    <a:pt x="55118" y="407289"/>
                  </a:cubicBezTo>
                  <a:lnTo>
                    <a:pt x="56769" y="408940"/>
                  </a:lnTo>
                  <a:cubicBezTo>
                    <a:pt x="59055" y="411226"/>
                    <a:pt x="59436" y="414528"/>
                    <a:pt x="58039" y="417195"/>
                  </a:cubicBezTo>
                  <a:cubicBezTo>
                    <a:pt x="58166" y="417322"/>
                    <a:pt x="58293" y="417449"/>
                    <a:pt x="58293" y="417576"/>
                  </a:cubicBezTo>
                  <a:cubicBezTo>
                    <a:pt x="59309" y="417068"/>
                    <a:pt x="60325" y="416814"/>
                    <a:pt x="61341" y="416814"/>
                  </a:cubicBezTo>
                  <a:cubicBezTo>
                    <a:pt x="63246" y="416814"/>
                    <a:pt x="65024" y="417576"/>
                    <a:pt x="66421" y="418973"/>
                  </a:cubicBezTo>
                  <a:lnTo>
                    <a:pt x="68072" y="420624"/>
                  </a:lnTo>
                  <a:cubicBezTo>
                    <a:pt x="68199" y="420751"/>
                    <a:pt x="68199" y="420878"/>
                    <a:pt x="68326" y="421005"/>
                  </a:cubicBezTo>
                  <a:cubicBezTo>
                    <a:pt x="68453" y="421132"/>
                    <a:pt x="68580" y="421259"/>
                    <a:pt x="68580" y="421259"/>
                  </a:cubicBezTo>
                  <a:lnTo>
                    <a:pt x="70104" y="422910"/>
                  </a:lnTo>
                  <a:cubicBezTo>
                    <a:pt x="72263" y="425196"/>
                    <a:pt x="72517" y="428625"/>
                    <a:pt x="71120" y="431165"/>
                  </a:cubicBezTo>
                  <a:cubicBezTo>
                    <a:pt x="71247" y="431292"/>
                    <a:pt x="71374" y="431419"/>
                    <a:pt x="71374" y="431546"/>
                  </a:cubicBezTo>
                  <a:cubicBezTo>
                    <a:pt x="72263" y="431165"/>
                    <a:pt x="73279" y="430911"/>
                    <a:pt x="74295" y="430911"/>
                  </a:cubicBezTo>
                  <a:cubicBezTo>
                    <a:pt x="76200" y="430911"/>
                    <a:pt x="78232" y="431673"/>
                    <a:pt x="79629" y="433324"/>
                  </a:cubicBezTo>
                  <a:lnTo>
                    <a:pt x="81153" y="434975"/>
                  </a:lnTo>
                  <a:cubicBezTo>
                    <a:pt x="81280" y="435102"/>
                    <a:pt x="81407" y="435229"/>
                    <a:pt x="81407" y="435356"/>
                  </a:cubicBezTo>
                  <a:cubicBezTo>
                    <a:pt x="81407" y="435483"/>
                    <a:pt x="81534" y="435610"/>
                    <a:pt x="81661" y="435737"/>
                  </a:cubicBezTo>
                  <a:lnTo>
                    <a:pt x="83185" y="437388"/>
                  </a:lnTo>
                  <a:cubicBezTo>
                    <a:pt x="85217" y="439801"/>
                    <a:pt x="85471" y="443103"/>
                    <a:pt x="83947" y="445643"/>
                  </a:cubicBezTo>
                  <a:cubicBezTo>
                    <a:pt x="84074" y="445770"/>
                    <a:pt x="84074" y="445897"/>
                    <a:pt x="84201" y="445897"/>
                  </a:cubicBezTo>
                  <a:cubicBezTo>
                    <a:pt x="85090" y="445516"/>
                    <a:pt x="85979" y="445389"/>
                    <a:pt x="86868" y="445389"/>
                  </a:cubicBezTo>
                  <a:cubicBezTo>
                    <a:pt x="88900" y="445389"/>
                    <a:pt x="90932" y="446278"/>
                    <a:pt x="92329" y="447929"/>
                  </a:cubicBezTo>
                  <a:lnTo>
                    <a:pt x="93726" y="449707"/>
                  </a:lnTo>
                  <a:cubicBezTo>
                    <a:pt x="93853" y="449834"/>
                    <a:pt x="93980" y="449961"/>
                    <a:pt x="93980" y="450088"/>
                  </a:cubicBezTo>
                  <a:cubicBezTo>
                    <a:pt x="93980" y="450215"/>
                    <a:pt x="94234" y="450342"/>
                    <a:pt x="94234" y="450469"/>
                  </a:cubicBezTo>
                  <a:lnTo>
                    <a:pt x="95758" y="452247"/>
                  </a:lnTo>
                  <a:cubicBezTo>
                    <a:pt x="97790" y="454660"/>
                    <a:pt x="97917" y="458089"/>
                    <a:pt x="96266" y="460629"/>
                  </a:cubicBezTo>
                  <a:cubicBezTo>
                    <a:pt x="96393" y="460756"/>
                    <a:pt x="96393" y="460756"/>
                    <a:pt x="96520" y="460883"/>
                  </a:cubicBezTo>
                  <a:cubicBezTo>
                    <a:pt x="97028" y="460629"/>
                    <a:pt x="97536" y="460502"/>
                    <a:pt x="98171" y="460502"/>
                  </a:cubicBezTo>
                  <a:cubicBezTo>
                    <a:pt x="212344" y="326009"/>
                    <a:pt x="328930" y="187452"/>
                    <a:pt x="328930" y="187452"/>
                  </a:cubicBezTo>
                  <a:cubicBezTo>
                    <a:pt x="367157" y="148209"/>
                    <a:pt x="481711" y="76835"/>
                    <a:pt x="508508" y="43307"/>
                  </a:cubicBezTo>
                  <a:cubicBezTo>
                    <a:pt x="518541" y="30734"/>
                    <a:pt x="527558" y="16129"/>
                    <a:pt x="532257" y="381"/>
                  </a:cubicBezTo>
                  <a:close/>
                </a:path>
              </a:pathLst>
            </a:custGeom>
            <a:blipFill>
              <a:blip r:embed="rId161"/>
              <a:stretch>
                <a:fillRect l="-1512" t="-2832" r="-2086" b="-2912"/>
              </a:stretch>
            </a:blipFill>
          </p:spPr>
        </p:sp>
      </p:grpSp>
      <p:grpSp>
        <p:nvGrpSpPr>
          <p:cNvPr name="Group 286" id="286"/>
          <p:cNvGrpSpPr>
            <a:grpSpLocks noChangeAspect="true"/>
          </p:cNvGrpSpPr>
          <p:nvPr/>
        </p:nvGrpSpPr>
        <p:grpSpPr>
          <a:xfrm rot="0">
            <a:off x="3400854" y="6461227"/>
            <a:ext cx="220999" cy="222380"/>
            <a:chOff x="0" y="0"/>
            <a:chExt cx="220993" cy="222377"/>
          </a:xfrm>
        </p:grpSpPr>
        <p:sp>
          <p:nvSpPr>
            <p:cNvPr name="Freeform 287" id="287"/>
            <p:cNvSpPr/>
            <p:nvPr/>
          </p:nvSpPr>
          <p:spPr>
            <a:xfrm flipH="false" flipV="false" rot="0">
              <a:off x="68961" y="68961"/>
              <a:ext cx="88519" cy="89916"/>
            </a:xfrm>
            <a:custGeom>
              <a:avLst/>
              <a:gdLst/>
              <a:ahLst/>
              <a:cxnLst/>
              <a:rect r="r" b="b" t="t" l="l"/>
              <a:pathLst>
                <a:path h="89916" w="88519">
                  <a:moveTo>
                    <a:pt x="0" y="89916"/>
                  </a:moveTo>
                  <a:lnTo>
                    <a:pt x="88519" y="89916"/>
                  </a:lnTo>
                  <a:lnTo>
                    <a:pt x="88519" y="0"/>
                  </a:lnTo>
                  <a:lnTo>
                    <a:pt x="0" y="0"/>
                  </a:lnTo>
                  <a:lnTo>
                    <a:pt x="0" y="89916"/>
                  </a:lnTo>
                  <a:close/>
                </a:path>
              </a:pathLst>
            </a:custGeom>
            <a:solidFill>
              <a:srgbClr val="BDBDBD"/>
            </a:solidFill>
          </p:spPr>
        </p:sp>
        <p:sp>
          <p:nvSpPr>
            <p:cNvPr name="Freeform 288" id="288"/>
            <p:cNvSpPr/>
            <p:nvPr/>
          </p:nvSpPr>
          <p:spPr>
            <a:xfrm flipH="false" flipV="false" rot="0">
              <a:off x="63500" y="63500"/>
              <a:ext cx="93980" cy="95377"/>
            </a:xfrm>
            <a:custGeom>
              <a:avLst/>
              <a:gdLst/>
              <a:ahLst/>
              <a:cxnLst/>
              <a:rect r="r" b="b" t="t" l="l"/>
              <a:pathLst>
                <a:path h="95377" w="93980">
                  <a:moveTo>
                    <a:pt x="0" y="95377"/>
                  </a:moveTo>
                  <a:lnTo>
                    <a:pt x="93980" y="95377"/>
                  </a:lnTo>
                  <a:lnTo>
                    <a:pt x="93980" y="0"/>
                  </a:lnTo>
                  <a:lnTo>
                    <a:pt x="0" y="0"/>
                  </a:lnTo>
                  <a:lnTo>
                    <a:pt x="0" y="95377"/>
                  </a:lnTo>
                  <a:close/>
                </a:path>
              </a:pathLst>
            </a:custGeom>
            <a:solidFill>
              <a:srgbClr val="BDBDBD"/>
            </a:solidFill>
          </p:spPr>
        </p:sp>
      </p:grpSp>
      <p:grpSp>
        <p:nvGrpSpPr>
          <p:cNvPr name="Group 289" id="289"/>
          <p:cNvGrpSpPr>
            <a:grpSpLocks noChangeAspect="true"/>
          </p:cNvGrpSpPr>
          <p:nvPr/>
        </p:nvGrpSpPr>
        <p:grpSpPr>
          <a:xfrm rot="0">
            <a:off x="3778606" y="6171886"/>
            <a:ext cx="44377" cy="23708"/>
            <a:chOff x="0" y="0"/>
            <a:chExt cx="44386" cy="23711"/>
          </a:xfrm>
        </p:grpSpPr>
        <p:sp>
          <p:nvSpPr>
            <p:cNvPr name="Freeform 290" id="290"/>
            <p:cNvSpPr/>
            <p:nvPr/>
          </p:nvSpPr>
          <p:spPr>
            <a:xfrm flipH="false" flipV="false" rot="0">
              <a:off x="0" y="0"/>
              <a:ext cx="44323" cy="23749"/>
            </a:xfrm>
            <a:custGeom>
              <a:avLst/>
              <a:gdLst/>
              <a:ahLst/>
              <a:cxnLst/>
              <a:rect r="r" b="b" t="t" l="l"/>
              <a:pathLst>
                <a:path h="23749" w="44323">
                  <a:moveTo>
                    <a:pt x="0" y="23749"/>
                  </a:moveTo>
                  <a:lnTo>
                    <a:pt x="44323" y="23749"/>
                  </a:lnTo>
                  <a:lnTo>
                    <a:pt x="44323" y="0"/>
                  </a:lnTo>
                  <a:lnTo>
                    <a:pt x="0" y="0"/>
                  </a:lnTo>
                  <a:lnTo>
                    <a:pt x="0" y="23749"/>
                  </a:lnTo>
                  <a:close/>
                </a:path>
              </a:pathLst>
            </a:custGeom>
            <a:solidFill>
              <a:srgbClr val="FFFFFF"/>
            </a:solidFill>
          </p:spPr>
        </p:sp>
      </p:grpSp>
      <p:sp>
        <p:nvSpPr>
          <p:cNvPr name="Freeform 291" id="291"/>
          <p:cNvSpPr/>
          <p:nvPr/>
        </p:nvSpPr>
        <p:spPr>
          <a:xfrm flipH="false" flipV="false" rot="0">
            <a:off x="3470634" y="6535407"/>
            <a:ext cx="78400" cy="77467"/>
          </a:xfrm>
          <a:custGeom>
            <a:avLst/>
            <a:gdLst/>
            <a:ahLst/>
            <a:cxnLst/>
            <a:rect r="r" b="b" t="t" l="l"/>
            <a:pathLst>
              <a:path h="77467" w="78400">
                <a:moveTo>
                  <a:pt x="0" y="0"/>
                </a:moveTo>
                <a:lnTo>
                  <a:pt x="78400" y="0"/>
                </a:lnTo>
                <a:lnTo>
                  <a:pt x="78400" y="77467"/>
                </a:lnTo>
                <a:lnTo>
                  <a:pt x="0" y="77467"/>
                </a:lnTo>
                <a:lnTo>
                  <a:pt x="0" y="0"/>
                </a:lnTo>
                <a:close/>
              </a:path>
            </a:pathLst>
          </a:custGeom>
          <a:blipFill>
            <a:blip r:embed="rId162"/>
            <a:stretch>
              <a:fillRect l="0" t="0" r="0" b="0"/>
            </a:stretch>
          </a:blipFill>
        </p:spPr>
      </p:sp>
      <p:grpSp>
        <p:nvGrpSpPr>
          <p:cNvPr name="Group 292" id="292"/>
          <p:cNvGrpSpPr>
            <a:grpSpLocks noChangeAspect="true"/>
          </p:cNvGrpSpPr>
          <p:nvPr/>
        </p:nvGrpSpPr>
        <p:grpSpPr>
          <a:xfrm rot="0">
            <a:off x="3632406" y="6113897"/>
            <a:ext cx="320230" cy="249946"/>
            <a:chOff x="0" y="0"/>
            <a:chExt cx="320230" cy="249949"/>
          </a:xfrm>
        </p:grpSpPr>
        <p:sp>
          <p:nvSpPr>
            <p:cNvPr name="Freeform 293" id="293"/>
            <p:cNvSpPr/>
            <p:nvPr/>
          </p:nvSpPr>
          <p:spPr>
            <a:xfrm flipH="false" flipV="false" rot="0">
              <a:off x="68961" y="63500"/>
              <a:ext cx="187833" cy="122936"/>
            </a:xfrm>
            <a:custGeom>
              <a:avLst/>
              <a:gdLst/>
              <a:ahLst/>
              <a:cxnLst/>
              <a:rect r="r" b="b" t="t" l="l"/>
              <a:pathLst>
                <a:path h="122936" w="187833">
                  <a:moveTo>
                    <a:pt x="0" y="122936"/>
                  </a:moveTo>
                  <a:lnTo>
                    <a:pt x="187833" y="122936"/>
                  </a:lnTo>
                  <a:lnTo>
                    <a:pt x="187833" y="0"/>
                  </a:lnTo>
                  <a:lnTo>
                    <a:pt x="0" y="0"/>
                  </a:lnTo>
                  <a:lnTo>
                    <a:pt x="0" y="122936"/>
                  </a:lnTo>
                  <a:close/>
                </a:path>
              </a:pathLst>
            </a:custGeom>
            <a:solidFill>
              <a:srgbClr val="FFFFFF"/>
            </a:solidFill>
          </p:spPr>
        </p:sp>
        <p:sp>
          <p:nvSpPr>
            <p:cNvPr name="Freeform 294" id="294"/>
            <p:cNvSpPr/>
            <p:nvPr/>
          </p:nvSpPr>
          <p:spPr>
            <a:xfrm flipH="false" flipV="false" rot="0">
              <a:off x="100711" y="80010"/>
              <a:ext cx="150495" cy="40259"/>
            </a:xfrm>
            <a:custGeom>
              <a:avLst/>
              <a:gdLst/>
              <a:ahLst/>
              <a:cxnLst/>
              <a:rect r="r" b="b" t="t" l="l"/>
              <a:pathLst>
                <a:path h="40259" w="150495">
                  <a:moveTo>
                    <a:pt x="0" y="40259"/>
                  </a:moveTo>
                  <a:lnTo>
                    <a:pt x="150495" y="40259"/>
                  </a:lnTo>
                  <a:lnTo>
                    <a:pt x="150495" y="0"/>
                  </a:lnTo>
                  <a:lnTo>
                    <a:pt x="0" y="0"/>
                  </a:lnTo>
                  <a:lnTo>
                    <a:pt x="0" y="40259"/>
                  </a:lnTo>
                  <a:close/>
                </a:path>
              </a:pathLst>
            </a:custGeom>
            <a:solidFill>
              <a:srgbClr val="FCFCFC"/>
            </a:solidFill>
          </p:spPr>
        </p:sp>
        <p:sp>
          <p:nvSpPr>
            <p:cNvPr name="Freeform 295" id="295"/>
            <p:cNvSpPr/>
            <p:nvPr/>
          </p:nvSpPr>
          <p:spPr>
            <a:xfrm flipH="false" flipV="false" rot="0">
              <a:off x="63500" y="63500"/>
              <a:ext cx="187706" cy="122936"/>
            </a:xfrm>
            <a:custGeom>
              <a:avLst/>
              <a:gdLst/>
              <a:ahLst/>
              <a:cxnLst/>
              <a:rect r="r" b="b" t="t" l="l"/>
              <a:pathLst>
                <a:path h="122936" w="187706">
                  <a:moveTo>
                    <a:pt x="0" y="122936"/>
                  </a:moveTo>
                  <a:lnTo>
                    <a:pt x="187706" y="122936"/>
                  </a:lnTo>
                  <a:lnTo>
                    <a:pt x="187706" y="0"/>
                  </a:lnTo>
                  <a:lnTo>
                    <a:pt x="0" y="0"/>
                  </a:lnTo>
                  <a:lnTo>
                    <a:pt x="0" y="122936"/>
                  </a:lnTo>
                  <a:close/>
                </a:path>
              </a:pathLst>
            </a:custGeom>
            <a:solidFill>
              <a:srgbClr val="CFD0D2"/>
            </a:solidFill>
          </p:spPr>
        </p:sp>
        <p:sp>
          <p:nvSpPr>
            <p:cNvPr name="Freeform 296" id="296"/>
            <p:cNvSpPr/>
            <p:nvPr/>
          </p:nvSpPr>
          <p:spPr>
            <a:xfrm flipH="false" flipV="false" rot="0">
              <a:off x="146177" y="151765"/>
              <a:ext cx="60960" cy="29210"/>
            </a:xfrm>
            <a:custGeom>
              <a:avLst/>
              <a:gdLst/>
              <a:ahLst/>
              <a:cxnLst/>
              <a:rect r="r" b="b" t="t" l="l"/>
              <a:pathLst>
                <a:path h="29210" w="60960">
                  <a:moveTo>
                    <a:pt x="0" y="29210"/>
                  </a:moveTo>
                  <a:lnTo>
                    <a:pt x="60960" y="29210"/>
                  </a:lnTo>
                  <a:lnTo>
                    <a:pt x="60960" y="0"/>
                  </a:lnTo>
                  <a:lnTo>
                    <a:pt x="0" y="0"/>
                  </a:lnTo>
                  <a:lnTo>
                    <a:pt x="0" y="29210"/>
                  </a:lnTo>
                  <a:close/>
                </a:path>
              </a:pathLst>
            </a:custGeom>
            <a:solidFill>
              <a:srgbClr val="FEFEFE"/>
            </a:solidFill>
          </p:spPr>
        </p:sp>
        <p:sp>
          <p:nvSpPr>
            <p:cNvPr name="Freeform 297" id="297"/>
            <p:cNvSpPr/>
            <p:nvPr/>
          </p:nvSpPr>
          <p:spPr>
            <a:xfrm flipH="false" flipV="false" rot="0">
              <a:off x="129667" y="102108"/>
              <a:ext cx="88519" cy="73279"/>
            </a:xfrm>
            <a:custGeom>
              <a:avLst/>
              <a:gdLst/>
              <a:ahLst/>
              <a:cxnLst/>
              <a:rect r="r" b="b" t="t" l="l"/>
              <a:pathLst>
                <a:path h="73279" w="88519">
                  <a:moveTo>
                    <a:pt x="0" y="73279"/>
                  </a:moveTo>
                  <a:lnTo>
                    <a:pt x="88519" y="73279"/>
                  </a:lnTo>
                  <a:lnTo>
                    <a:pt x="88519" y="0"/>
                  </a:lnTo>
                  <a:lnTo>
                    <a:pt x="0" y="0"/>
                  </a:lnTo>
                  <a:lnTo>
                    <a:pt x="0" y="73279"/>
                  </a:lnTo>
                  <a:close/>
                </a:path>
              </a:pathLst>
            </a:custGeom>
            <a:solidFill>
              <a:srgbClr val="FEFEFE"/>
            </a:solidFill>
          </p:spPr>
        </p:sp>
        <p:sp>
          <p:nvSpPr>
            <p:cNvPr name="Freeform 298" id="298"/>
            <p:cNvSpPr/>
            <p:nvPr/>
          </p:nvSpPr>
          <p:spPr>
            <a:xfrm flipH="false" flipV="false" rot="0">
              <a:off x="140716" y="96520"/>
              <a:ext cx="66421" cy="23749"/>
            </a:xfrm>
            <a:custGeom>
              <a:avLst/>
              <a:gdLst/>
              <a:ahLst/>
              <a:cxnLst/>
              <a:rect r="r" b="b" t="t" l="l"/>
              <a:pathLst>
                <a:path h="23749" w="66421">
                  <a:moveTo>
                    <a:pt x="0" y="23749"/>
                  </a:moveTo>
                  <a:lnTo>
                    <a:pt x="66421" y="23749"/>
                  </a:lnTo>
                  <a:lnTo>
                    <a:pt x="66421" y="0"/>
                  </a:lnTo>
                  <a:lnTo>
                    <a:pt x="0" y="0"/>
                  </a:lnTo>
                  <a:lnTo>
                    <a:pt x="0" y="23749"/>
                  </a:lnTo>
                  <a:close/>
                </a:path>
              </a:pathLst>
            </a:custGeom>
            <a:solidFill>
              <a:srgbClr val="FEFEFE"/>
            </a:solidFill>
          </p:spPr>
        </p:sp>
        <p:sp>
          <p:nvSpPr>
            <p:cNvPr name="Freeform 299" id="299"/>
            <p:cNvSpPr/>
            <p:nvPr/>
          </p:nvSpPr>
          <p:spPr>
            <a:xfrm flipH="false" flipV="false" rot="0">
              <a:off x="146177" y="146177"/>
              <a:ext cx="60960" cy="29210"/>
            </a:xfrm>
            <a:custGeom>
              <a:avLst/>
              <a:gdLst/>
              <a:ahLst/>
              <a:cxnLst/>
              <a:rect r="r" b="b" t="t" l="l"/>
              <a:pathLst>
                <a:path h="29210" w="60960">
                  <a:moveTo>
                    <a:pt x="0" y="29210"/>
                  </a:moveTo>
                  <a:lnTo>
                    <a:pt x="60960" y="29210"/>
                  </a:lnTo>
                  <a:lnTo>
                    <a:pt x="60960" y="0"/>
                  </a:lnTo>
                  <a:lnTo>
                    <a:pt x="0" y="0"/>
                  </a:lnTo>
                  <a:lnTo>
                    <a:pt x="0" y="29210"/>
                  </a:lnTo>
                  <a:close/>
                </a:path>
              </a:pathLst>
            </a:custGeom>
            <a:solidFill>
              <a:srgbClr val="EEEEEE"/>
            </a:solidFill>
          </p:spPr>
        </p:sp>
        <p:sp>
          <p:nvSpPr>
            <p:cNvPr name="Freeform 300" id="300"/>
            <p:cNvSpPr/>
            <p:nvPr/>
          </p:nvSpPr>
          <p:spPr>
            <a:xfrm flipH="false" flipV="false" rot="0">
              <a:off x="184785" y="151765"/>
              <a:ext cx="22352" cy="23749"/>
            </a:xfrm>
            <a:custGeom>
              <a:avLst/>
              <a:gdLst/>
              <a:ahLst/>
              <a:cxnLst/>
              <a:rect r="r" b="b" t="t" l="l"/>
              <a:pathLst>
                <a:path h="23749" w="22352">
                  <a:moveTo>
                    <a:pt x="0" y="23622"/>
                  </a:moveTo>
                  <a:lnTo>
                    <a:pt x="22352" y="23622"/>
                  </a:lnTo>
                  <a:lnTo>
                    <a:pt x="22352" y="0"/>
                  </a:lnTo>
                  <a:lnTo>
                    <a:pt x="0" y="0"/>
                  </a:lnTo>
                  <a:lnTo>
                    <a:pt x="0" y="23749"/>
                  </a:lnTo>
                  <a:close/>
                </a:path>
              </a:pathLst>
            </a:custGeom>
            <a:solidFill>
              <a:srgbClr val="FFFFFF"/>
            </a:solidFill>
          </p:spPr>
        </p:sp>
        <p:sp>
          <p:nvSpPr>
            <p:cNvPr name="Freeform 301" id="301"/>
            <p:cNvSpPr/>
            <p:nvPr/>
          </p:nvSpPr>
          <p:spPr>
            <a:xfrm flipH="false" flipV="false" rot="0">
              <a:off x="190246" y="146177"/>
              <a:ext cx="16764" cy="18161"/>
            </a:xfrm>
            <a:custGeom>
              <a:avLst/>
              <a:gdLst/>
              <a:ahLst/>
              <a:cxnLst/>
              <a:rect r="r" b="b" t="t" l="l"/>
              <a:pathLst>
                <a:path h="18161" w="16764">
                  <a:moveTo>
                    <a:pt x="0" y="18161"/>
                  </a:moveTo>
                  <a:lnTo>
                    <a:pt x="16764" y="18161"/>
                  </a:lnTo>
                  <a:lnTo>
                    <a:pt x="16764" y="0"/>
                  </a:lnTo>
                  <a:lnTo>
                    <a:pt x="0" y="0"/>
                  </a:lnTo>
                  <a:lnTo>
                    <a:pt x="0" y="18161"/>
                  </a:lnTo>
                  <a:close/>
                </a:path>
              </a:pathLst>
            </a:custGeom>
            <a:solidFill>
              <a:srgbClr val="FFFFFF"/>
            </a:solidFill>
          </p:spPr>
        </p:sp>
        <p:sp>
          <p:nvSpPr>
            <p:cNvPr name="Freeform 302" id="302"/>
            <p:cNvSpPr/>
            <p:nvPr/>
          </p:nvSpPr>
          <p:spPr>
            <a:xfrm flipH="false" flipV="false" rot="0">
              <a:off x="190246" y="146177"/>
              <a:ext cx="16764" cy="23749"/>
            </a:xfrm>
            <a:custGeom>
              <a:avLst/>
              <a:gdLst/>
              <a:ahLst/>
              <a:cxnLst/>
              <a:rect r="r" b="b" t="t" l="l"/>
              <a:pathLst>
                <a:path h="23749" w="16764">
                  <a:moveTo>
                    <a:pt x="0" y="23749"/>
                  </a:moveTo>
                  <a:lnTo>
                    <a:pt x="16764" y="23749"/>
                  </a:lnTo>
                  <a:lnTo>
                    <a:pt x="16764" y="0"/>
                  </a:lnTo>
                  <a:lnTo>
                    <a:pt x="0" y="0"/>
                  </a:lnTo>
                  <a:lnTo>
                    <a:pt x="0" y="23749"/>
                  </a:lnTo>
                  <a:close/>
                </a:path>
              </a:pathLst>
            </a:custGeom>
            <a:solidFill>
              <a:srgbClr val="EEEEEF"/>
            </a:solidFill>
          </p:spPr>
        </p:sp>
        <p:sp>
          <p:nvSpPr>
            <p:cNvPr name="Freeform 303" id="303"/>
            <p:cNvSpPr/>
            <p:nvPr/>
          </p:nvSpPr>
          <p:spPr>
            <a:xfrm flipH="false" flipV="false" rot="0">
              <a:off x="190246" y="140716"/>
              <a:ext cx="22352" cy="23749"/>
            </a:xfrm>
            <a:custGeom>
              <a:avLst/>
              <a:gdLst/>
              <a:ahLst/>
              <a:cxnLst/>
              <a:rect r="r" b="b" t="t" l="l"/>
              <a:pathLst>
                <a:path h="23749" w="22352">
                  <a:moveTo>
                    <a:pt x="0" y="23622"/>
                  </a:moveTo>
                  <a:lnTo>
                    <a:pt x="22352" y="23622"/>
                  </a:lnTo>
                  <a:lnTo>
                    <a:pt x="22352" y="0"/>
                  </a:lnTo>
                  <a:lnTo>
                    <a:pt x="0" y="0"/>
                  </a:lnTo>
                  <a:lnTo>
                    <a:pt x="0" y="23749"/>
                  </a:lnTo>
                  <a:close/>
                </a:path>
              </a:pathLst>
            </a:custGeom>
            <a:solidFill>
              <a:srgbClr val="FFFFFF"/>
            </a:solidFill>
          </p:spPr>
        </p:sp>
        <p:sp>
          <p:nvSpPr>
            <p:cNvPr name="Freeform 304" id="304"/>
            <p:cNvSpPr/>
            <p:nvPr/>
          </p:nvSpPr>
          <p:spPr>
            <a:xfrm flipH="false" flipV="false" rot="0">
              <a:off x="146177" y="151765"/>
              <a:ext cx="60960" cy="29210"/>
            </a:xfrm>
            <a:custGeom>
              <a:avLst/>
              <a:gdLst/>
              <a:ahLst/>
              <a:cxnLst/>
              <a:rect r="r" b="b" t="t" l="l"/>
              <a:pathLst>
                <a:path h="29210" w="60960">
                  <a:moveTo>
                    <a:pt x="0" y="29210"/>
                  </a:moveTo>
                  <a:lnTo>
                    <a:pt x="60960" y="29210"/>
                  </a:lnTo>
                  <a:lnTo>
                    <a:pt x="60960" y="0"/>
                  </a:lnTo>
                  <a:lnTo>
                    <a:pt x="0" y="0"/>
                  </a:lnTo>
                  <a:lnTo>
                    <a:pt x="0" y="29210"/>
                  </a:lnTo>
                  <a:close/>
                </a:path>
              </a:pathLst>
            </a:custGeom>
            <a:solidFill>
              <a:srgbClr val="6E6D73"/>
            </a:solidFill>
          </p:spPr>
        </p:sp>
        <p:sp>
          <p:nvSpPr>
            <p:cNvPr name="Freeform 305" id="305"/>
            <p:cNvSpPr/>
            <p:nvPr/>
          </p:nvSpPr>
          <p:spPr>
            <a:xfrm flipH="false" flipV="false" rot="0">
              <a:off x="129667" y="102108"/>
              <a:ext cx="88519" cy="73279"/>
            </a:xfrm>
            <a:custGeom>
              <a:avLst/>
              <a:gdLst/>
              <a:ahLst/>
              <a:cxnLst/>
              <a:rect r="r" b="b" t="t" l="l"/>
              <a:pathLst>
                <a:path h="73279" w="88519">
                  <a:moveTo>
                    <a:pt x="0" y="73279"/>
                  </a:moveTo>
                  <a:lnTo>
                    <a:pt x="88519" y="73279"/>
                  </a:lnTo>
                  <a:lnTo>
                    <a:pt x="88519" y="0"/>
                  </a:lnTo>
                  <a:lnTo>
                    <a:pt x="0" y="0"/>
                  </a:lnTo>
                  <a:lnTo>
                    <a:pt x="0" y="73279"/>
                  </a:lnTo>
                  <a:close/>
                </a:path>
              </a:pathLst>
            </a:custGeom>
            <a:solidFill>
              <a:srgbClr val="6E6D73"/>
            </a:solidFill>
          </p:spPr>
        </p:sp>
        <p:sp>
          <p:nvSpPr>
            <p:cNvPr name="Freeform 306" id="306"/>
            <p:cNvSpPr/>
            <p:nvPr/>
          </p:nvSpPr>
          <p:spPr>
            <a:xfrm flipH="false" flipV="false" rot="0">
              <a:off x="140716" y="91059"/>
              <a:ext cx="66421" cy="29210"/>
            </a:xfrm>
            <a:custGeom>
              <a:avLst/>
              <a:gdLst/>
              <a:ahLst/>
              <a:cxnLst/>
              <a:rect r="r" b="b" t="t" l="l"/>
              <a:pathLst>
                <a:path h="29210" w="66421">
                  <a:moveTo>
                    <a:pt x="0" y="29210"/>
                  </a:moveTo>
                  <a:lnTo>
                    <a:pt x="66421" y="29210"/>
                  </a:lnTo>
                  <a:lnTo>
                    <a:pt x="66421" y="0"/>
                  </a:lnTo>
                  <a:lnTo>
                    <a:pt x="0" y="0"/>
                  </a:lnTo>
                  <a:lnTo>
                    <a:pt x="0" y="29210"/>
                  </a:lnTo>
                  <a:close/>
                </a:path>
              </a:pathLst>
            </a:custGeom>
            <a:solidFill>
              <a:srgbClr val="6E6E6E"/>
            </a:solidFill>
          </p:spPr>
        </p:sp>
        <p:sp>
          <p:nvSpPr>
            <p:cNvPr name="Freeform 307" id="307"/>
            <p:cNvSpPr/>
            <p:nvPr/>
          </p:nvSpPr>
          <p:spPr>
            <a:xfrm flipH="false" flipV="false" rot="0">
              <a:off x="146177" y="146177"/>
              <a:ext cx="60960" cy="29210"/>
            </a:xfrm>
            <a:custGeom>
              <a:avLst/>
              <a:gdLst/>
              <a:ahLst/>
              <a:cxnLst/>
              <a:rect r="r" b="b" t="t" l="l"/>
              <a:pathLst>
                <a:path h="29210" w="60960">
                  <a:moveTo>
                    <a:pt x="0" y="29210"/>
                  </a:moveTo>
                  <a:lnTo>
                    <a:pt x="60960" y="29210"/>
                  </a:lnTo>
                  <a:lnTo>
                    <a:pt x="60960" y="0"/>
                  </a:lnTo>
                  <a:lnTo>
                    <a:pt x="0" y="0"/>
                  </a:lnTo>
                  <a:lnTo>
                    <a:pt x="0" y="29210"/>
                  </a:lnTo>
                  <a:close/>
                </a:path>
              </a:pathLst>
            </a:custGeom>
            <a:solidFill>
              <a:srgbClr val="616161"/>
            </a:solidFill>
          </p:spPr>
        </p:sp>
      </p:grpSp>
      <p:grpSp>
        <p:nvGrpSpPr>
          <p:cNvPr name="Group 308" id="308"/>
          <p:cNvGrpSpPr>
            <a:grpSpLocks noChangeAspect="true"/>
          </p:cNvGrpSpPr>
          <p:nvPr/>
        </p:nvGrpSpPr>
        <p:grpSpPr>
          <a:xfrm rot="0">
            <a:off x="3001004" y="6655213"/>
            <a:ext cx="1337300" cy="432140"/>
            <a:chOff x="0" y="0"/>
            <a:chExt cx="1337297" cy="432143"/>
          </a:xfrm>
        </p:grpSpPr>
        <p:sp>
          <p:nvSpPr>
            <p:cNvPr name="Freeform 309" id="309"/>
            <p:cNvSpPr/>
            <p:nvPr/>
          </p:nvSpPr>
          <p:spPr>
            <a:xfrm flipH="false" flipV="false" rot="0">
              <a:off x="941324" y="63119"/>
              <a:ext cx="333502" cy="288671"/>
            </a:xfrm>
            <a:custGeom>
              <a:avLst/>
              <a:gdLst/>
              <a:ahLst/>
              <a:cxnLst/>
              <a:rect r="r" b="b" t="t" l="l"/>
              <a:pathLst>
                <a:path h="288671" w="333502">
                  <a:moveTo>
                    <a:pt x="245491" y="268478"/>
                  </a:moveTo>
                  <a:cubicBezTo>
                    <a:pt x="242062" y="275717"/>
                    <a:pt x="247904" y="280035"/>
                    <a:pt x="254127" y="283337"/>
                  </a:cubicBezTo>
                  <a:cubicBezTo>
                    <a:pt x="264287" y="288671"/>
                    <a:pt x="269494" y="286639"/>
                    <a:pt x="274574" y="278257"/>
                  </a:cubicBezTo>
                  <a:cubicBezTo>
                    <a:pt x="279908" y="269621"/>
                    <a:pt x="326263" y="199771"/>
                    <a:pt x="331470" y="188849"/>
                  </a:cubicBezTo>
                  <a:cubicBezTo>
                    <a:pt x="333502" y="184531"/>
                    <a:pt x="330200" y="176657"/>
                    <a:pt x="325755" y="173609"/>
                  </a:cubicBezTo>
                  <a:cubicBezTo>
                    <a:pt x="321564" y="170815"/>
                    <a:pt x="312928" y="168275"/>
                    <a:pt x="308483" y="172720"/>
                  </a:cubicBezTo>
                  <a:cubicBezTo>
                    <a:pt x="298831" y="182118"/>
                    <a:pt x="291592" y="192786"/>
                    <a:pt x="291592" y="192786"/>
                  </a:cubicBezTo>
                  <a:lnTo>
                    <a:pt x="82677" y="42672"/>
                  </a:lnTo>
                  <a:cubicBezTo>
                    <a:pt x="82677" y="42672"/>
                    <a:pt x="89662" y="32258"/>
                    <a:pt x="95377" y="20066"/>
                  </a:cubicBezTo>
                  <a:cubicBezTo>
                    <a:pt x="98171" y="14351"/>
                    <a:pt x="92964" y="6985"/>
                    <a:pt x="88900" y="3937"/>
                  </a:cubicBezTo>
                  <a:cubicBezTo>
                    <a:pt x="84582" y="635"/>
                    <a:pt x="76073" y="0"/>
                    <a:pt x="72644" y="3429"/>
                  </a:cubicBezTo>
                  <a:cubicBezTo>
                    <a:pt x="64008" y="11938"/>
                    <a:pt x="13081" y="78486"/>
                    <a:pt x="6604" y="86360"/>
                  </a:cubicBezTo>
                  <a:cubicBezTo>
                    <a:pt x="381" y="93980"/>
                    <a:pt x="0" y="99441"/>
                    <a:pt x="8509" y="107315"/>
                  </a:cubicBezTo>
                  <a:cubicBezTo>
                    <a:pt x="13589" y="112141"/>
                    <a:pt x="19558" y="116332"/>
                    <a:pt x="25273" y="110744"/>
                  </a:cubicBezTo>
                  <a:lnTo>
                    <a:pt x="245491" y="268224"/>
                  </a:lnTo>
                </a:path>
              </a:pathLst>
            </a:custGeom>
            <a:solidFill>
              <a:srgbClr val="FFFFFF"/>
            </a:solidFill>
          </p:spPr>
        </p:sp>
        <p:sp>
          <p:nvSpPr>
            <p:cNvPr name="Freeform 310" id="310"/>
            <p:cNvSpPr/>
            <p:nvPr/>
          </p:nvSpPr>
          <p:spPr>
            <a:xfrm flipH="false" flipV="false" rot="0">
              <a:off x="941705" y="63500"/>
              <a:ext cx="332359" cy="286766"/>
            </a:xfrm>
            <a:custGeom>
              <a:avLst/>
              <a:gdLst/>
              <a:ahLst/>
              <a:cxnLst/>
              <a:rect r="r" b="b" t="t" l="l"/>
              <a:pathLst>
                <a:path h="286766" w="332359">
                  <a:moveTo>
                    <a:pt x="245110" y="268097"/>
                  </a:moveTo>
                  <a:lnTo>
                    <a:pt x="24638" y="110998"/>
                  </a:lnTo>
                  <a:lnTo>
                    <a:pt x="25400" y="110998"/>
                  </a:lnTo>
                  <a:cubicBezTo>
                    <a:pt x="23622" y="112395"/>
                    <a:pt x="21590" y="114046"/>
                    <a:pt x="19050" y="113792"/>
                  </a:cubicBezTo>
                  <a:cubicBezTo>
                    <a:pt x="16637" y="113792"/>
                    <a:pt x="14351" y="112903"/>
                    <a:pt x="12573" y="111506"/>
                  </a:cubicBezTo>
                  <a:cubicBezTo>
                    <a:pt x="8763" y="108966"/>
                    <a:pt x="5588" y="105918"/>
                    <a:pt x="2921" y="102108"/>
                  </a:cubicBezTo>
                  <a:cubicBezTo>
                    <a:pt x="0" y="98298"/>
                    <a:pt x="635" y="92710"/>
                    <a:pt x="3302" y="89027"/>
                  </a:cubicBezTo>
                  <a:cubicBezTo>
                    <a:pt x="5969" y="85344"/>
                    <a:pt x="8636" y="81915"/>
                    <a:pt x="11303" y="78486"/>
                  </a:cubicBezTo>
                  <a:cubicBezTo>
                    <a:pt x="22225" y="64643"/>
                    <a:pt x="32893" y="50546"/>
                    <a:pt x="43942" y="36830"/>
                  </a:cubicBezTo>
                  <a:lnTo>
                    <a:pt x="60579" y="16256"/>
                  </a:lnTo>
                  <a:lnTo>
                    <a:pt x="68834" y="5969"/>
                  </a:lnTo>
                  <a:cubicBezTo>
                    <a:pt x="70231" y="4445"/>
                    <a:pt x="71374" y="2286"/>
                    <a:pt x="73787" y="1143"/>
                  </a:cubicBezTo>
                  <a:cubicBezTo>
                    <a:pt x="76073" y="0"/>
                    <a:pt x="78486" y="0"/>
                    <a:pt x="80772" y="127"/>
                  </a:cubicBezTo>
                  <a:cubicBezTo>
                    <a:pt x="85471" y="381"/>
                    <a:pt x="90170" y="2794"/>
                    <a:pt x="92710" y="6477"/>
                  </a:cubicBezTo>
                  <a:cubicBezTo>
                    <a:pt x="95504" y="9906"/>
                    <a:pt x="97917" y="14986"/>
                    <a:pt x="96139" y="19685"/>
                  </a:cubicBezTo>
                  <a:cubicBezTo>
                    <a:pt x="94107" y="23876"/>
                    <a:pt x="91948" y="27559"/>
                    <a:pt x="89916" y="31623"/>
                  </a:cubicBezTo>
                  <a:cubicBezTo>
                    <a:pt x="87884" y="35687"/>
                    <a:pt x="85471" y="39370"/>
                    <a:pt x="83185" y="43053"/>
                  </a:cubicBezTo>
                  <a:lnTo>
                    <a:pt x="82931" y="41656"/>
                  </a:lnTo>
                  <a:lnTo>
                    <a:pt x="291592" y="191897"/>
                  </a:lnTo>
                  <a:lnTo>
                    <a:pt x="290957" y="192024"/>
                  </a:lnTo>
                  <a:cubicBezTo>
                    <a:pt x="296037" y="184658"/>
                    <a:pt x="302260" y="178435"/>
                    <a:pt x="308102" y="171704"/>
                  </a:cubicBezTo>
                  <a:cubicBezTo>
                    <a:pt x="311785" y="168529"/>
                    <a:pt x="316992" y="169037"/>
                    <a:pt x="321056" y="170434"/>
                  </a:cubicBezTo>
                  <a:cubicBezTo>
                    <a:pt x="325374" y="171704"/>
                    <a:pt x="329057" y="175006"/>
                    <a:pt x="330835" y="179197"/>
                  </a:cubicBezTo>
                  <a:cubicBezTo>
                    <a:pt x="331724" y="181229"/>
                    <a:pt x="332359" y="183388"/>
                    <a:pt x="332105" y="185801"/>
                  </a:cubicBezTo>
                  <a:cubicBezTo>
                    <a:pt x="331978" y="188087"/>
                    <a:pt x="330454" y="189992"/>
                    <a:pt x="329311" y="191770"/>
                  </a:cubicBezTo>
                  <a:lnTo>
                    <a:pt x="322326" y="202946"/>
                  </a:lnTo>
                  <a:lnTo>
                    <a:pt x="308229" y="225425"/>
                  </a:lnTo>
                  <a:cubicBezTo>
                    <a:pt x="298831" y="240411"/>
                    <a:pt x="289052" y="255016"/>
                    <a:pt x="279400" y="269875"/>
                  </a:cubicBezTo>
                  <a:cubicBezTo>
                    <a:pt x="276987" y="273558"/>
                    <a:pt x="274701" y="277368"/>
                    <a:pt x="272034" y="280924"/>
                  </a:cubicBezTo>
                  <a:cubicBezTo>
                    <a:pt x="269367" y="284480"/>
                    <a:pt x="264795" y="286766"/>
                    <a:pt x="260350" y="285369"/>
                  </a:cubicBezTo>
                  <a:cubicBezTo>
                    <a:pt x="256032" y="284226"/>
                    <a:pt x="252095" y="282067"/>
                    <a:pt x="248539" y="279400"/>
                  </a:cubicBezTo>
                  <a:cubicBezTo>
                    <a:pt x="244729" y="276987"/>
                    <a:pt x="242824" y="271907"/>
                    <a:pt x="245110" y="267843"/>
                  </a:cubicBezTo>
                  <a:moveTo>
                    <a:pt x="245110" y="267843"/>
                  </a:moveTo>
                  <a:cubicBezTo>
                    <a:pt x="242824" y="271907"/>
                    <a:pt x="244856" y="276987"/>
                    <a:pt x="248539" y="279400"/>
                  </a:cubicBezTo>
                  <a:cubicBezTo>
                    <a:pt x="252095" y="282067"/>
                    <a:pt x="256032" y="284226"/>
                    <a:pt x="260350" y="285242"/>
                  </a:cubicBezTo>
                  <a:cubicBezTo>
                    <a:pt x="264795" y="286512"/>
                    <a:pt x="269240" y="284353"/>
                    <a:pt x="271907" y="280797"/>
                  </a:cubicBezTo>
                  <a:cubicBezTo>
                    <a:pt x="274574" y="277241"/>
                    <a:pt x="276733" y="273431"/>
                    <a:pt x="279146" y="269748"/>
                  </a:cubicBezTo>
                  <a:cubicBezTo>
                    <a:pt x="288671" y="254889"/>
                    <a:pt x="298450" y="240157"/>
                    <a:pt x="307721" y="225171"/>
                  </a:cubicBezTo>
                  <a:lnTo>
                    <a:pt x="321691" y="202692"/>
                  </a:lnTo>
                  <a:lnTo>
                    <a:pt x="328676" y="191389"/>
                  </a:lnTo>
                  <a:cubicBezTo>
                    <a:pt x="329819" y="189484"/>
                    <a:pt x="331343" y="187706"/>
                    <a:pt x="331343" y="185547"/>
                  </a:cubicBezTo>
                  <a:cubicBezTo>
                    <a:pt x="331597" y="183515"/>
                    <a:pt x="330835" y="181356"/>
                    <a:pt x="330073" y="179324"/>
                  </a:cubicBezTo>
                  <a:cubicBezTo>
                    <a:pt x="328422" y="175260"/>
                    <a:pt x="324866" y="172212"/>
                    <a:pt x="320802" y="170942"/>
                  </a:cubicBezTo>
                  <a:cubicBezTo>
                    <a:pt x="316738" y="169545"/>
                    <a:pt x="311912" y="169164"/>
                    <a:pt x="308610" y="172085"/>
                  </a:cubicBezTo>
                  <a:lnTo>
                    <a:pt x="299847" y="181991"/>
                  </a:lnTo>
                  <a:cubicBezTo>
                    <a:pt x="296799" y="185166"/>
                    <a:pt x="294259" y="188849"/>
                    <a:pt x="291719" y="192278"/>
                  </a:cubicBezTo>
                  <a:lnTo>
                    <a:pt x="291465" y="192659"/>
                  </a:lnTo>
                  <a:lnTo>
                    <a:pt x="291084" y="192405"/>
                  </a:lnTo>
                  <a:lnTo>
                    <a:pt x="81661" y="43180"/>
                  </a:lnTo>
                  <a:lnTo>
                    <a:pt x="80772" y="42545"/>
                  </a:lnTo>
                  <a:lnTo>
                    <a:pt x="81280" y="41656"/>
                  </a:lnTo>
                  <a:cubicBezTo>
                    <a:pt x="83566" y="37973"/>
                    <a:pt x="85979" y="34290"/>
                    <a:pt x="87884" y="30353"/>
                  </a:cubicBezTo>
                  <a:cubicBezTo>
                    <a:pt x="89789" y="26416"/>
                    <a:pt x="92202" y="22606"/>
                    <a:pt x="93980" y="18923"/>
                  </a:cubicBezTo>
                  <a:cubicBezTo>
                    <a:pt x="95504" y="14986"/>
                    <a:pt x="93472" y="11049"/>
                    <a:pt x="90932" y="7620"/>
                  </a:cubicBezTo>
                  <a:cubicBezTo>
                    <a:pt x="88392" y="4191"/>
                    <a:pt x="84582" y="2159"/>
                    <a:pt x="80391" y="1905"/>
                  </a:cubicBezTo>
                  <a:cubicBezTo>
                    <a:pt x="78359" y="1778"/>
                    <a:pt x="76200" y="1905"/>
                    <a:pt x="74422" y="2794"/>
                  </a:cubicBezTo>
                  <a:cubicBezTo>
                    <a:pt x="72771" y="3556"/>
                    <a:pt x="71501" y="5461"/>
                    <a:pt x="70104" y="7112"/>
                  </a:cubicBezTo>
                  <a:lnTo>
                    <a:pt x="61722" y="17399"/>
                  </a:lnTo>
                  <a:lnTo>
                    <a:pt x="45085" y="37846"/>
                  </a:lnTo>
                  <a:cubicBezTo>
                    <a:pt x="33909" y="51435"/>
                    <a:pt x="23241" y="65532"/>
                    <a:pt x="12319" y="79248"/>
                  </a:cubicBezTo>
                  <a:cubicBezTo>
                    <a:pt x="9652" y="82804"/>
                    <a:pt x="6731" y="86106"/>
                    <a:pt x="4318" y="89662"/>
                  </a:cubicBezTo>
                  <a:cubicBezTo>
                    <a:pt x="1905" y="93218"/>
                    <a:pt x="1397" y="97790"/>
                    <a:pt x="3937" y="101346"/>
                  </a:cubicBezTo>
                  <a:cubicBezTo>
                    <a:pt x="6223" y="104902"/>
                    <a:pt x="9652" y="107950"/>
                    <a:pt x="13081" y="110363"/>
                  </a:cubicBezTo>
                  <a:cubicBezTo>
                    <a:pt x="16510" y="113030"/>
                    <a:pt x="21336" y="113157"/>
                    <a:pt x="24257" y="109982"/>
                  </a:cubicBezTo>
                  <a:lnTo>
                    <a:pt x="24638" y="109601"/>
                  </a:lnTo>
                  <a:lnTo>
                    <a:pt x="25146" y="109982"/>
                  </a:lnTo>
                  <a:lnTo>
                    <a:pt x="245110" y="268097"/>
                  </a:lnTo>
                </a:path>
              </a:pathLst>
            </a:custGeom>
            <a:solidFill>
              <a:srgbClr val="000000"/>
            </a:solidFill>
          </p:spPr>
        </p:sp>
        <p:sp>
          <p:nvSpPr>
            <p:cNvPr name="Freeform 311" id="311"/>
            <p:cNvSpPr/>
            <p:nvPr/>
          </p:nvSpPr>
          <p:spPr>
            <a:xfrm flipH="false" flipV="false" rot="0">
              <a:off x="63627" y="132461"/>
              <a:ext cx="1112774" cy="235585"/>
            </a:xfrm>
            <a:custGeom>
              <a:avLst/>
              <a:gdLst/>
              <a:ahLst/>
              <a:cxnLst/>
              <a:rect r="r" b="b" t="t" l="l"/>
              <a:pathLst>
                <a:path h="235585" w="1112774">
                  <a:moveTo>
                    <a:pt x="855091" y="161290"/>
                  </a:moveTo>
                  <a:cubicBezTo>
                    <a:pt x="807974" y="162052"/>
                    <a:pt x="116840" y="235585"/>
                    <a:pt x="116840" y="235585"/>
                  </a:cubicBezTo>
                  <a:cubicBezTo>
                    <a:pt x="51943" y="234950"/>
                    <a:pt x="0" y="181864"/>
                    <a:pt x="635" y="116967"/>
                  </a:cubicBezTo>
                  <a:cubicBezTo>
                    <a:pt x="1270" y="52070"/>
                    <a:pt x="54356" y="0"/>
                    <a:pt x="119253" y="762"/>
                  </a:cubicBezTo>
                  <a:lnTo>
                    <a:pt x="831850" y="37465"/>
                  </a:lnTo>
                  <a:cubicBezTo>
                    <a:pt x="883793" y="34036"/>
                    <a:pt x="980567" y="12192"/>
                    <a:pt x="1024509" y="9779"/>
                  </a:cubicBezTo>
                  <a:cubicBezTo>
                    <a:pt x="1068451" y="7366"/>
                    <a:pt x="1106932" y="33909"/>
                    <a:pt x="1109599" y="88900"/>
                  </a:cubicBezTo>
                  <a:cubicBezTo>
                    <a:pt x="1112774" y="152781"/>
                    <a:pt x="1071499" y="171958"/>
                    <a:pt x="1034923" y="176403"/>
                  </a:cubicBezTo>
                  <a:cubicBezTo>
                    <a:pt x="1015111" y="178816"/>
                    <a:pt x="977900" y="173990"/>
                    <a:pt x="940562" y="169164"/>
                  </a:cubicBezTo>
                  <a:cubicBezTo>
                    <a:pt x="908812" y="165100"/>
                    <a:pt x="876808" y="160909"/>
                    <a:pt x="855091" y="161290"/>
                  </a:cubicBezTo>
                </a:path>
              </a:pathLst>
            </a:custGeom>
            <a:solidFill>
              <a:srgbClr val="FFFFFF"/>
            </a:solidFill>
          </p:spPr>
        </p:sp>
        <p:sp>
          <p:nvSpPr>
            <p:cNvPr name="Freeform 312" id="312"/>
            <p:cNvSpPr/>
            <p:nvPr/>
          </p:nvSpPr>
          <p:spPr>
            <a:xfrm flipH="false" flipV="false" rot="0">
              <a:off x="61468" y="129667"/>
              <a:ext cx="1113155" cy="238887"/>
            </a:xfrm>
            <a:custGeom>
              <a:avLst/>
              <a:gdLst/>
              <a:ahLst/>
              <a:cxnLst/>
              <a:rect r="r" b="b" t="t" l="l"/>
              <a:pathLst>
                <a:path h="238887" w="1113155">
                  <a:moveTo>
                    <a:pt x="857250" y="164084"/>
                  </a:moveTo>
                  <a:cubicBezTo>
                    <a:pt x="883793" y="164084"/>
                    <a:pt x="910082" y="167894"/>
                    <a:pt x="936371" y="171069"/>
                  </a:cubicBezTo>
                  <a:cubicBezTo>
                    <a:pt x="962660" y="174244"/>
                    <a:pt x="988949" y="178181"/>
                    <a:pt x="1015365" y="179451"/>
                  </a:cubicBezTo>
                  <a:cubicBezTo>
                    <a:pt x="1028573" y="180086"/>
                    <a:pt x="1041908" y="179197"/>
                    <a:pt x="1054608" y="175514"/>
                  </a:cubicBezTo>
                  <a:cubicBezTo>
                    <a:pt x="1067435" y="172212"/>
                    <a:pt x="1079500" y="166116"/>
                    <a:pt x="1089279" y="157226"/>
                  </a:cubicBezTo>
                  <a:cubicBezTo>
                    <a:pt x="1098931" y="148082"/>
                    <a:pt x="1105535" y="136144"/>
                    <a:pt x="1108710" y="123317"/>
                  </a:cubicBezTo>
                  <a:cubicBezTo>
                    <a:pt x="1111885" y="110490"/>
                    <a:pt x="1112012" y="97028"/>
                    <a:pt x="1110615" y="83947"/>
                  </a:cubicBezTo>
                  <a:cubicBezTo>
                    <a:pt x="1109091" y="70866"/>
                    <a:pt x="1105281" y="57912"/>
                    <a:pt x="1098042" y="46863"/>
                  </a:cubicBezTo>
                  <a:cubicBezTo>
                    <a:pt x="1090803" y="35814"/>
                    <a:pt x="1080897" y="26543"/>
                    <a:pt x="1068832" y="20955"/>
                  </a:cubicBezTo>
                  <a:cubicBezTo>
                    <a:pt x="1057021" y="15113"/>
                    <a:pt x="1043686" y="12700"/>
                    <a:pt x="1030478" y="12954"/>
                  </a:cubicBezTo>
                  <a:cubicBezTo>
                    <a:pt x="1017270" y="13462"/>
                    <a:pt x="1004062" y="15113"/>
                    <a:pt x="990981" y="17018"/>
                  </a:cubicBezTo>
                  <a:cubicBezTo>
                    <a:pt x="964819" y="20828"/>
                    <a:pt x="938657" y="25527"/>
                    <a:pt x="912622" y="29972"/>
                  </a:cubicBezTo>
                  <a:cubicBezTo>
                    <a:pt x="899541" y="32131"/>
                    <a:pt x="886460" y="34290"/>
                    <a:pt x="873379" y="36195"/>
                  </a:cubicBezTo>
                  <a:cubicBezTo>
                    <a:pt x="860298" y="38227"/>
                    <a:pt x="847090" y="39624"/>
                    <a:pt x="833882" y="40767"/>
                  </a:cubicBezTo>
                  <a:lnTo>
                    <a:pt x="833882" y="40767"/>
                  </a:lnTo>
                  <a:lnTo>
                    <a:pt x="833882" y="40767"/>
                  </a:lnTo>
                  <a:lnTo>
                    <a:pt x="293370" y="13462"/>
                  </a:lnTo>
                  <a:lnTo>
                    <a:pt x="158242" y="6350"/>
                  </a:lnTo>
                  <a:cubicBezTo>
                    <a:pt x="135763" y="5588"/>
                    <a:pt x="113030" y="1778"/>
                    <a:pt x="91186" y="8128"/>
                  </a:cubicBezTo>
                  <a:cubicBezTo>
                    <a:pt x="80391" y="10795"/>
                    <a:pt x="69850" y="15113"/>
                    <a:pt x="60325" y="20955"/>
                  </a:cubicBezTo>
                  <a:cubicBezTo>
                    <a:pt x="50673" y="26670"/>
                    <a:pt x="41783" y="33655"/>
                    <a:pt x="34417" y="42037"/>
                  </a:cubicBezTo>
                  <a:cubicBezTo>
                    <a:pt x="26797" y="50165"/>
                    <a:pt x="20320" y="59563"/>
                    <a:pt x="15494" y="69596"/>
                  </a:cubicBezTo>
                  <a:cubicBezTo>
                    <a:pt x="10414" y="79629"/>
                    <a:pt x="6985" y="90424"/>
                    <a:pt x="5207" y="101473"/>
                  </a:cubicBezTo>
                  <a:cubicBezTo>
                    <a:pt x="1270" y="123698"/>
                    <a:pt x="4191" y="146685"/>
                    <a:pt x="13081" y="167259"/>
                  </a:cubicBezTo>
                  <a:cubicBezTo>
                    <a:pt x="21971" y="187833"/>
                    <a:pt x="36957" y="205740"/>
                    <a:pt x="55626" y="218186"/>
                  </a:cubicBezTo>
                  <a:cubicBezTo>
                    <a:pt x="74295" y="230632"/>
                    <a:pt x="96647" y="237363"/>
                    <a:pt x="118999" y="237744"/>
                  </a:cubicBezTo>
                  <a:lnTo>
                    <a:pt x="118999" y="237744"/>
                  </a:lnTo>
                  <a:lnTo>
                    <a:pt x="488061" y="199390"/>
                  </a:lnTo>
                  <a:lnTo>
                    <a:pt x="672592" y="180721"/>
                  </a:lnTo>
                  <a:lnTo>
                    <a:pt x="764921" y="171704"/>
                  </a:lnTo>
                  <a:cubicBezTo>
                    <a:pt x="795782" y="168910"/>
                    <a:pt x="826516" y="165735"/>
                    <a:pt x="857377" y="163957"/>
                  </a:cubicBezTo>
                  <a:moveTo>
                    <a:pt x="857377" y="163957"/>
                  </a:moveTo>
                  <a:cubicBezTo>
                    <a:pt x="826516" y="165735"/>
                    <a:pt x="795782" y="169037"/>
                    <a:pt x="764921" y="171831"/>
                  </a:cubicBezTo>
                  <a:lnTo>
                    <a:pt x="672592" y="180975"/>
                  </a:lnTo>
                  <a:lnTo>
                    <a:pt x="488061" y="199898"/>
                  </a:lnTo>
                  <a:lnTo>
                    <a:pt x="119126" y="238887"/>
                  </a:lnTo>
                  <a:lnTo>
                    <a:pt x="119126" y="238887"/>
                  </a:lnTo>
                  <a:lnTo>
                    <a:pt x="119126" y="238887"/>
                  </a:lnTo>
                  <a:cubicBezTo>
                    <a:pt x="96520" y="238506"/>
                    <a:pt x="73914" y="231775"/>
                    <a:pt x="54991" y="219202"/>
                  </a:cubicBezTo>
                  <a:cubicBezTo>
                    <a:pt x="36068" y="206629"/>
                    <a:pt x="20955" y="188595"/>
                    <a:pt x="11938" y="167767"/>
                  </a:cubicBezTo>
                  <a:cubicBezTo>
                    <a:pt x="2921" y="146939"/>
                    <a:pt x="0" y="123444"/>
                    <a:pt x="3937" y="101219"/>
                  </a:cubicBezTo>
                  <a:cubicBezTo>
                    <a:pt x="5715" y="89916"/>
                    <a:pt x="9144" y="78994"/>
                    <a:pt x="14351" y="68961"/>
                  </a:cubicBezTo>
                  <a:cubicBezTo>
                    <a:pt x="19177" y="58674"/>
                    <a:pt x="25781" y="49276"/>
                    <a:pt x="33528" y="41021"/>
                  </a:cubicBezTo>
                  <a:cubicBezTo>
                    <a:pt x="41148" y="32512"/>
                    <a:pt x="50038" y="25400"/>
                    <a:pt x="59817" y="19558"/>
                  </a:cubicBezTo>
                  <a:cubicBezTo>
                    <a:pt x="69469" y="13589"/>
                    <a:pt x="80137" y="9271"/>
                    <a:pt x="91059" y="6477"/>
                  </a:cubicBezTo>
                  <a:cubicBezTo>
                    <a:pt x="113284" y="0"/>
                    <a:pt x="136271" y="3810"/>
                    <a:pt x="158623" y="4572"/>
                  </a:cubicBezTo>
                  <a:lnTo>
                    <a:pt x="293751" y="11430"/>
                  </a:lnTo>
                  <a:lnTo>
                    <a:pt x="834263" y="39751"/>
                  </a:lnTo>
                  <a:lnTo>
                    <a:pt x="834136" y="39751"/>
                  </a:lnTo>
                  <a:cubicBezTo>
                    <a:pt x="847344" y="38608"/>
                    <a:pt x="860425" y="37211"/>
                    <a:pt x="873506" y="35179"/>
                  </a:cubicBezTo>
                  <a:cubicBezTo>
                    <a:pt x="886587" y="33401"/>
                    <a:pt x="899668" y="31115"/>
                    <a:pt x="912749" y="29083"/>
                  </a:cubicBezTo>
                  <a:cubicBezTo>
                    <a:pt x="938911" y="24765"/>
                    <a:pt x="964946" y="20066"/>
                    <a:pt x="991235" y="16256"/>
                  </a:cubicBezTo>
                  <a:cubicBezTo>
                    <a:pt x="1004316" y="14351"/>
                    <a:pt x="1017524" y="12700"/>
                    <a:pt x="1030859" y="12192"/>
                  </a:cubicBezTo>
                  <a:cubicBezTo>
                    <a:pt x="1044194" y="11938"/>
                    <a:pt x="1057656" y="14478"/>
                    <a:pt x="1069594" y="20320"/>
                  </a:cubicBezTo>
                  <a:cubicBezTo>
                    <a:pt x="1081659" y="25908"/>
                    <a:pt x="1091946" y="35306"/>
                    <a:pt x="1099058" y="46609"/>
                  </a:cubicBezTo>
                  <a:cubicBezTo>
                    <a:pt x="1106424" y="57785"/>
                    <a:pt x="1110234" y="70993"/>
                    <a:pt x="1111758" y="84074"/>
                  </a:cubicBezTo>
                  <a:cubicBezTo>
                    <a:pt x="1113155" y="97282"/>
                    <a:pt x="1113028" y="110744"/>
                    <a:pt x="1109726" y="123698"/>
                  </a:cubicBezTo>
                  <a:cubicBezTo>
                    <a:pt x="1106424" y="136652"/>
                    <a:pt x="1099820" y="148717"/>
                    <a:pt x="1090168" y="157861"/>
                  </a:cubicBezTo>
                  <a:cubicBezTo>
                    <a:pt x="1080262" y="166751"/>
                    <a:pt x="1068070" y="172847"/>
                    <a:pt x="1055243" y="176149"/>
                  </a:cubicBezTo>
                  <a:cubicBezTo>
                    <a:pt x="1042416" y="179705"/>
                    <a:pt x="1029081" y="180721"/>
                    <a:pt x="1015746" y="179959"/>
                  </a:cubicBezTo>
                  <a:cubicBezTo>
                    <a:pt x="989203" y="178689"/>
                    <a:pt x="963041" y="174752"/>
                    <a:pt x="936752" y="171450"/>
                  </a:cubicBezTo>
                  <a:cubicBezTo>
                    <a:pt x="910463" y="168148"/>
                    <a:pt x="884174" y="164338"/>
                    <a:pt x="857631" y="164338"/>
                  </a:cubicBezTo>
                </a:path>
              </a:pathLst>
            </a:custGeom>
            <a:solidFill>
              <a:srgbClr val="000000"/>
            </a:solidFill>
          </p:spPr>
        </p:sp>
      </p:grpSp>
      <p:grpSp>
        <p:nvGrpSpPr>
          <p:cNvPr name="Group 313" id="313"/>
          <p:cNvGrpSpPr>
            <a:grpSpLocks noChangeAspect="true"/>
          </p:cNvGrpSpPr>
          <p:nvPr/>
        </p:nvGrpSpPr>
        <p:grpSpPr>
          <a:xfrm rot="0">
            <a:off x="3085462" y="6802288"/>
            <a:ext cx="1047531" cy="207655"/>
            <a:chOff x="0" y="0"/>
            <a:chExt cx="1396708" cy="276873"/>
          </a:xfrm>
        </p:grpSpPr>
        <p:sp>
          <p:nvSpPr>
            <p:cNvPr name="Freeform 314" id="314"/>
            <p:cNvSpPr/>
            <p:nvPr/>
          </p:nvSpPr>
          <p:spPr>
            <a:xfrm flipH="false" flipV="false" rot="0">
              <a:off x="-889" y="0"/>
              <a:ext cx="1397635" cy="276860"/>
            </a:xfrm>
            <a:custGeom>
              <a:avLst/>
              <a:gdLst/>
              <a:ahLst/>
              <a:cxnLst/>
              <a:rect r="r" b="b" t="t" l="l"/>
              <a:pathLst>
                <a:path h="276860" w="1397635">
                  <a:moveTo>
                    <a:pt x="164465" y="0"/>
                  </a:moveTo>
                  <a:cubicBezTo>
                    <a:pt x="145669" y="0"/>
                    <a:pt x="145923" y="2540"/>
                    <a:pt x="145923" y="2540"/>
                  </a:cubicBezTo>
                  <a:cubicBezTo>
                    <a:pt x="145288" y="2540"/>
                    <a:pt x="144653" y="2540"/>
                    <a:pt x="144018" y="2540"/>
                  </a:cubicBezTo>
                  <a:cubicBezTo>
                    <a:pt x="62484" y="2413"/>
                    <a:pt x="1651" y="54864"/>
                    <a:pt x="889" y="136779"/>
                  </a:cubicBezTo>
                  <a:cubicBezTo>
                    <a:pt x="0" y="219329"/>
                    <a:pt x="79883" y="275971"/>
                    <a:pt x="162433" y="276860"/>
                  </a:cubicBezTo>
                  <a:cubicBezTo>
                    <a:pt x="162433" y="276860"/>
                    <a:pt x="320929" y="237236"/>
                    <a:pt x="461899" y="228727"/>
                  </a:cubicBezTo>
                  <a:cubicBezTo>
                    <a:pt x="602869" y="220218"/>
                    <a:pt x="1113028" y="176403"/>
                    <a:pt x="1113028" y="176403"/>
                  </a:cubicBezTo>
                  <a:cubicBezTo>
                    <a:pt x="1113663" y="176403"/>
                    <a:pt x="1114425" y="176403"/>
                    <a:pt x="1115060" y="176403"/>
                  </a:cubicBezTo>
                  <a:cubicBezTo>
                    <a:pt x="1140968" y="176403"/>
                    <a:pt x="1182624" y="182753"/>
                    <a:pt x="1224026" y="189230"/>
                  </a:cubicBezTo>
                  <a:cubicBezTo>
                    <a:pt x="1265428" y="195707"/>
                    <a:pt x="1306449" y="202057"/>
                    <a:pt x="1331468" y="202057"/>
                  </a:cubicBezTo>
                  <a:cubicBezTo>
                    <a:pt x="1335405" y="202057"/>
                    <a:pt x="1338961" y="201930"/>
                    <a:pt x="1342009" y="201549"/>
                  </a:cubicBezTo>
                  <a:cubicBezTo>
                    <a:pt x="1361186" y="199390"/>
                    <a:pt x="1381506" y="194056"/>
                    <a:pt x="1397635" y="182753"/>
                  </a:cubicBezTo>
                  <a:cubicBezTo>
                    <a:pt x="1387602" y="168910"/>
                    <a:pt x="1377950" y="155956"/>
                    <a:pt x="1375283" y="152654"/>
                  </a:cubicBezTo>
                  <a:cubicBezTo>
                    <a:pt x="1372870" y="149606"/>
                    <a:pt x="1369949" y="146558"/>
                    <a:pt x="1367028" y="143637"/>
                  </a:cubicBezTo>
                  <a:cubicBezTo>
                    <a:pt x="1366901" y="143764"/>
                    <a:pt x="1366901" y="143764"/>
                    <a:pt x="1366774" y="143891"/>
                  </a:cubicBezTo>
                  <a:cubicBezTo>
                    <a:pt x="1364488" y="145415"/>
                    <a:pt x="1362456" y="146939"/>
                    <a:pt x="1360551" y="148336"/>
                  </a:cubicBezTo>
                  <a:cubicBezTo>
                    <a:pt x="1359662" y="148844"/>
                    <a:pt x="1358773" y="149225"/>
                    <a:pt x="1357884" y="149606"/>
                  </a:cubicBezTo>
                  <a:cubicBezTo>
                    <a:pt x="1356614" y="150241"/>
                    <a:pt x="1355217" y="150876"/>
                    <a:pt x="1353947" y="151384"/>
                  </a:cubicBezTo>
                  <a:cubicBezTo>
                    <a:pt x="1352804" y="151892"/>
                    <a:pt x="1351788" y="152273"/>
                    <a:pt x="1350772" y="152527"/>
                  </a:cubicBezTo>
                  <a:cubicBezTo>
                    <a:pt x="1348232" y="153289"/>
                    <a:pt x="1345565" y="153924"/>
                    <a:pt x="1342898" y="154178"/>
                  </a:cubicBezTo>
                  <a:cubicBezTo>
                    <a:pt x="1340993" y="154432"/>
                    <a:pt x="1339088" y="154559"/>
                    <a:pt x="1337310" y="154559"/>
                  </a:cubicBezTo>
                  <a:cubicBezTo>
                    <a:pt x="1336421" y="154559"/>
                    <a:pt x="1335659" y="154559"/>
                    <a:pt x="1334770" y="154432"/>
                  </a:cubicBezTo>
                  <a:cubicBezTo>
                    <a:pt x="1333881" y="154305"/>
                    <a:pt x="1332865" y="154305"/>
                    <a:pt x="1331722" y="154178"/>
                  </a:cubicBezTo>
                  <a:cubicBezTo>
                    <a:pt x="1330198" y="154051"/>
                    <a:pt x="1328674" y="153670"/>
                    <a:pt x="1327277" y="153416"/>
                  </a:cubicBezTo>
                  <a:cubicBezTo>
                    <a:pt x="1326388" y="153289"/>
                    <a:pt x="1325372" y="153035"/>
                    <a:pt x="1324483" y="152781"/>
                  </a:cubicBezTo>
                  <a:cubicBezTo>
                    <a:pt x="1322324" y="151892"/>
                    <a:pt x="1319911" y="151003"/>
                    <a:pt x="1317371" y="150114"/>
                  </a:cubicBezTo>
                  <a:cubicBezTo>
                    <a:pt x="1314958" y="148844"/>
                    <a:pt x="1312545" y="147193"/>
                    <a:pt x="1310005" y="145669"/>
                  </a:cubicBezTo>
                  <a:cubicBezTo>
                    <a:pt x="1307592" y="143764"/>
                    <a:pt x="1305306" y="141478"/>
                    <a:pt x="1302893" y="139192"/>
                  </a:cubicBezTo>
                  <a:cubicBezTo>
                    <a:pt x="1298829" y="133858"/>
                    <a:pt x="1294638" y="127635"/>
                    <a:pt x="1293114" y="120015"/>
                  </a:cubicBezTo>
                  <a:cubicBezTo>
                    <a:pt x="1290828" y="112395"/>
                    <a:pt x="1291463" y="104394"/>
                    <a:pt x="1293368" y="96012"/>
                  </a:cubicBezTo>
                  <a:cubicBezTo>
                    <a:pt x="1294511" y="92202"/>
                    <a:pt x="1296289" y="88519"/>
                    <a:pt x="1298321" y="84963"/>
                  </a:cubicBezTo>
                  <a:cubicBezTo>
                    <a:pt x="1290701" y="79502"/>
                    <a:pt x="1282573" y="73914"/>
                    <a:pt x="1274826" y="69088"/>
                  </a:cubicBezTo>
                  <a:cubicBezTo>
                    <a:pt x="1262253" y="61341"/>
                    <a:pt x="1251077" y="52197"/>
                    <a:pt x="1242695" y="44704"/>
                  </a:cubicBezTo>
                  <a:cubicBezTo>
                    <a:pt x="1191133" y="59690"/>
                    <a:pt x="1133475" y="78105"/>
                    <a:pt x="1097407" y="79883"/>
                  </a:cubicBezTo>
                  <a:cubicBezTo>
                    <a:pt x="1097407" y="79883"/>
                    <a:pt x="657479" y="67691"/>
                    <a:pt x="471551" y="38227"/>
                  </a:cubicBezTo>
                  <a:cubicBezTo>
                    <a:pt x="271145" y="6223"/>
                    <a:pt x="194056" y="0"/>
                    <a:pt x="164465" y="0"/>
                  </a:cubicBezTo>
                  <a:close/>
                </a:path>
              </a:pathLst>
            </a:custGeom>
            <a:blipFill>
              <a:blip r:embed="rId163"/>
              <a:stretch>
                <a:fillRect l="-669" t="-3573" r="-928" b="-3426"/>
              </a:stretch>
            </a:blipFill>
          </p:spPr>
        </p:sp>
      </p:grpSp>
      <p:grpSp>
        <p:nvGrpSpPr>
          <p:cNvPr name="Group 315" id="315"/>
          <p:cNvGrpSpPr>
            <a:grpSpLocks noChangeAspect="true"/>
          </p:cNvGrpSpPr>
          <p:nvPr/>
        </p:nvGrpSpPr>
        <p:grpSpPr>
          <a:xfrm rot="0">
            <a:off x="3057096" y="6783896"/>
            <a:ext cx="247545" cy="247564"/>
            <a:chOff x="0" y="0"/>
            <a:chExt cx="247548" cy="247561"/>
          </a:xfrm>
        </p:grpSpPr>
        <p:sp>
          <p:nvSpPr>
            <p:cNvPr name="Freeform 316" id="316"/>
            <p:cNvSpPr/>
            <p:nvPr/>
          </p:nvSpPr>
          <p:spPr>
            <a:xfrm flipH="false" flipV="false" rot="0">
              <a:off x="57658" y="57658"/>
              <a:ext cx="132207" cy="132207"/>
            </a:xfrm>
            <a:custGeom>
              <a:avLst/>
              <a:gdLst/>
              <a:ahLst/>
              <a:cxnLst/>
              <a:rect r="r" b="b" t="t" l="l"/>
              <a:pathLst>
                <a:path h="132207" w="132207">
                  <a:moveTo>
                    <a:pt x="123698" y="81534"/>
                  </a:moveTo>
                  <a:cubicBezTo>
                    <a:pt x="115189" y="113284"/>
                    <a:pt x="82550" y="132207"/>
                    <a:pt x="50673" y="123698"/>
                  </a:cubicBezTo>
                  <a:cubicBezTo>
                    <a:pt x="18796" y="115189"/>
                    <a:pt x="0" y="82423"/>
                    <a:pt x="8509" y="50673"/>
                  </a:cubicBezTo>
                  <a:cubicBezTo>
                    <a:pt x="17018" y="18923"/>
                    <a:pt x="49657" y="0"/>
                    <a:pt x="81534" y="8509"/>
                  </a:cubicBezTo>
                  <a:cubicBezTo>
                    <a:pt x="113411" y="17018"/>
                    <a:pt x="132207" y="49784"/>
                    <a:pt x="123698" y="81534"/>
                  </a:cubicBezTo>
                </a:path>
              </a:pathLst>
            </a:custGeom>
            <a:solidFill>
              <a:srgbClr val="FFFFFF"/>
            </a:solidFill>
          </p:spPr>
        </p:sp>
        <p:sp>
          <p:nvSpPr>
            <p:cNvPr name="Freeform 317" id="317"/>
            <p:cNvSpPr/>
            <p:nvPr/>
          </p:nvSpPr>
          <p:spPr>
            <a:xfrm flipH="false" flipV="false" rot="0">
              <a:off x="63627" y="63373"/>
              <a:ext cx="120396" cy="120523"/>
            </a:xfrm>
            <a:custGeom>
              <a:avLst/>
              <a:gdLst/>
              <a:ahLst/>
              <a:cxnLst/>
              <a:rect r="r" b="b" t="t" l="l"/>
              <a:pathLst>
                <a:path h="120523" w="120396">
                  <a:moveTo>
                    <a:pt x="117729" y="75819"/>
                  </a:moveTo>
                  <a:lnTo>
                    <a:pt x="117094" y="75692"/>
                  </a:lnTo>
                  <a:cubicBezTo>
                    <a:pt x="110109" y="101981"/>
                    <a:pt x="86233" y="119380"/>
                    <a:pt x="60198" y="119380"/>
                  </a:cubicBezTo>
                  <a:cubicBezTo>
                    <a:pt x="55118" y="119380"/>
                    <a:pt x="50038" y="118745"/>
                    <a:pt x="44831" y="117348"/>
                  </a:cubicBezTo>
                  <a:cubicBezTo>
                    <a:pt x="18542" y="110363"/>
                    <a:pt x="1143" y="86487"/>
                    <a:pt x="1143" y="60452"/>
                  </a:cubicBezTo>
                  <a:cubicBezTo>
                    <a:pt x="1143" y="55372"/>
                    <a:pt x="1778" y="50292"/>
                    <a:pt x="3175" y="45212"/>
                  </a:cubicBezTo>
                  <a:cubicBezTo>
                    <a:pt x="10287" y="18796"/>
                    <a:pt x="34036" y="1397"/>
                    <a:pt x="60198" y="1397"/>
                  </a:cubicBezTo>
                  <a:cubicBezTo>
                    <a:pt x="65278" y="1397"/>
                    <a:pt x="70358" y="2032"/>
                    <a:pt x="75438" y="3429"/>
                  </a:cubicBezTo>
                  <a:cubicBezTo>
                    <a:pt x="101727" y="10541"/>
                    <a:pt x="119126" y="34290"/>
                    <a:pt x="119126" y="60325"/>
                  </a:cubicBezTo>
                  <a:cubicBezTo>
                    <a:pt x="119126" y="65405"/>
                    <a:pt x="118491" y="70485"/>
                    <a:pt x="117094" y="75692"/>
                  </a:cubicBezTo>
                  <a:lnTo>
                    <a:pt x="117729" y="75819"/>
                  </a:lnTo>
                  <a:lnTo>
                    <a:pt x="118364" y="75946"/>
                  </a:lnTo>
                  <a:cubicBezTo>
                    <a:pt x="119761" y="70739"/>
                    <a:pt x="120396" y="65405"/>
                    <a:pt x="120396" y="60198"/>
                  </a:cubicBezTo>
                  <a:cubicBezTo>
                    <a:pt x="120396" y="33528"/>
                    <a:pt x="102616" y="9271"/>
                    <a:pt x="75819" y="2032"/>
                  </a:cubicBezTo>
                  <a:cubicBezTo>
                    <a:pt x="70612" y="635"/>
                    <a:pt x="65278" y="0"/>
                    <a:pt x="60198" y="0"/>
                  </a:cubicBezTo>
                  <a:cubicBezTo>
                    <a:pt x="33528" y="0"/>
                    <a:pt x="9271" y="17780"/>
                    <a:pt x="2032" y="44704"/>
                  </a:cubicBezTo>
                  <a:cubicBezTo>
                    <a:pt x="635" y="49911"/>
                    <a:pt x="0" y="55118"/>
                    <a:pt x="0" y="60325"/>
                  </a:cubicBezTo>
                  <a:cubicBezTo>
                    <a:pt x="0" y="86995"/>
                    <a:pt x="17780" y="111379"/>
                    <a:pt x="44704" y="118491"/>
                  </a:cubicBezTo>
                  <a:cubicBezTo>
                    <a:pt x="49911" y="119888"/>
                    <a:pt x="55118" y="120523"/>
                    <a:pt x="60325" y="120523"/>
                  </a:cubicBezTo>
                  <a:cubicBezTo>
                    <a:pt x="86995" y="120523"/>
                    <a:pt x="111252" y="102743"/>
                    <a:pt x="118491" y="75819"/>
                  </a:cubicBezTo>
                  <a:close/>
                </a:path>
              </a:pathLst>
            </a:custGeom>
            <a:solidFill>
              <a:srgbClr val="010101"/>
            </a:solidFill>
          </p:spPr>
        </p:sp>
        <p:sp>
          <p:nvSpPr>
            <p:cNvPr name="Freeform 318" id="318"/>
            <p:cNvSpPr/>
            <p:nvPr/>
          </p:nvSpPr>
          <p:spPr>
            <a:xfrm flipH="false" flipV="false" rot="0">
              <a:off x="93726" y="93726"/>
              <a:ext cx="60198" cy="60198"/>
            </a:xfrm>
            <a:custGeom>
              <a:avLst/>
              <a:gdLst/>
              <a:ahLst/>
              <a:cxnLst/>
              <a:rect r="r" b="b" t="t" l="l"/>
              <a:pathLst>
                <a:path h="60198" w="60198">
                  <a:moveTo>
                    <a:pt x="56261" y="37084"/>
                  </a:moveTo>
                  <a:cubicBezTo>
                    <a:pt x="52451" y="51562"/>
                    <a:pt x="37465" y="60198"/>
                    <a:pt x="22987" y="56261"/>
                  </a:cubicBezTo>
                  <a:cubicBezTo>
                    <a:pt x="8509" y="52324"/>
                    <a:pt x="0" y="37592"/>
                    <a:pt x="3810" y="23114"/>
                  </a:cubicBezTo>
                  <a:cubicBezTo>
                    <a:pt x="7620" y="8636"/>
                    <a:pt x="22606" y="0"/>
                    <a:pt x="37084" y="3810"/>
                  </a:cubicBezTo>
                  <a:cubicBezTo>
                    <a:pt x="51562" y="7620"/>
                    <a:pt x="60198" y="22606"/>
                    <a:pt x="56261" y="37084"/>
                  </a:cubicBezTo>
                </a:path>
              </a:pathLst>
            </a:custGeom>
            <a:solidFill>
              <a:srgbClr val="D1D3D4"/>
            </a:solidFill>
          </p:spPr>
        </p:sp>
        <p:sp>
          <p:nvSpPr>
            <p:cNvPr name="Freeform 319" id="319"/>
            <p:cNvSpPr/>
            <p:nvPr/>
          </p:nvSpPr>
          <p:spPr>
            <a:xfrm flipH="false" flipV="false" rot="0">
              <a:off x="96012" y="95885"/>
              <a:ext cx="55626" cy="55626"/>
            </a:xfrm>
            <a:custGeom>
              <a:avLst/>
              <a:gdLst/>
              <a:ahLst/>
              <a:cxnLst/>
              <a:rect r="r" b="b" t="t" l="l"/>
              <a:pathLst>
                <a:path h="55626" w="55626">
                  <a:moveTo>
                    <a:pt x="53975" y="34925"/>
                  </a:moveTo>
                  <a:lnTo>
                    <a:pt x="53340" y="34798"/>
                  </a:lnTo>
                  <a:cubicBezTo>
                    <a:pt x="50165" y="46609"/>
                    <a:pt x="39497" y="54356"/>
                    <a:pt x="27813" y="54356"/>
                  </a:cubicBezTo>
                  <a:cubicBezTo>
                    <a:pt x="25527" y="54356"/>
                    <a:pt x="23241" y="54102"/>
                    <a:pt x="20955" y="53467"/>
                  </a:cubicBezTo>
                  <a:cubicBezTo>
                    <a:pt x="9144" y="50292"/>
                    <a:pt x="1397" y="39624"/>
                    <a:pt x="1397" y="27940"/>
                  </a:cubicBezTo>
                  <a:cubicBezTo>
                    <a:pt x="1397" y="25654"/>
                    <a:pt x="1651" y="23368"/>
                    <a:pt x="2286" y="21082"/>
                  </a:cubicBezTo>
                  <a:cubicBezTo>
                    <a:pt x="5461" y="9271"/>
                    <a:pt x="16129" y="1397"/>
                    <a:pt x="27813" y="1397"/>
                  </a:cubicBezTo>
                  <a:cubicBezTo>
                    <a:pt x="30099" y="1397"/>
                    <a:pt x="32385" y="1651"/>
                    <a:pt x="34671" y="2286"/>
                  </a:cubicBezTo>
                  <a:cubicBezTo>
                    <a:pt x="46482" y="5461"/>
                    <a:pt x="54356" y="16129"/>
                    <a:pt x="54356" y="27813"/>
                  </a:cubicBezTo>
                  <a:cubicBezTo>
                    <a:pt x="54356" y="30099"/>
                    <a:pt x="54102" y="32385"/>
                    <a:pt x="53467" y="34671"/>
                  </a:cubicBezTo>
                  <a:lnTo>
                    <a:pt x="54102" y="34798"/>
                  </a:lnTo>
                  <a:lnTo>
                    <a:pt x="54737" y="34925"/>
                  </a:lnTo>
                  <a:cubicBezTo>
                    <a:pt x="55372" y="32512"/>
                    <a:pt x="55626" y="30099"/>
                    <a:pt x="55626" y="27686"/>
                  </a:cubicBezTo>
                  <a:cubicBezTo>
                    <a:pt x="55626" y="15367"/>
                    <a:pt x="47498" y="4191"/>
                    <a:pt x="35052" y="889"/>
                  </a:cubicBezTo>
                  <a:cubicBezTo>
                    <a:pt x="32639" y="254"/>
                    <a:pt x="30226" y="0"/>
                    <a:pt x="27813" y="0"/>
                  </a:cubicBezTo>
                  <a:cubicBezTo>
                    <a:pt x="15494" y="0"/>
                    <a:pt x="4318" y="8128"/>
                    <a:pt x="1016" y="20574"/>
                  </a:cubicBezTo>
                  <a:cubicBezTo>
                    <a:pt x="381" y="22987"/>
                    <a:pt x="0" y="25400"/>
                    <a:pt x="0" y="27813"/>
                  </a:cubicBezTo>
                  <a:cubicBezTo>
                    <a:pt x="0" y="40132"/>
                    <a:pt x="8255" y="51308"/>
                    <a:pt x="20574" y="54610"/>
                  </a:cubicBezTo>
                  <a:cubicBezTo>
                    <a:pt x="22987" y="55245"/>
                    <a:pt x="25400" y="55626"/>
                    <a:pt x="27813" y="55626"/>
                  </a:cubicBezTo>
                  <a:cubicBezTo>
                    <a:pt x="40132" y="55626"/>
                    <a:pt x="51308" y="47371"/>
                    <a:pt x="54610" y="35052"/>
                  </a:cubicBezTo>
                  <a:close/>
                </a:path>
              </a:pathLst>
            </a:custGeom>
            <a:solidFill>
              <a:srgbClr val="010101"/>
            </a:solidFill>
          </p:spPr>
        </p:sp>
        <p:sp>
          <p:nvSpPr>
            <p:cNvPr name="Freeform 320" id="320"/>
            <p:cNvSpPr/>
            <p:nvPr/>
          </p:nvSpPr>
          <p:spPr>
            <a:xfrm flipH="false" flipV="false" rot="0">
              <a:off x="100711" y="101346"/>
              <a:ext cx="45974" cy="44958"/>
            </a:xfrm>
            <a:custGeom>
              <a:avLst/>
              <a:gdLst/>
              <a:ahLst/>
              <a:cxnLst/>
              <a:rect r="r" b="b" t="t" l="l"/>
              <a:pathLst>
                <a:path h="44958" w="45974">
                  <a:moveTo>
                    <a:pt x="16002" y="44958"/>
                  </a:moveTo>
                  <a:lnTo>
                    <a:pt x="0" y="27559"/>
                  </a:lnTo>
                  <a:lnTo>
                    <a:pt x="7112" y="5080"/>
                  </a:lnTo>
                  <a:lnTo>
                    <a:pt x="30099" y="0"/>
                  </a:lnTo>
                  <a:lnTo>
                    <a:pt x="45974" y="17399"/>
                  </a:lnTo>
                  <a:lnTo>
                    <a:pt x="38989" y="39878"/>
                  </a:lnTo>
                  <a:close/>
                </a:path>
              </a:pathLst>
            </a:custGeom>
            <a:solidFill>
              <a:srgbClr val="FFFFFF"/>
            </a:solidFill>
          </p:spPr>
        </p:sp>
        <p:sp>
          <p:nvSpPr>
            <p:cNvPr name="Freeform 321" id="321"/>
            <p:cNvSpPr/>
            <p:nvPr/>
          </p:nvSpPr>
          <p:spPr>
            <a:xfrm flipH="false" flipV="false" rot="0">
              <a:off x="100076" y="100584"/>
              <a:ext cx="47498" cy="46482"/>
            </a:xfrm>
            <a:custGeom>
              <a:avLst/>
              <a:gdLst/>
              <a:ahLst/>
              <a:cxnLst/>
              <a:rect r="r" b="b" t="t" l="l"/>
              <a:pathLst>
                <a:path h="46482" w="47498">
                  <a:moveTo>
                    <a:pt x="16637" y="45720"/>
                  </a:moveTo>
                  <a:lnTo>
                    <a:pt x="17145" y="45212"/>
                  </a:lnTo>
                  <a:lnTo>
                    <a:pt x="1397" y="28067"/>
                  </a:lnTo>
                  <a:lnTo>
                    <a:pt x="8255" y="6350"/>
                  </a:lnTo>
                  <a:lnTo>
                    <a:pt x="30607" y="1397"/>
                  </a:lnTo>
                  <a:lnTo>
                    <a:pt x="45974" y="18288"/>
                  </a:lnTo>
                  <a:lnTo>
                    <a:pt x="39116" y="40132"/>
                  </a:lnTo>
                  <a:lnTo>
                    <a:pt x="16510" y="45085"/>
                  </a:lnTo>
                  <a:lnTo>
                    <a:pt x="16637" y="45720"/>
                  </a:lnTo>
                  <a:lnTo>
                    <a:pt x="17145" y="45212"/>
                  </a:lnTo>
                  <a:lnTo>
                    <a:pt x="16637" y="45720"/>
                  </a:lnTo>
                  <a:lnTo>
                    <a:pt x="16764" y="46355"/>
                  </a:lnTo>
                  <a:lnTo>
                    <a:pt x="40132" y="41148"/>
                  </a:lnTo>
                  <a:lnTo>
                    <a:pt x="47498" y="17907"/>
                  </a:lnTo>
                  <a:lnTo>
                    <a:pt x="31115" y="0"/>
                  </a:lnTo>
                  <a:lnTo>
                    <a:pt x="7366" y="5334"/>
                  </a:lnTo>
                  <a:lnTo>
                    <a:pt x="0" y="28575"/>
                  </a:lnTo>
                  <a:lnTo>
                    <a:pt x="16510" y="46482"/>
                  </a:lnTo>
                  <a:lnTo>
                    <a:pt x="16891" y="46355"/>
                  </a:lnTo>
                  <a:close/>
                </a:path>
              </a:pathLst>
            </a:custGeom>
            <a:solidFill>
              <a:srgbClr val="010101"/>
            </a:solidFill>
          </p:spPr>
        </p:sp>
        <p:sp>
          <p:nvSpPr>
            <p:cNvPr name="Freeform 322" id="322"/>
            <p:cNvSpPr/>
            <p:nvPr/>
          </p:nvSpPr>
          <p:spPr>
            <a:xfrm flipH="false" flipV="false" rot="0">
              <a:off x="106426" y="106426"/>
              <a:ext cx="34798" cy="34798"/>
            </a:xfrm>
            <a:custGeom>
              <a:avLst/>
              <a:gdLst/>
              <a:ahLst/>
              <a:cxnLst/>
              <a:rect r="r" b="b" t="t" l="l"/>
              <a:pathLst>
                <a:path h="34798" w="34798">
                  <a:moveTo>
                    <a:pt x="32512" y="21463"/>
                  </a:moveTo>
                  <a:cubicBezTo>
                    <a:pt x="30226" y="29845"/>
                    <a:pt x="21717" y="34798"/>
                    <a:pt x="13335" y="32512"/>
                  </a:cubicBezTo>
                  <a:cubicBezTo>
                    <a:pt x="4953" y="30226"/>
                    <a:pt x="0" y="21717"/>
                    <a:pt x="2286" y="13335"/>
                  </a:cubicBezTo>
                  <a:cubicBezTo>
                    <a:pt x="4572" y="4953"/>
                    <a:pt x="13081" y="0"/>
                    <a:pt x="21463" y="2159"/>
                  </a:cubicBezTo>
                  <a:cubicBezTo>
                    <a:pt x="29845" y="4318"/>
                    <a:pt x="34798" y="12954"/>
                    <a:pt x="32512" y="21336"/>
                  </a:cubicBezTo>
                </a:path>
              </a:pathLst>
            </a:custGeom>
            <a:solidFill>
              <a:srgbClr val="010101"/>
            </a:solidFill>
          </p:spPr>
        </p:sp>
        <p:sp>
          <p:nvSpPr>
            <p:cNvPr name="Freeform 323" id="323"/>
            <p:cNvSpPr/>
            <p:nvPr/>
          </p:nvSpPr>
          <p:spPr>
            <a:xfrm flipH="false" flipV="false" rot="0">
              <a:off x="62865" y="62992"/>
              <a:ext cx="121666" cy="121666"/>
            </a:xfrm>
            <a:custGeom>
              <a:avLst/>
              <a:gdLst/>
              <a:ahLst/>
              <a:cxnLst/>
              <a:rect r="r" b="b" t="t" l="l"/>
              <a:pathLst>
                <a:path h="121666" w="121666">
                  <a:moveTo>
                    <a:pt x="75057" y="7874"/>
                  </a:moveTo>
                  <a:cubicBezTo>
                    <a:pt x="45847" y="0"/>
                    <a:pt x="15748" y="17399"/>
                    <a:pt x="7874" y="46609"/>
                  </a:cubicBezTo>
                  <a:cubicBezTo>
                    <a:pt x="0" y="75819"/>
                    <a:pt x="17399" y="105918"/>
                    <a:pt x="46609" y="113792"/>
                  </a:cubicBezTo>
                  <a:cubicBezTo>
                    <a:pt x="75819" y="121666"/>
                    <a:pt x="105918" y="104267"/>
                    <a:pt x="113792" y="75057"/>
                  </a:cubicBezTo>
                  <a:cubicBezTo>
                    <a:pt x="121666" y="45847"/>
                    <a:pt x="104267" y="15748"/>
                    <a:pt x="75057" y="8001"/>
                  </a:cubicBezTo>
                  <a:moveTo>
                    <a:pt x="90297" y="68834"/>
                  </a:moveTo>
                  <a:cubicBezTo>
                    <a:pt x="85979" y="85090"/>
                    <a:pt x="69342" y="94742"/>
                    <a:pt x="53086" y="90424"/>
                  </a:cubicBezTo>
                  <a:cubicBezTo>
                    <a:pt x="36830" y="86106"/>
                    <a:pt x="27178" y="69342"/>
                    <a:pt x="31496" y="53086"/>
                  </a:cubicBezTo>
                  <a:cubicBezTo>
                    <a:pt x="35814" y="36830"/>
                    <a:pt x="52578" y="27178"/>
                    <a:pt x="68707" y="31496"/>
                  </a:cubicBezTo>
                  <a:cubicBezTo>
                    <a:pt x="84836" y="35814"/>
                    <a:pt x="94615" y="52578"/>
                    <a:pt x="90297" y="68834"/>
                  </a:cubicBezTo>
                </a:path>
              </a:pathLst>
            </a:custGeom>
            <a:solidFill>
              <a:srgbClr val="010101"/>
            </a:solidFill>
          </p:spPr>
        </p:sp>
        <p:sp>
          <p:nvSpPr>
            <p:cNvPr name="Freeform 324" id="324"/>
            <p:cNvSpPr/>
            <p:nvPr/>
          </p:nvSpPr>
          <p:spPr>
            <a:xfrm flipH="false" flipV="false" rot="0">
              <a:off x="57658" y="57658"/>
              <a:ext cx="132207" cy="132207"/>
            </a:xfrm>
            <a:custGeom>
              <a:avLst/>
              <a:gdLst/>
              <a:ahLst/>
              <a:cxnLst/>
              <a:rect r="r" b="b" t="t" l="l"/>
              <a:pathLst>
                <a:path h="132207" w="132207">
                  <a:moveTo>
                    <a:pt x="123698" y="81534"/>
                  </a:moveTo>
                  <a:cubicBezTo>
                    <a:pt x="115189" y="113284"/>
                    <a:pt x="82550" y="132207"/>
                    <a:pt x="50673" y="123698"/>
                  </a:cubicBezTo>
                  <a:cubicBezTo>
                    <a:pt x="18796" y="115189"/>
                    <a:pt x="0" y="82423"/>
                    <a:pt x="8509" y="50673"/>
                  </a:cubicBezTo>
                  <a:cubicBezTo>
                    <a:pt x="17018" y="18923"/>
                    <a:pt x="49657" y="0"/>
                    <a:pt x="81534" y="8509"/>
                  </a:cubicBezTo>
                  <a:cubicBezTo>
                    <a:pt x="113411" y="17018"/>
                    <a:pt x="132207" y="49784"/>
                    <a:pt x="123698" y="81534"/>
                  </a:cubicBezTo>
                </a:path>
              </a:pathLst>
            </a:custGeom>
            <a:solidFill>
              <a:srgbClr val="FFFFFF"/>
            </a:solidFill>
          </p:spPr>
        </p:sp>
        <p:sp>
          <p:nvSpPr>
            <p:cNvPr name="Freeform 325" id="325"/>
            <p:cNvSpPr/>
            <p:nvPr/>
          </p:nvSpPr>
          <p:spPr>
            <a:xfrm flipH="false" flipV="false" rot="0">
              <a:off x="63627" y="63373"/>
              <a:ext cx="120396" cy="120523"/>
            </a:xfrm>
            <a:custGeom>
              <a:avLst/>
              <a:gdLst/>
              <a:ahLst/>
              <a:cxnLst/>
              <a:rect r="r" b="b" t="t" l="l"/>
              <a:pathLst>
                <a:path h="120523" w="120396">
                  <a:moveTo>
                    <a:pt x="117729" y="75819"/>
                  </a:moveTo>
                  <a:lnTo>
                    <a:pt x="117094" y="75692"/>
                  </a:lnTo>
                  <a:cubicBezTo>
                    <a:pt x="110109" y="101981"/>
                    <a:pt x="86233" y="119380"/>
                    <a:pt x="60198" y="119380"/>
                  </a:cubicBezTo>
                  <a:cubicBezTo>
                    <a:pt x="55118" y="119380"/>
                    <a:pt x="50038" y="118745"/>
                    <a:pt x="44831" y="117348"/>
                  </a:cubicBezTo>
                  <a:cubicBezTo>
                    <a:pt x="18542" y="110363"/>
                    <a:pt x="1143" y="86487"/>
                    <a:pt x="1143" y="60452"/>
                  </a:cubicBezTo>
                  <a:cubicBezTo>
                    <a:pt x="1143" y="55372"/>
                    <a:pt x="1778" y="50292"/>
                    <a:pt x="3175" y="45212"/>
                  </a:cubicBezTo>
                  <a:cubicBezTo>
                    <a:pt x="10287" y="18796"/>
                    <a:pt x="34036" y="1397"/>
                    <a:pt x="60198" y="1397"/>
                  </a:cubicBezTo>
                  <a:cubicBezTo>
                    <a:pt x="65278" y="1397"/>
                    <a:pt x="70358" y="2032"/>
                    <a:pt x="75438" y="3429"/>
                  </a:cubicBezTo>
                  <a:cubicBezTo>
                    <a:pt x="101727" y="10541"/>
                    <a:pt x="119126" y="34290"/>
                    <a:pt x="119126" y="60325"/>
                  </a:cubicBezTo>
                  <a:cubicBezTo>
                    <a:pt x="119126" y="65405"/>
                    <a:pt x="118491" y="70485"/>
                    <a:pt x="117094" y="75692"/>
                  </a:cubicBezTo>
                  <a:lnTo>
                    <a:pt x="117729" y="75819"/>
                  </a:lnTo>
                  <a:lnTo>
                    <a:pt x="118364" y="75946"/>
                  </a:lnTo>
                  <a:cubicBezTo>
                    <a:pt x="119761" y="70739"/>
                    <a:pt x="120396" y="65405"/>
                    <a:pt x="120396" y="60198"/>
                  </a:cubicBezTo>
                  <a:cubicBezTo>
                    <a:pt x="120396" y="33528"/>
                    <a:pt x="102616" y="9271"/>
                    <a:pt x="75819" y="2032"/>
                  </a:cubicBezTo>
                  <a:cubicBezTo>
                    <a:pt x="70612" y="635"/>
                    <a:pt x="65278" y="0"/>
                    <a:pt x="60198" y="0"/>
                  </a:cubicBezTo>
                  <a:cubicBezTo>
                    <a:pt x="33528" y="0"/>
                    <a:pt x="9271" y="17780"/>
                    <a:pt x="2032" y="44704"/>
                  </a:cubicBezTo>
                  <a:cubicBezTo>
                    <a:pt x="635" y="49911"/>
                    <a:pt x="0" y="55118"/>
                    <a:pt x="0" y="60325"/>
                  </a:cubicBezTo>
                  <a:cubicBezTo>
                    <a:pt x="0" y="86995"/>
                    <a:pt x="17780" y="111379"/>
                    <a:pt x="44704" y="118491"/>
                  </a:cubicBezTo>
                  <a:cubicBezTo>
                    <a:pt x="49911" y="119888"/>
                    <a:pt x="55118" y="120523"/>
                    <a:pt x="60325" y="120523"/>
                  </a:cubicBezTo>
                  <a:cubicBezTo>
                    <a:pt x="86995" y="120523"/>
                    <a:pt x="111252" y="102743"/>
                    <a:pt x="118491" y="75819"/>
                  </a:cubicBezTo>
                  <a:close/>
                </a:path>
              </a:pathLst>
            </a:custGeom>
            <a:solidFill>
              <a:srgbClr val="010101"/>
            </a:solidFill>
          </p:spPr>
        </p:sp>
        <p:sp>
          <p:nvSpPr>
            <p:cNvPr name="Freeform 326" id="326"/>
            <p:cNvSpPr/>
            <p:nvPr/>
          </p:nvSpPr>
          <p:spPr>
            <a:xfrm flipH="false" flipV="false" rot="0">
              <a:off x="93726" y="93726"/>
              <a:ext cx="60198" cy="60198"/>
            </a:xfrm>
            <a:custGeom>
              <a:avLst/>
              <a:gdLst/>
              <a:ahLst/>
              <a:cxnLst/>
              <a:rect r="r" b="b" t="t" l="l"/>
              <a:pathLst>
                <a:path h="60198" w="60198">
                  <a:moveTo>
                    <a:pt x="56261" y="37084"/>
                  </a:moveTo>
                  <a:cubicBezTo>
                    <a:pt x="52451" y="51562"/>
                    <a:pt x="37465" y="60198"/>
                    <a:pt x="22987" y="56261"/>
                  </a:cubicBezTo>
                  <a:cubicBezTo>
                    <a:pt x="8509" y="52324"/>
                    <a:pt x="0" y="37592"/>
                    <a:pt x="3810" y="23114"/>
                  </a:cubicBezTo>
                  <a:cubicBezTo>
                    <a:pt x="7620" y="8636"/>
                    <a:pt x="22606" y="0"/>
                    <a:pt x="37084" y="3810"/>
                  </a:cubicBezTo>
                  <a:cubicBezTo>
                    <a:pt x="51562" y="7620"/>
                    <a:pt x="60198" y="22606"/>
                    <a:pt x="56261" y="37084"/>
                  </a:cubicBezTo>
                </a:path>
              </a:pathLst>
            </a:custGeom>
            <a:solidFill>
              <a:srgbClr val="D1D3D4"/>
            </a:solidFill>
          </p:spPr>
        </p:sp>
        <p:sp>
          <p:nvSpPr>
            <p:cNvPr name="Freeform 327" id="327"/>
            <p:cNvSpPr/>
            <p:nvPr/>
          </p:nvSpPr>
          <p:spPr>
            <a:xfrm flipH="false" flipV="false" rot="0">
              <a:off x="96012" y="95885"/>
              <a:ext cx="55626" cy="55626"/>
            </a:xfrm>
            <a:custGeom>
              <a:avLst/>
              <a:gdLst/>
              <a:ahLst/>
              <a:cxnLst/>
              <a:rect r="r" b="b" t="t" l="l"/>
              <a:pathLst>
                <a:path h="55626" w="55626">
                  <a:moveTo>
                    <a:pt x="53975" y="34925"/>
                  </a:moveTo>
                  <a:lnTo>
                    <a:pt x="53340" y="34798"/>
                  </a:lnTo>
                  <a:cubicBezTo>
                    <a:pt x="50165" y="46609"/>
                    <a:pt x="39497" y="54356"/>
                    <a:pt x="27813" y="54356"/>
                  </a:cubicBezTo>
                  <a:cubicBezTo>
                    <a:pt x="25527" y="54356"/>
                    <a:pt x="23241" y="54102"/>
                    <a:pt x="20955" y="53467"/>
                  </a:cubicBezTo>
                  <a:cubicBezTo>
                    <a:pt x="9144" y="50292"/>
                    <a:pt x="1397" y="39624"/>
                    <a:pt x="1397" y="27940"/>
                  </a:cubicBezTo>
                  <a:cubicBezTo>
                    <a:pt x="1397" y="25654"/>
                    <a:pt x="1651" y="23368"/>
                    <a:pt x="2286" y="21082"/>
                  </a:cubicBezTo>
                  <a:cubicBezTo>
                    <a:pt x="5461" y="9271"/>
                    <a:pt x="16129" y="1397"/>
                    <a:pt x="27813" y="1397"/>
                  </a:cubicBezTo>
                  <a:cubicBezTo>
                    <a:pt x="30099" y="1397"/>
                    <a:pt x="32385" y="1651"/>
                    <a:pt x="34671" y="2286"/>
                  </a:cubicBezTo>
                  <a:cubicBezTo>
                    <a:pt x="46482" y="5461"/>
                    <a:pt x="54356" y="16129"/>
                    <a:pt x="54356" y="27813"/>
                  </a:cubicBezTo>
                  <a:cubicBezTo>
                    <a:pt x="54356" y="30099"/>
                    <a:pt x="54102" y="32385"/>
                    <a:pt x="53467" y="34671"/>
                  </a:cubicBezTo>
                  <a:lnTo>
                    <a:pt x="54102" y="34798"/>
                  </a:lnTo>
                  <a:lnTo>
                    <a:pt x="54737" y="34925"/>
                  </a:lnTo>
                  <a:cubicBezTo>
                    <a:pt x="55372" y="32512"/>
                    <a:pt x="55626" y="30099"/>
                    <a:pt x="55626" y="27686"/>
                  </a:cubicBezTo>
                  <a:cubicBezTo>
                    <a:pt x="55626" y="15367"/>
                    <a:pt x="47498" y="4191"/>
                    <a:pt x="35052" y="889"/>
                  </a:cubicBezTo>
                  <a:cubicBezTo>
                    <a:pt x="32639" y="254"/>
                    <a:pt x="30226" y="0"/>
                    <a:pt x="27813" y="0"/>
                  </a:cubicBezTo>
                  <a:cubicBezTo>
                    <a:pt x="15494" y="0"/>
                    <a:pt x="4318" y="8128"/>
                    <a:pt x="1016" y="20574"/>
                  </a:cubicBezTo>
                  <a:cubicBezTo>
                    <a:pt x="381" y="22987"/>
                    <a:pt x="0" y="25400"/>
                    <a:pt x="0" y="27813"/>
                  </a:cubicBezTo>
                  <a:cubicBezTo>
                    <a:pt x="0" y="40132"/>
                    <a:pt x="8255" y="51308"/>
                    <a:pt x="20574" y="54610"/>
                  </a:cubicBezTo>
                  <a:cubicBezTo>
                    <a:pt x="22987" y="55245"/>
                    <a:pt x="25400" y="55626"/>
                    <a:pt x="27813" y="55626"/>
                  </a:cubicBezTo>
                  <a:cubicBezTo>
                    <a:pt x="40132" y="55626"/>
                    <a:pt x="51308" y="47371"/>
                    <a:pt x="54610" y="35052"/>
                  </a:cubicBezTo>
                  <a:close/>
                </a:path>
              </a:pathLst>
            </a:custGeom>
            <a:solidFill>
              <a:srgbClr val="010101"/>
            </a:solidFill>
          </p:spPr>
        </p:sp>
        <p:sp>
          <p:nvSpPr>
            <p:cNvPr name="Freeform 328" id="328"/>
            <p:cNvSpPr/>
            <p:nvPr/>
          </p:nvSpPr>
          <p:spPr>
            <a:xfrm flipH="false" flipV="false" rot="0">
              <a:off x="100711" y="101346"/>
              <a:ext cx="45974" cy="44958"/>
            </a:xfrm>
            <a:custGeom>
              <a:avLst/>
              <a:gdLst/>
              <a:ahLst/>
              <a:cxnLst/>
              <a:rect r="r" b="b" t="t" l="l"/>
              <a:pathLst>
                <a:path h="44958" w="45974">
                  <a:moveTo>
                    <a:pt x="16002" y="44958"/>
                  </a:moveTo>
                  <a:lnTo>
                    <a:pt x="0" y="27559"/>
                  </a:lnTo>
                  <a:lnTo>
                    <a:pt x="7112" y="5080"/>
                  </a:lnTo>
                  <a:lnTo>
                    <a:pt x="30099" y="0"/>
                  </a:lnTo>
                  <a:lnTo>
                    <a:pt x="45974" y="17399"/>
                  </a:lnTo>
                  <a:lnTo>
                    <a:pt x="38989" y="39878"/>
                  </a:lnTo>
                  <a:close/>
                </a:path>
              </a:pathLst>
            </a:custGeom>
            <a:solidFill>
              <a:srgbClr val="FFFFFF"/>
            </a:solidFill>
          </p:spPr>
        </p:sp>
        <p:sp>
          <p:nvSpPr>
            <p:cNvPr name="Freeform 329" id="329"/>
            <p:cNvSpPr/>
            <p:nvPr/>
          </p:nvSpPr>
          <p:spPr>
            <a:xfrm flipH="false" flipV="false" rot="0">
              <a:off x="100076" y="100584"/>
              <a:ext cx="47498" cy="46482"/>
            </a:xfrm>
            <a:custGeom>
              <a:avLst/>
              <a:gdLst/>
              <a:ahLst/>
              <a:cxnLst/>
              <a:rect r="r" b="b" t="t" l="l"/>
              <a:pathLst>
                <a:path h="46482" w="47498">
                  <a:moveTo>
                    <a:pt x="16637" y="45720"/>
                  </a:moveTo>
                  <a:lnTo>
                    <a:pt x="17145" y="45212"/>
                  </a:lnTo>
                  <a:lnTo>
                    <a:pt x="1397" y="28067"/>
                  </a:lnTo>
                  <a:lnTo>
                    <a:pt x="8255" y="6350"/>
                  </a:lnTo>
                  <a:lnTo>
                    <a:pt x="30607" y="1397"/>
                  </a:lnTo>
                  <a:lnTo>
                    <a:pt x="45974" y="18288"/>
                  </a:lnTo>
                  <a:lnTo>
                    <a:pt x="39116" y="40132"/>
                  </a:lnTo>
                  <a:lnTo>
                    <a:pt x="16510" y="45085"/>
                  </a:lnTo>
                  <a:lnTo>
                    <a:pt x="16637" y="45720"/>
                  </a:lnTo>
                  <a:lnTo>
                    <a:pt x="17145" y="45212"/>
                  </a:lnTo>
                  <a:lnTo>
                    <a:pt x="16637" y="45720"/>
                  </a:lnTo>
                  <a:lnTo>
                    <a:pt x="16764" y="46355"/>
                  </a:lnTo>
                  <a:lnTo>
                    <a:pt x="40132" y="41148"/>
                  </a:lnTo>
                  <a:lnTo>
                    <a:pt x="47498" y="17907"/>
                  </a:lnTo>
                  <a:lnTo>
                    <a:pt x="31115" y="0"/>
                  </a:lnTo>
                  <a:lnTo>
                    <a:pt x="7366" y="5334"/>
                  </a:lnTo>
                  <a:lnTo>
                    <a:pt x="0" y="28575"/>
                  </a:lnTo>
                  <a:lnTo>
                    <a:pt x="16510" y="46482"/>
                  </a:lnTo>
                  <a:lnTo>
                    <a:pt x="16891" y="46355"/>
                  </a:lnTo>
                  <a:close/>
                </a:path>
              </a:pathLst>
            </a:custGeom>
            <a:solidFill>
              <a:srgbClr val="010101"/>
            </a:solidFill>
          </p:spPr>
        </p:sp>
        <p:sp>
          <p:nvSpPr>
            <p:cNvPr name="Freeform 330" id="330"/>
            <p:cNvSpPr/>
            <p:nvPr/>
          </p:nvSpPr>
          <p:spPr>
            <a:xfrm flipH="false" flipV="false" rot="0">
              <a:off x="106426" y="106426"/>
              <a:ext cx="34798" cy="34798"/>
            </a:xfrm>
            <a:custGeom>
              <a:avLst/>
              <a:gdLst/>
              <a:ahLst/>
              <a:cxnLst/>
              <a:rect r="r" b="b" t="t" l="l"/>
              <a:pathLst>
                <a:path h="34798" w="34798">
                  <a:moveTo>
                    <a:pt x="32512" y="21463"/>
                  </a:moveTo>
                  <a:cubicBezTo>
                    <a:pt x="30226" y="29845"/>
                    <a:pt x="21717" y="34798"/>
                    <a:pt x="13335" y="32512"/>
                  </a:cubicBezTo>
                  <a:cubicBezTo>
                    <a:pt x="4953" y="30226"/>
                    <a:pt x="0" y="21717"/>
                    <a:pt x="2286" y="13335"/>
                  </a:cubicBezTo>
                  <a:cubicBezTo>
                    <a:pt x="4572" y="4953"/>
                    <a:pt x="13081" y="0"/>
                    <a:pt x="21463" y="2159"/>
                  </a:cubicBezTo>
                  <a:cubicBezTo>
                    <a:pt x="29845" y="4318"/>
                    <a:pt x="34798" y="12954"/>
                    <a:pt x="32512" y="21336"/>
                  </a:cubicBezTo>
                </a:path>
              </a:pathLst>
            </a:custGeom>
            <a:solidFill>
              <a:srgbClr val="010101"/>
            </a:solidFill>
          </p:spPr>
        </p:sp>
        <p:sp>
          <p:nvSpPr>
            <p:cNvPr name="Freeform 331" id="331"/>
            <p:cNvSpPr/>
            <p:nvPr/>
          </p:nvSpPr>
          <p:spPr>
            <a:xfrm flipH="false" flipV="false" rot="0">
              <a:off x="62865" y="62992"/>
              <a:ext cx="121666" cy="121666"/>
            </a:xfrm>
            <a:custGeom>
              <a:avLst/>
              <a:gdLst/>
              <a:ahLst/>
              <a:cxnLst/>
              <a:rect r="r" b="b" t="t" l="l"/>
              <a:pathLst>
                <a:path h="121666" w="121666">
                  <a:moveTo>
                    <a:pt x="75057" y="7874"/>
                  </a:moveTo>
                  <a:cubicBezTo>
                    <a:pt x="45847" y="0"/>
                    <a:pt x="15748" y="17399"/>
                    <a:pt x="7874" y="46609"/>
                  </a:cubicBezTo>
                  <a:cubicBezTo>
                    <a:pt x="0" y="75819"/>
                    <a:pt x="17399" y="105918"/>
                    <a:pt x="46609" y="113792"/>
                  </a:cubicBezTo>
                  <a:cubicBezTo>
                    <a:pt x="75819" y="121666"/>
                    <a:pt x="105918" y="104267"/>
                    <a:pt x="113792" y="75057"/>
                  </a:cubicBezTo>
                  <a:cubicBezTo>
                    <a:pt x="121666" y="45847"/>
                    <a:pt x="104267" y="15748"/>
                    <a:pt x="75057" y="8001"/>
                  </a:cubicBezTo>
                  <a:moveTo>
                    <a:pt x="90297" y="68834"/>
                  </a:moveTo>
                  <a:cubicBezTo>
                    <a:pt x="85979" y="85090"/>
                    <a:pt x="69342" y="94742"/>
                    <a:pt x="53086" y="90424"/>
                  </a:cubicBezTo>
                  <a:cubicBezTo>
                    <a:pt x="36830" y="86106"/>
                    <a:pt x="27178" y="69342"/>
                    <a:pt x="31496" y="53086"/>
                  </a:cubicBezTo>
                  <a:cubicBezTo>
                    <a:pt x="35814" y="36830"/>
                    <a:pt x="52578" y="27178"/>
                    <a:pt x="68707" y="31496"/>
                  </a:cubicBezTo>
                  <a:cubicBezTo>
                    <a:pt x="84836" y="35814"/>
                    <a:pt x="94615" y="52578"/>
                    <a:pt x="90297" y="68834"/>
                  </a:cubicBezTo>
                </a:path>
              </a:pathLst>
            </a:custGeom>
            <a:solidFill>
              <a:srgbClr val="010101"/>
            </a:solidFill>
          </p:spPr>
        </p:sp>
      </p:grpSp>
      <p:sp>
        <p:nvSpPr>
          <p:cNvPr name="Freeform 332" id="332"/>
          <p:cNvSpPr/>
          <p:nvPr/>
        </p:nvSpPr>
        <p:spPr>
          <a:xfrm flipH="false" flipV="false" rot="0">
            <a:off x="3236881" y="6232550"/>
            <a:ext cx="1383049" cy="1139590"/>
          </a:xfrm>
          <a:custGeom>
            <a:avLst/>
            <a:gdLst/>
            <a:ahLst/>
            <a:cxnLst/>
            <a:rect r="r" b="b" t="t" l="l"/>
            <a:pathLst>
              <a:path h="1139590" w="1383049">
                <a:moveTo>
                  <a:pt x="0" y="0"/>
                </a:moveTo>
                <a:lnTo>
                  <a:pt x="1383049" y="0"/>
                </a:lnTo>
                <a:lnTo>
                  <a:pt x="1383049" y="1139590"/>
                </a:lnTo>
                <a:lnTo>
                  <a:pt x="0" y="1139590"/>
                </a:lnTo>
                <a:lnTo>
                  <a:pt x="0" y="0"/>
                </a:lnTo>
                <a:close/>
              </a:path>
            </a:pathLst>
          </a:custGeom>
          <a:blipFill>
            <a:blip r:embed="rId164">
              <a:extLst>
                <a:ext uri="{96DAC541-7B7A-43D3-8B79-37D633B846F1}">
                  <asvg:svgBlip xmlns:asvg="http://schemas.microsoft.com/office/drawing/2016/SVG/main" r:embed="rId165"/>
                </a:ext>
              </a:extLst>
            </a:blip>
            <a:stretch>
              <a:fillRect l="0" t="0" r="0" b="0"/>
            </a:stretch>
          </a:blipFill>
        </p:spPr>
      </p:sp>
      <p:grpSp>
        <p:nvGrpSpPr>
          <p:cNvPr name="Group 333" id="333"/>
          <p:cNvGrpSpPr>
            <a:grpSpLocks noChangeAspect="true"/>
          </p:cNvGrpSpPr>
          <p:nvPr/>
        </p:nvGrpSpPr>
        <p:grpSpPr>
          <a:xfrm rot="0">
            <a:off x="3925681" y="6772161"/>
            <a:ext cx="231543" cy="242707"/>
            <a:chOff x="0" y="0"/>
            <a:chExt cx="308724" cy="323609"/>
          </a:xfrm>
        </p:grpSpPr>
        <p:sp>
          <p:nvSpPr>
            <p:cNvPr name="Freeform 334" id="334"/>
            <p:cNvSpPr/>
            <p:nvPr/>
          </p:nvSpPr>
          <p:spPr>
            <a:xfrm flipH="false" flipV="false" rot="0">
              <a:off x="0" y="0"/>
              <a:ext cx="308737" cy="323723"/>
            </a:xfrm>
            <a:custGeom>
              <a:avLst/>
              <a:gdLst/>
              <a:ahLst/>
              <a:cxnLst/>
              <a:rect r="r" b="b" t="t" l="l"/>
              <a:pathLst>
                <a:path h="323723" w="308737">
                  <a:moveTo>
                    <a:pt x="0" y="0"/>
                  </a:moveTo>
                  <a:cubicBezTo>
                    <a:pt x="2921" y="6223"/>
                    <a:pt x="7620" y="12319"/>
                    <a:pt x="11938" y="17780"/>
                  </a:cubicBezTo>
                  <a:lnTo>
                    <a:pt x="11938" y="17780"/>
                  </a:lnTo>
                  <a:cubicBezTo>
                    <a:pt x="7620" y="12319"/>
                    <a:pt x="2921" y="6223"/>
                    <a:pt x="0" y="0"/>
                  </a:cubicBezTo>
                  <a:close/>
                  <a:moveTo>
                    <a:pt x="293116" y="323469"/>
                  </a:moveTo>
                  <a:cubicBezTo>
                    <a:pt x="294513" y="323596"/>
                    <a:pt x="295783" y="323723"/>
                    <a:pt x="297053" y="323723"/>
                  </a:cubicBezTo>
                  <a:lnTo>
                    <a:pt x="297053" y="323723"/>
                  </a:lnTo>
                  <a:cubicBezTo>
                    <a:pt x="295656" y="323723"/>
                    <a:pt x="294386" y="323596"/>
                    <a:pt x="292989" y="323469"/>
                  </a:cubicBezTo>
                  <a:close/>
                  <a:moveTo>
                    <a:pt x="308737" y="321056"/>
                  </a:moveTo>
                  <a:cubicBezTo>
                    <a:pt x="305308" y="322961"/>
                    <a:pt x="301371" y="323596"/>
                    <a:pt x="297180" y="323596"/>
                  </a:cubicBezTo>
                  <a:lnTo>
                    <a:pt x="297180" y="323596"/>
                  </a:lnTo>
                  <a:cubicBezTo>
                    <a:pt x="301371" y="323596"/>
                    <a:pt x="305435" y="322834"/>
                    <a:pt x="308737" y="321056"/>
                  </a:cubicBezTo>
                  <a:close/>
                </a:path>
              </a:pathLst>
            </a:custGeom>
            <a:blipFill>
              <a:blip r:embed="rId166"/>
              <a:stretch>
                <a:fillRect l="-3994" t="-4272" r="-3266" b="-3130"/>
              </a:stretch>
            </a:blipFill>
          </p:spPr>
        </p:sp>
      </p:grpSp>
      <p:grpSp>
        <p:nvGrpSpPr>
          <p:cNvPr name="Group 335" id="335"/>
          <p:cNvGrpSpPr>
            <a:grpSpLocks noChangeAspect="true"/>
          </p:cNvGrpSpPr>
          <p:nvPr/>
        </p:nvGrpSpPr>
        <p:grpSpPr>
          <a:xfrm rot="0">
            <a:off x="3925681" y="6771751"/>
            <a:ext cx="282102" cy="275987"/>
            <a:chOff x="0" y="0"/>
            <a:chExt cx="376136" cy="367982"/>
          </a:xfrm>
        </p:grpSpPr>
        <p:sp>
          <p:nvSpPr>
            <p:cNvPr name="Freeform 336" id="336"/>
            <p:cNvSpPr/>
            <p:nvPr/>
          </p:nvSpPr>
          <p:spPr>
            <a:xfrm flipH="false" flipV="false" rot="0">
              <a:off x="0" y="0"/>
              <a:ext cx="375920" cy="367919"/>
            </a:xfrm>
            <a:custGeom>
              <a:avLst/>
              <a:gdLst/>
              <a:ahLst/>
              <a:cxnLst/>
              <a:rect r="r" b="b" t="t" l="l"/>
              <a:pathLst>
                <a:path h="367919" w="375920">
                  <a:moveTo>
                    <a:pt x="2921" y="0"/>
                  </a:moveTo>
                  <a:cubicBezTo>
                    <a:pt x="1905" y="0"/>
                    <a:pt x="889" y="127"/>
                    <a:pt x="0" y="508"/>
                  </a:cubicBezTo>
                  <a:cubicBezTo>
                    <a:pt x="2921" y="6731"/>
                    <a:pt x="7620" y="12827"/>
                    <a:pt x="11938" y="18288"/>
                  </a:cubicBezTo>
                  <a:cubicBezTo>
                    <a:pt x="18542" y="26289"/>
                    <a:pt x="28956" y="31496"/>
                    <a:pt x="37211" y="34671"/>
                  </a:cubicBezTo>
                  <a:cubicBezTo>
                    <a:pt x="37846" y="34925"/>
                    <a:pt x="38481" y="35179"/>
                    <a:pt x="39116" y="35433"/>
                  </a:cubicBezTo>
                  <a:cubicBezTo>
                    <a:pt x="45085" y="37465"/>
                    <a:pt x="49403" y="38354"/>
                    <a:pt x="49403" y="38354"/>
                  </a:cubicBezTo>
                  <a:cubicBezTo>
                    <a:pt x="49403" y="38354"/>
                    <a:pt x="63119" y="48514"/>
                    <a:pt x="75057" y="53467"/>
                  </a:cubicBezTo>
                  <a:cubicBezTo>
                    <a:pt x="75692" y="53721"/>
                    <a:pt x="76200" y="53975"/>
                    <a:pt x="76835" y="54229"/>
                  </a:cubicBezTo>
                  <a:cubicBezTo>
                    <a:pt x="77724" y="54610"/>
                    <a:pt x="78486" y="54991"/>
                    <a:pt x="79375" y="55372"/>
                  </a:cubicBezTo>
                  <a:cubicBezTo>
                    <a:pt x="89535" y="59944"/>
                    <a:pt x="98933" y="65532"/>
                    <a:pt x="106299" y="70485"/>
                  </a:cubicBezTo>
                  <a:cubicBezTo>
                    <a:pt x="106299" y="70485"/>
                    <a:pt x="126619" y="93091"/>
                    <a:pt x="153416" y="109601"/>
                  </a:cubicBezTo>
                  <a:cubicBezTo>
                    <a:pt x="161163" y="114427"/>
                    <a:pt x="169291" y="119888"/>
                    <a:pt x="176911" y="125476"/>
                  </a:cubicBezTo>
                  <a:cubicBezTo>
                    <a:pt x="177546" y="125857"/>
                    <a:pt x="178054" y="126365"/>
                    <a:pt x="178562" y="126746"/>
                  </a:cubicBezTo>
                  <a:cubicBezTo>
                    <a:pt x="196469" y="139827"/>
                    <a:pt x="211709" y="152400"/>
                    <a:pt x="214757" y="154051"/>
                  </a:cubicBezTo>
                  <a:lnTo>
                    <a:pt x="219075" y="156464"/>
                  </a:lnTo>
                  <a:cubicBezTo>
                    <a:pt x="219075" y="156464"/>
                    <a:pt x="226568" y="165989"/>
                    <a:pt x="232410" y="171831"/>
                  </a:cubicBezTo>
                  <a:cubicBezTo>
                    <a:pt x="235839" y="175260"/>
                    <a:pt x="240665" y="179451"/>
                    <a:pt x="245237" y="183896"/>
                  </a:cubicBezTo>
                  <a:cubicBezTo>
                    <a:pt x="245364" y="184023"/>
                    <a:pt x="245491" y="184150"/>
                    <a:pt x="245618" y="184277"/>
                  </a:cubicBezTo>
                  <a:cubicBezTo>
                    <a:pt x="248666" y="187198"/>
                    <a:pt x="251587" y="190246"/>
                    <a:pt x="253873" y="193294"/>
                  </a:cubicBezTo>
                  <a:cubicBezTo>
                    <a:pt x="257556" y="197739"/>
                    <a:pt x="273939" y="220218"/>
                    <a:pt x="287020" y="238125"/>
                  </a:cubicBezTo>
                  <a:cubicBezTo>
                    <a:pt x="287147" y="238252"/>
                    <a:pt x="287274" y="238506"/>
                    <a:pt x="287401" y="238760"/>
                  </a:cubicBezTo>
                  <a:cubicBezTo>
                    <a:pt x="296291" y="250825"/>
                    <a:pt x="303403" y="260858"/>
                    <a:pt x="304038" y="261620"/>
                  </a:cubicBezTo>
                  <a:cubicBezTo>
                    <a:pt x="305054" y="263017"/>
                    <a:pt x="313182" y="290195"/>
                    <a:pt x="313182" y="307721"/>
                  </a:cubicBezTo>
                  <a:cubicBezTo>
                    <a:pt x="313182" y="314579"/>
                    <a:pt x="311912" y="319913"/>
                    <a:pt x="308610" y="321691"/>
                  </a:cubicBezTo>
                  <a:cubicBezTo>
                    <a:pt x="305308" y="323469"/>
                    <a:pt x="301244" y="324231"/>
                    <a:pt x="297053" y="324231"/>
                  </a:cubicBezTo>
                  <a:cubicBezTo>
                    <a:pt x="295656" y="324231"/>
                    <a:pt x="294386" y="324104"/>
                    <a:pt x="292989" y="323977"/>
                  </a:cubicBezTo>
                  <a:cubicBezTo>
                    <a:pt x="290576" y="325755"/>
                    <a:pt x="287655" y="327406"/>
                    <a:pt x="284353" y="328803"/>
                  </a:cubicBezTo>
                  <a:cubicBezTo>
                    <a:pt x="281432" y="330073"/>
                    <a:pt x="278384" y="330835"/>
                    <a:pt x="275336" y="331724"/>
                  </a:cubicBezTo>
                  <a:lnTo>
                    <a:pt x="275844" y="332867"/>
                  </a:lnTo>
                  <a:cubicBezTo>
                    <a:pt x="282829" y="336042"/>
                    <a:pt x="287528" y="337058"/>
                    <a:pt x="292354" y="343281"/>
                  </a:cubicBezTo>
                  <a:cubicBezTo>
                    <a:pt x="295529" y="347472"/>
                    <a:pt x="296926" y="348869"/>
                    <a:pt x="299593" y="348869"/>
                  </a:cubicBezTo>
                  <a:cubicBezTo>
                    <a:pt x="301244" y="348869"/>
                    <a:pt x="303276" y="348361"/>
                    <a:pt x="306451" y="347599"/>
                  </a:cubicBezTo>
                  <a:cubicBezTo>
                    <a:pt x="308102" y="347218"/>
                    <a:pt x="309372" y="347091"/>
                    <a:pt x="310515" y="347091"/>
                  </a:cubicBezTo>
                  <a:cubicBezTo>
                    <a:pt x="315595" y="347091"/>
                    <a:pt x="316484" y="350139"/>
                    <a:pt x="322072" y="352171"/>
                  </a:cubicBezTo>
                  <a:cubicBezTo>
                    <a:pt x="322961" y="352552"/>
                    <a:pt x="323723" y="352552"/>
                    <a:pt x="324485" y="352552"/>
                  </a:cubicBezTo>
                  <a:cubicBezTo>
                    <a:pt x="326517" y="352552"/>
                    <a:pt x="328295" y="351663"/>
                    <a:pt x="330708" y="351536"/>
                  </a:cubicBezTo>
                  <a:lnTo>
                    <a:pt x="331089" y="351536"/>
                  </a:lnTo>
                  <a:cubicBezTo>
                    <a:pt x="335915" y="351536"/>
                    <a:pt x="340614" y="353822"/>
                    <a:pt x="344805" y="355727"/>
                  </a:cubicBezTo>
                  <a:cubicBezTo>
                    <a:pt x="354203" y="359918"/>
                    <a:pt x="365125" y="367538"/>
                    <a:pt x="375920" y="367919"/>
                  </a:cubicBezTo>
                  <a:lnTo>
                    <a:pt x="375920" y="367919"/>
                  </a:lnTo>
                  <a:cubicBezTo>
                    <a:pt x="348361" y="345567"/>
                    <a:pt x="360299" y="320040"/>
                    <a:pt x="357251" y="284099"/>
                  </a:cubicBezTo>
                  <a:cubicBezTo>
                    <a:pt x="355473" y="261620"/>
                    <a:pt x="323469" y="227076"/>
                    <a:pt x="312801" y="206756"/>
                  </a:cubicBezTo>
                  <a:cubicBezTo>
                    <a:pt x="302260" y="186563"/>
                    <a:pt x="283845" y="181610"/>
                    <a:pt x="263779" y="173101"/>
                  </a:cubicBezTo>
                  <a:cubicBezTo>
                    <a:pt x="242316" y="163957"/>
                    <a:pt x="228346" y="146939"/>
                    <a:pt x="209804" y="134112"/>
                  </a:cubicBezTo>
                  <a:cubicBezTo>
                    <a:pt x="193548" y="122936"/>
                    <a:pt x="178689" y="111506"/>
                    <a:pt x="160909" y="101981"/>
                  </a:cubicBezTo>
                  <a:cubicBezTo>
                    <a:pt x="150368" y="96393"/>
                    <a:pt x="139700" y="90551"/>
                    <a:pt x="130429" y="82931"/>
                  </a:cubicBezTo>
                  <a:cubicBezTo>
                    <a:pt x="119888" y="74295"/>
                    <a:pt x="110998" y="63500"/>
                    <a:pt x="99060" y="55880"/>
                  </a:cubicBezTo>
                  <a:cubicBezTo>
                    <a:pt x="87122" y="48260"/>
                    <a:pt x="73406" y="43815"/>
                    <a:pt x="60960" y="36957"/>
                  </a:cubicBezTo>
                  <a:cubicBezTo>
                    <a:pt x="54102" y="33020"/>
                    <a:pt x="18034" y="0"/>
                    <a:pt x="2921" y="0"/>
                  </a:cubicBezTo>
                  <a:close/>
                </a:path>
              </a:pathLst>
            </a:custGeom>
            <a:blipFill>
              <a:blip r:embed="rId167"/>
              <a:stretch>
                <a:fillRect l="-3280" t="-3610" r="-2408" b="-2878"/>
              </a:stretch>
            </a:blipFill>
          </p:spPr>
        </p:sp>
      </p:grpSp>
      <p:grpSp>
        <p:nvGrpSpPr>
          <p:cNvPr name="Group 337" id="337"/>
          <p:cNvGrpSpPr>
            <a:grpSpLocks noChangeAspect="true"/>
          </p:cNvGrpSpPr>
          <p:nvPr/>
        </p:nvGrpSpPr>
        <p:grpSpPr>
          <a:xfrm rot="0">
            <a:off x="4023398" y="6691398"/>
            <a:ext cx="237458" cy="80724"/>
            <a:chOff x="0" y="0"/>
            <a:chExt cx="316611" cy="107632"/>
          </a:xfrm>
        </p:grpSpPr>
        <p:sp>
          <p:nvSpPr>
            <p:cNvPr name="Freeform 338" id="338"/>
            <p:cNvSpPr/>
            <p:nvPr/>
          </p:nvSpPr>
          <p:spPr>
            <a:xfrm flipH="false" flipV="false" rot="0">
              <a:off x="-635" y="0"/>
              <a:ext cx="317881" cy="107569"/>
            </a:xfrm>
            <a:custGeom>
              <a:avLst/>
              <a:gdLst/>
              <a:ahLst/>
              <a:cxnLst/>
              <a:rect r="r" b="b" t="t" l="l"/>
              <a:pathLst>
                <a:path h="107569" w="317881">
                  <a:moveTo>
                    <a:pt x="7239" y="0"/>
                  </a:moveTo>
                  <a:cubicBezTo>
                    <a:pt x="5461" y="0"/>
                    <a:pt x="2667" y="127"/>
                    <a:pt x="762" y="1143"/>
                  </a:cubicBezTo>
                  <a:cubicBezTo>
                    <a:pt x="0" y="8890"/>
                    <a:pt x="3429" y="12954"/>
                    <a:pt x="3429" y="12954"/>
                  </a:cubicBezTo>
                  <a:lnTo>
                    <a:pt x="7112" y="13970"/>
                  </a:lnTo>
                  <a:lnTo>
                    <a:pt x="6731" y="13970"/>
                  </a:lnTo>
                  <a:lnTo>
                    <a:pt x="6731" y="13970"/>
                  </a:lnTo>
                  <a:cubicBezTo>
                    <a:pt x="10033" y="13843"/>
                    <a:pt x="13589" y="13843"/>
                    <a:pt x="17018" y="13843"/>
                  </a:cubicBezTo>
                  <a:cubicBezTo>
                    <a:pt x="29464" y="13843"/>
                    <a:pt x="41402" y="14351"/>
                    <a:pt x="43942" y="14478"/>
                  </a:cubicBezTo>
                  <a:cubicBezTo>
                    <a:pt x="44069" y="14478"/>
                    <a:pt x="44323" y="14478"/>
                    <a:pt x="44450" y="14478"/>
                  </a:cubicBezTo>
                  <a:cubicBezTo>
                    <a:pt x="46609" y="14478"/>
                    <a:pt x="52578" y="13843"/>
                    <a:pt x="60071" y="13208"/>
                  </a:cubicBezTo>
                  <a:cubicBezTo>
                    <a:pt x="67564" y="12573"/>
                    <a:pt x="76581" y="11938"/>
                    <a:pt x="84963" y="11938"/>
                  </a:cubicBezTo>
                  <a:cubicBezTo>
                    <a:pt x="93726" y="11938"/>
                    <a:pt x="101727" y="12700"/>
                    <a:pt x="106299" y="14859"/>
                  </a:cubicBezTo>
                  <a:cubicBezTo>
                    <a:pt x="120015" y="21463"/>
                    <a:pt x="177038" y="53467"/>
                    <a:pt x="196088" y="67564"/>
                  </a:cubicBezTo>
                  <a:cubicBezTo>
                    <a:pt x="240284" y="100203"/>
                    <a:pt x="285877" y="107569"/>
                    <a:pt x="306324" y="107569"/>
                  </a:cubicBezTo>
                  <a:cubicBezTo>
                    <a:pt x="313817" y="107569"/>
                    <a:pt x="317881" y="106553"/>
                    <a:pt x="317373" y="105537"/>
                  </a:cubicBezTo>
                  <a:cubicBezTo>
                    <a:pt x="315341" y="101346"/>
                    <a:pt x="310769" y="101219"/>
                    <a:pt x="306197" y="100965"/>
                  </a:cubicBezTo>
                  <a:cubicBezTo>
                    <a:pt x="282067" y="99949"/>
                    <a:pt x="262128" y="87122"/>
                    <a:pt x="239268" y="80010"/>
                  </a:cubicBezTo>
                  <a:cubicBezTo>
                    <a:pt x="226568" y="76073"/>
                    <a:pt x="193421" y="64262"/>
                    <a:pt x="183642" y="55880"/>
                  </a:cubicBezTo>
                  <a:cubicBezTo>
                    <a:pt x="170942" y="45339"/>
                    <a:pt x="158115" y="37592"/>
                    <a:pt x="144272" y="28321"/>
                  </a:cubicBezTo>
                  <a:cubicBezTo>
                    <a:pt x="127508" y="17272"/>
                    <a:pt x="111887" y="3302"/>
                    <a:pt x="89916" y="3302"/>
                  </a:cubicBezTo>
                  <a:cubicBezTo>
                    <a:pt x="89535" y="3302"/>
                    <a:pt x="89027" y="3302"/>
                    <a:pt x="88646" y="3302"/>
                  </a:cubicBezTo>
                  <a:cubicBezTo>
                    <a:pt x="76200" y="3556"/>
                    <a:pt x="64008" y="5842"/>
                    <a:pt x="51562" y="5842"/>
                  </a:cubicBezTo>
                  <a:cubicBezTo>
                    <a:pt x="49784" y="5842"/>
                    <a:pt x="48006" y="5842"/>
                    <a:pt x="46228" y="5715"/>
                  </a:cubicBezTo>
                  <a:cubicBezTo>
                    <a:pt x="33147" y="4953"/>
                    <a:pt x="21336" y="2540"/>
                    <a:pt x="8890" y="127"/>
                  </a:cubicBezTo>
                  <a:cubicBezTo>
                    <a:pt x="8890" y="127"/>
                    <a:pt x="8128" y="0"/>
                    <a:pt x="7239" y="0"/>
                  </a:cubicBezTo>
                  <a:close/>
                </a:path>
              </a:pathLst>
            </a:custGeom>
            <a:blipFill>
              <a:blip r:embed="rId168"/>
              <a:stretch>
                <a:fillRect l="-3260" t="-8429" r="-3602" b="-9787"/>
              </a:stretch>
            </a:blipFill>
          </p:spPr>
        </p:sp>
      </p:grpSp>
      <p:grpSp>
        <p:nvGrpSpPr>
          <p:cNvPr name="Group 339" id="339"/>
          <p:cNvGrpSpPr>
            <a:grpSpLocks noChangeAspect="true"/>
          </p:cNvGrpSpPr>
          <p:nvPr/>
        </p:nvGrpSpPr>
        <p:grpSpPr>
          <a:xfrm rot="0">
            <a:off x="3891524" y="6659699"/>
            <a:ext cx="149323" cy="150705"/>
            <a:chOff x="0" y="0"/>
            <a:chExt cx="149327" cy="150711"/>
          </a:xfrm>
        </p:grpSpPr>
        <p:sp>
          <p:nvSpPr>
            <p:cNvPr name="Freeform 340" id="340"/>
            <p:cNvSpPr/>
            <p:nvPr/>
          </p:nvSpPr>
          <p:spPr>
            <a:xfrm flipH="false" flipV="false" rot="0">
              <a:off x="63500" y="68961"/>
              <a:ext cx="16764" cy="18288"/>
            </a:xfrm>
            <a:custGeom>
              <a:avLst/>
              <a:gdLst/>
              <a:ahLst/>
              <a:cxnLst/>
              <a:rect r="r" b="b" t="t" l="l"/>
              <a:pathLst>
                <a:path h="18288" w="16764">
                  <a:moveTo>
                    <a:pt x="0" y="18288"/>
                  </a:moveTo>
                  <a:lnTo>
                    <a:pt x="16764" y="18288"/>
                  </a:lnTo>
                  <a:lnTo>
                    <a:pt x="16764" y="0"/>
                  </a:lnTo>
                  <a:lnTo>
                    <a:pt x="0" y="0"/>
                  </a:lnTo>
                  <a:lnTo>
                    <a:pt x="0" y="18288"/>
                  </a:lnTo>
                  <a:close/>
                </a:path>
              </a:pathLst>
            </a:custGeom>
            <a:solidFill>
              <a:srgbClr val="C6C8CA"/>
            </a:solidFill>
          </p:spPr>
        </p:sp>
        <p:sp>
          <p:nvSpPr>
            <p:cNvPr name="Freeform 341" id="341"/>
            <p:cNvSpPr/>
            <p:nvPr/>
          </p:nvSpPr>
          <p:spPr>
            <a:xfrm flipH="false" flipV="false" rot="0">
              <a:off x="63500" y="63500"/>
              <a:ext cx="22352" cy="23749"/>
            </a:xfrm>
            <a:custGeom>
              <a:avLst/>
              <a:gdLst/>
              <a:ahLst/>
              <a:cxnLst/>
              <a:rect r="r" b="b" t="t" l="l"/>
              <a:pathLst>
                <a:path h="23749" w="22352">
                  <a:moveTo>
                    <a:pt x="0" y="23749"/>
                  </a:moveTo>
                  <a:lnTo>
                    <a:pt x="22352" y="23749"/>
                  </a:lnTo>
                  <a:lnTo>
                    <a:pt x="22352" y="0"/>
                  </a:lnTo>
                  <a:lnTo>
                    <a:pt x="0" y="0"/>
                  </a:lnTo>
                  <a:lnTo>
                    <a:pt x="0" y="23749"/>
                  </a:lnTo>
                  <a:close/>
                </a:path>
              </a:pathLst>
            </a:custGeom>
            <a:solidFill>
              <a:srgbClr val="D1D3D4"/>
            </a:solidFill>
          </p:spPr>
        </p:sp>
      </p:grpSp>
      <p:grpSp>
        <p:nvGrpSpPr>
          <p:cNvPr name="Group 342" id="342"/>
          <p:cNvGrpSpPr>
            <a:grpSpLocks noChangeAspect="true"/>
          </p:cNvGrpSpPr>
          <p:nvPr/>
        </p:nvGrpSpPr>
        <p:grpSpPr>
          <a:xfrm rot="0">
            <a:off x="3963057" y="6732127"/>
            <a:ext cx="232982" cy="91145"/>
            <a:chOff x="0" y="0"/>
            <a:chExt cx="310642" cy="121526"/>
          </a:xfrm>
        </p:grpSpPr>
        <p:sp>
          <p:nvSpPr>
            <p:cNvPr name="Freeform 343" id="343"/>
            <p:cNvSpPr/>
            <p:nvPr/>
          </p:nvSpPr>
          <p:spPr>
            <a:xfrm flipH="false" flipV="false" rot="0">
              <a:off x="0" y="0"/>
              <a:ext cx="313817" cy="121666"/>
            </a:xfrm>
            <a:custGeom>
              <a:avLst/>
              <a:gdLst/>
              <a:ahLst/>
              <a:cxnLst/>
              <a:rect r="r" b="b" t="t" l="l"/>
              <a:pathLst>
                <a:path h="121666" w="313817">
                  <a:moveTo>
                    <a:pt x="2540" y="0"/>
                  </a:moveTo>
                  <a:cubicBezTo>
                    <a:pt x="1270" y="0"/>
                    <a:pt x="381" y="127"/>
                    <a:pt x="0" y="381"/>
                  </a:cubicBezTo>
                  <a:cubicBezTo>
                    <a:pt x="762" y="5461"/>
                    <a:pt x="4064" y="8509"/>
                    <a:pt x="5969" y="9906"/>
                  </a:cubicBezTo>
                  <a:cubicBezTo>
                    <a:pt x="8382" y="10287"/>
                    <a:pt x="10922" y="10414"/>
                    <a:pt x="13462" y="10414"/>
                  </a:cubicBezTo>
                  <a:cubicBezTo>
                    <a:pt x="15621" y="10414"/>
                    <a:pt x="17653" y="10287"/>
                    <a:pt x="19685" y="10287"/>
                  </a:cubicBezTo>
                  <a:cubicBezTo>
                    <a:pt x="21717" y="10287"/>
                    <a:pt x="23749" y="10160"/>
                    <a:pt x="25654" y="10160"/>
                  </a:cubicBezTo>
                  <a:cubicBezTo>
                    <a:pt x="27813" y="10160"/>
                    <a:pt x="29845" y="10287"/>
                    <a:pt x="31496" y="10668"/>
                  </a:cubicBezTo>
                  <a:cubicBezTo>
                    <a:pt x="37973" y="12065"/>
                    <a:pt x="71882" y="27813"/>
                    <a:pt x="79375" y="28829"/>
                  </a:cubicBezTo>
                  <a:cubicBezTo>
                    <a:pt x="83820" y="29464"/>
                    <a:pt x="95250" y="29083"/>
                    <a:pt x="104775" y="30480"/>
                  </a:cubicBezTo>
                  <a:cubicBezTo>
                    <a:pt x="111379" y="31496"/>
                    <a:pt x="117729" y="34417"/>
                    <a:pt x="117729" y="34417"/>
                  </a:cubicBezTo>
                  <a:cubicBezTo>
                    <a:pt x="117729" y="34417"/>
                    <a:pt x="146304" y="50165"/>
                    <a:pt x="151257" y="52832"/>
                  </a:cubicBezTo>
                  <a:cubicBezTo>
                    <a:pt x="156210" y="55499"/>
                    <a:pt x="247396" y="105537"/>
                    <a:pt x="261493" y="112776"/>
                  </a:cubicBezTo>
                  <a:cubicBezTo>
                    <a:pt x="277241" y="120904"/>
                    <a:pt x="299339" y="121666"/>
                    <a:pt x="307086" y="121666"/>
                  </a:cubicBezTo>
                  <a:cubicBezTo>
                    <a:pt x="308864" y="121666"/>
                    <a:pt x="309880" y="121666"/>
                    <a:pt x="309880" y="121666"/>
                  </a:cubicBezTo>
                  <a:cubicBezTo>
                    <a:pt x="309880" y="121666"/>
                    <a:pt x="313817" y="117094"/>
                    <a:pt x="301625" y="114173"/>
                  </a:cubicBezTo>
                  <a:cubicBezTo>
                    <a:pt x="280035" y="108839"/>
                    <a:pt x="258572" y="106680"/>
                    <a:pt x="239903" y="94615"/>
                  </a:cubicBezTo>
                  <a:cubicBezTo>
                    <a:pt x="205994" y="72644"/>
                    <a:pt x="155829" y="29464"/>
                    <a:pt x="114046" y="18796"/>
                  </a:cubicBezTo>
                  <a:cubicBezTo>
                    <a:pt x="94996" y="13843"/>
                    <a:pt x="74168" y="15367"/>
                    <a:pt x="55245" y="10160"/>
                  </a:cubicBezTo>
                  <a:cubicBezTo>
                    <a:pt x="38735" y="5334"/>
                    <a:pt x="11303" y="0"/>
                    <a:pt x="2540" y="0"/>
                  </a:cubicBezTo>
                  <a:close/>
                </a:path>
              </a:pathLst>
            </a:custGeom>
            <a:blipFill>
              <a:blip r:embed="rId169"/>
              <a:stretch>
                <a:fillRect l="-3452" t="-9791" r="-5572" b="-12860"/>
              </a:stretch>
            </a:blipFill>
          </p:spPr>
        </p:sp>
      </p:grpSp>
      <p:grpSp>
        <p:nvGrpSpPr>
          <p:cNvPr name="Group 344" id="344"/>
          <p:cNvGrpSpPr>
            <a:grpSpLocks noChangeAspect="true"/>
          </p:cNvGrpSpPr>
          <p:nvPr/>
        </p:nvGrpSpPr>
        <p:grpSpPr>
          <a:xfrm rot="0">
            <a:off x="3891524" y="6665214"/>
            <a:ext cx="149323" cy="145190"/>
            <a:chOff x="0" y="0"/>
            <a:chExt cx="149327" cy="145199"/>
          </a:xfrm>
        </p:grpSpPr>
        <p:sp>
          <p:nvSpPr>
            <p:cNvPr name="Freeform 345" id="345"/>
            <p:cNvSpPr/>
            <p:nvPr/>
          </p:nvSpPr>
          <p:spPr>
            <a:xfrm flipH="false" flipV="false" rot="0">
              <a:off x="68961" y="63500"/>
              <a:ext cx="16891" cy="18161"/>
            </a:xfrm>
            <a:custGeom>
              <a:avLst/>
              <a:gdLst/>
              <a:ahLst/>
              <a:cxnLst/>
              <a:rect r="r" b="b" t="t" l="l"/>
              <a:pathLst>
                <a:path h="18161" w="16891">
                  <a:moveTo>
                    <a:pt x="0" y="18161"/>
                  </a:moveTo>
                  <a:lnTo>
                    <a:pt x="16891" y="18161"/>
                  </a:lnTo>
                  <a:lnTo>
                    <a:pt x="16891" y="0"/>
                  </a:lnTo>
                  <a:lnTo>
                    <a:pt x="0" y="0"/>
                  </a:lnTo>
                  <a:lnTo>
                    <a:pt x="0" y="18161"/>
                  </a:lnTo>
                  <a:close/>
                </a:path>
              </a:pathLst>
            </a:custGeom>
            <a:solidFill>
              <a:srgbClr val="D1D3D4"/>
            </a:solidFill>
          </p:spPr>
        </p:sp>
        <p:sp>
          <p:nvSpPr>
            <p:cNvPr name="Freeform 346" id="346"/>
            <p:cNvSpPr/>
            <p:nvPr/>
          </p:nvSpPr>
          <p:spPr>
            <a:xfrm flipH="false" flipV="false" rot="0">
              <a:off x="63500" y="63500"/>
              <a:ext cx="22352" cy="18161"/>
            </a:xfrm>
            <a:custGeom>
              <a:avLst/>
              <a:gdLst/>
              <a:ahLst/>
              <a:cxnLst/>
              <a:rect r="r" b="b" t="t" l="l"/>
              <a:pathLst>
                <a:path h="18161" w="22352">
                  <a:moveTo>
                    <a:pt x="0" y="18161"/>
                  </a:moveTo>
                  <a:lnTo>
                    <a:pt x="22352" y="18161"/>
                  </a:lnTo>
                  <a:lnTo>
                    <a:pt x="22352" y="0"/>
                  </a:lnTo>
                  <a:lnTo>
                    <a:pt x="0" y="0"/>
                  </a:lnTo>
                  <a:lnTo>
                    <a:pt x="0" y="18161"/>
                  </a:lnTo>
                  <a:close/>
                </a:path>
              </a:pathLst>
            </a:custGeom>
            <a:solidFill>
              <a:srgbClr val="D1D3D4"/>
            </a:solidFill>
          </p:spPr>
        </p:sp>
      </p:grpSp>
      <p:grpSp>
        <p:nvGrpSpPr>
          <p:cNvPr name="Group 347" id="347"/>
          <p:cNvGrpSpPr>
            <a:grpSpLocks noChangeAspect="true"/>
          </p:cNvGrpSpPr>
          <p:nvPr/>
        </p:nvGrpSpPr>
        <p:grpSpPr>
          <a:xfrm rot="0">
            <a:off x="3989346" y="6965242"/>
            <a:ext cx="567080" cy="331651"/>
            <a:chOff x="0" y="0"/>
            <a:chExt cx="756107" cy="442201"/>
          </a:xfrm>
        </p:grpSpPr>
        <p:sp>
          <p:nvSpPr>
            <p:cNvPr name="Freeform 348" id="348"/>
            <p:cNvSpPr/>
            <p:nvPr/>
          </p:nvSpPr>
          <p:spPr>
            <a:xfrm flipH="false" flipV="false" rot="0">
              <a:off x="0" y="0"/>
              <a:ext cx="756285" cy="442087"/>
            </a:xfrm>
            <a:custGeom>
              <a:avLst/>
              <a:gdLst/>
              <a:ahLst/>
              <a:cxnLst/>
              <a:rect r="r" b="b" t="t" l="l"/>
              <a:pathLst>
                <a:path h="442087" w="756285">
                  <a:moveTo>
                    <a:pt x="19431" y="0"/>
                  </a:moveTo>
                  <a:cubicBezTo>
                    <a:pt x="18288" y="11811"/>
                    <a:pt x="9398" y="25273"/>
                    <a:pt x="8763" y="30353"/>
                  </a:cubicBezTo>
                  <a:cubicBezTo>
                    <a:pt x="8636" y="31496"/>
                    <a:pt x="2921" y="53213"/>
                    <a:pt x="1016" y="55753"/>
                  </a:cubicBezTo>
                  <a:lnTo>
                    <a:pt x="0" y="56896"/>
                  </a:lnTo>
                  <a:cubicBezTo>
                    <a:pt x="9906" y="68580"/>
                    <a:pt x="24257" y="86995"/>
                    <a:pt x="34925" y="97917"/>
                  </a:cubicBezTo>
                  <a:cubicBezTo>
                    <a:pt x="46863" y="110109"/>
                    <a:pt x="63373" y="114554"/>
                    <a:pt x="78740" y="121666"/>
                  </a:cubicBezTo>
                  <a:cubicBezTo>
                    <a:pt x="97282" y="130429"/>
                    <a:pt x="113284" y="142875"/>
                    <a:pt x="130810" y="153289"/>
                  </a:cubicBezTo>
                  <a:cubicBezTo>
                    <a:pt x="147828" y="163322"/>
                    <a:pt x="162687" y="173863"/>
                    <a:pt x="177673" y="186436"/>
                  </a:cubicBezTo>
                  <a:cubicBezTo>
                    <a:pt x="187452" y="194691"/>
                    <a:pt x="196977" y="200406"/>
                    <a:pt x="209296" y="200406"/>
                  </a:cubicBezTo>
                  <a:cubicBezTo>
                    <a:pt x="211201" y="200406"/>
                    <a:pt x="213233" y="200279"/>
                    <a:pt x="215265" y="200025"/>
                  </a:cubicBezTo>
                  <a:cubicBezTo>
                    <a:pt x="217932" y="199644"/>
                    <a:pt x="220599" y="199517"/>
                    <a:pt x="223266" y="199517"/>
                  </a:cubicBezTo>
                  <a:cubicBezTo>
                    <a:pt x="237617" y="199517"/>
                    <a:pt x="252349" y="203835"/>
                    <a:pt x="266319" y="205105"/>
                  </a:cubicBezTo>
                  <a:cubicBezTo>
                    <a:pt x="275082" y="205867"/>
                    <a:pt x="283845" y="206121"/>
                    <a:pt x="292608" y="206121"/>
                  </a:cubicBezTo>
                  <a:cubicBezTo>
                    <a:pt x="301879" y="206121"/>
                    <a:pt x="311277" y="205867"/>
                    <a:pt x="320675" y="205486"/>
                  </a:cubicBezTo>
                  <a:cubicBezTo>
                    <a:pt x="330073" y="205105"/>
                    <a:pt x="339344" y="204851"/>
                    <a:pt x="348742" y="204851"/>
                  </a:cubicBezTo>
                  <a:cubicBezTo>
                    <a:pt x="349504" y="204851"/>
                    <a:pt x="350139" y="204851"/>
                    <a:pt x="350901" y="204851"/>
                  </a:cubicBezTo>
                  <a:cubicBezTo>
                    <a:pt x="375412" y="204978"/>
                    <a:pt x="398526" y="209296"/>
                    <a:pt x="422529" y="211709"/>
                  </a:cubicBezTo>
                  <a:cubicBezTo>
                    <a:pt x="437769" y="213233"/>
                    <a:pt x="453390" y="210566"/>
                    <a:pt x="467233" y="217170"/>
                  </a:cubicBezTo>
                  <a:cubicBezTo>
                    <a:pt x="482219" y="224409"/>
                    <a:pt x="639445" y="349885"/>
                    <a:pt x="756285" y="442087"/>
                  </a:cubicBezTo>
                  <a:lnTo>
                    <a:pt x="756285" y="414020"/>
                  </a:lnTo>
                  <a:cubicBezTo>
                    <a:pt x="645668" y="320675"/>
                    <a:pt x="501269" y="200025"/>
                    <a:pt x="490220" y="191770"/>
                  </a:cubicBezTo>
                  <a:cubicBezTo>
                    <a:pt x="478282" y="182626"/>
                    <a:pt x="462534" y="180975"/>
                    <a:pt x="446786" y="180975"/>
                  </a:cubicBezTo>
                  <a:cubicBezTo>
                    <a:pt x="439547" y="180975"/>
                    <a:pt x="432435" y="181356"/>
                    <a:pt x="425704" y="181483"/>
                  </a:cubicBezTo>
                  <a:cubicBezTo>
                    <a:pt x="422529" y="181610"/>
                    <a:pt x="419481" y="181610"/>
                    <a:pt x="416306" y="181610"/>
                  </a:cubicBezTo>
                  <a:cubicBezTo>
                    <a:pt x="383032" y="181610"/>
                    <a:pt x="350647" y="177546"/>
                    <a:pt x="318008" y="172847"/>
                  </a:cubicBezTo>
                  <a:cubicBezTo>
                    <a:pt x="290576" y="168910"/>
                    <a:pt x="263271" y="163703"/>
                    <a:pt x="235458" y="161544"/>
                  </a:cubicBezTo>
                  <a:cubicBezTo>
                    <a:pt x="224663" y="160782"/>
                    <a:pt x="213614" y="161163"/>
                    <a:pt x="203581" y="157607"/>
                  </a:cubicBezTo>
                  <a:cubicBezTo>
                    <a:pt x="195199" y="154686"/>
                    <a:pt x="187706" y="150876"/>
                    <a:pt x="179070" y="148590"/>
                  </a:cubicBezTo>
                  <a:cubicBezTo>
                    <a:pt x="164973" y="144907"/>
                    <a:pt x="151003" y="140970"/>
                    <a:pt x="138557" y="133731"/>
                  </a:cubicBezTo>
                  <a:cubicBezTo>
                    <a:pt x="119888" y="123190"/>
                    <a:pt x="102235" y="112522"/>
                    <a:pt x="82423" y="103759"/>
                  </a:cubicBezTo>
                  <a:cubicBezTo>
                    <a:pt x="48260" y="88646"/>
                    <a:pt x="27305" y="62103"/>
                    <a:pt x="24511" y="24638"/>
                  </a:cubicBezTo>
                  <a:cubicBezTo>
                    <a:pt x="24257" y="20447"/>
                    <a:pt x="19558" y="4191"/>
                    <a:pt x="19431" y="0"/>
                  </a:cubicBezTo>
                  <a:close/>
                </a:path>
              </a:pathLst>
            </a:custGeom>
            <a:blipFill>
              <a:blip r:embed="rId170"/>
              <a:stretch>
                <a:fillRect l="-1434" t="-3162" r="-1885" b="-2088"/>
              </a:stretch>
            </a:blipFill>
          </p:spPr>
        </p:sp>
      </p:grpSp>
      <p:grpSp>
        <p:nvGrpSpPr>
          <p:cNvPr name="Group 349" id="349"/>
          <p:cNvGrpSpPr>
            <a:grpSpLocks noChangeAspect="true"/>
          </p:cNvGrpSpPr>
          <p:nvPr/>
        </p:nvGrpSpPr>
        <p:grpSpPr>
          <a:xfrm rot="0">
            <a:off x="3891524" y="6632134"/>
            <a:ext cx="204464" cy="178270"/>
            <a:chOff x="0" y="0"/>
            <a:chExt cx="204457" cy="178270"/>
          </a:xfrm>
        </p:grpSpPr>
        <p:sp>
          <p:nvSpPr>
            <p:cNvPr name="Freeform 350" id="350"/>
            <p:cNvSpPr/>
            <p:nvPr/>
          </p:nvSpPr>
          <p:spPr>
            <a:xfrm flipH="false" flipV="false" rot="0">
              <a:off x="63500" y="96520"/>
              <a:ext cx="16764" cy="18288"/>
            </a:xfrm>
            <a:custGeom>
              <a:avLst/>
              <a:gdLst/>
              <a:ahLst/>
              <a:cxnLst/>
              <a:rect r="r" b="b" t="t" l="l"/>
              <a:pathLst>
                <a:path h="18288" w="16764">
                  <a:moveTo>
                    <a:pt x="0" y="18288"/>
                  </a:moveTo>
                  <a:lnTo>
                    <a:pt x="16764" y="18288"/>
                  </a:lnTo>
                  <a:lnTo>
                    <a:pt x="16764" y="0"/>
                  </a:lnTo>
                  <a:lnTo>
                    <a:pt x="0" y="0"/>
                  </a:lnTo>
                  <a:lnTo>
                    <a:pt x="0" y="18288"/>
                  </a:lnTo>
                  <a:close/>
                </a:path>
              </a:pathLst>
            </a:custGeom>
            <a:solidFill>
              <a:srgbClr val="C6C8CA"/>
            </a:solidFill>
          </p:spPr>
        </p:sp>
        <p:sp>
          <p:nvSpPr>
            <p:cNvPr name="Freeform 351" id="351"/>
            <p:cNvSpPr/>
            <p:nvPr/>
          </p:nvSpPr>
          <p:spPr>
            <a:xfrm flipH="false" flipV="false" rot="0">
              <a:off x="124206" y="63500"/>
              <a:ext cx="16764" cy="18161"/>
            </a:xfrm>
            <a:custGeom>
              <a:avLst/>
              <a:gdLst/>
              <a:ahLst/>
              <a:cxnLst/>
              <a:rect r="r" b="b" t="t" l="l"/>
              <a:pathLst>
                <a:path h="18161" w="16764">
                  <a:moveTo>
                    <a:pt x="0" y="18161"/>
                  </a:moveTo>
                  <a:lnTo>
                    <a:pt x="16764" y="18161"/>
                  </a:lnTo>
                  <a:lnTo>
                    <a:pt x="16764" y="0"/>
                  </a:lnTo>
                  <a:lnTo>
                    <a:pt x="0" y="0"/>
                  </a:lnTo>
                  <a:lnTo>
                    <a:pt x="0" y="18161"/>
                  </a:lnTo>
                  <a:close/>
                </a:path>
              </a:pathLst>
            </a:custGeom>
            <a:solidFill>
              <a:srgbClr val="C6C8CA"/>
            </a:solidFill>
          </p:spPr>
        </p:sp>
      </p:grpSp>
      <p:grpSp>
        <p:nvGrpSpPr>
          <p:cNvPr name="Group 352" id="352"/>
          <p:cNvGrpSpPr>
            <a:grpSpLocks noChangeAspect="true"/>
          </p:cNvGrpSpPr>
          <p:nvPr/>
        </p:nvGrpSpPr>
        <p:grpSpPr>
          <a:xfrm rot="0">
            <a:off x="4186580" y="6690122"/>
            <a:ext cx="55407" cy="29223"/>
            <a:chOff x="0" y="0"/>
            <a:chExt cx="55410" cy="29223"/>
          </a:xfrm>
        </p:grpSpPr>
        <p:sp>
          <p:nvSpPr>
            <p:cNvPr name="Freeform 353" id="353"/>
            <p:cNvSpPr/>
            <p:nvPr/>
          </p:nvSpPr>
          <p:spPr>
            <a:xfrm flipH="false" flipV="false" rot="0">
              <a:off x="0" y="0"/>
              <a:ext cx="55372" cy="29210"/>
            </a:xfrm>
            <a:custGeom>
              <a:avLst/>
              <a:gdLst/>
              <a:ahLst/>
              <a:cxnLst/>
              <a:rect r="r" b="b" t="t" l="l"/>
              <a:pathLst>
                <a:path h="29210" w="55372">
                  <a:moveTo>
                    <a:pt x="0" y="29210"/>
                  </a:moveTo>
                  <a:lnTo>
                    <a:pt x="55372" y="29210"/>
                  </a:lnTo>
                  <a:lnTo>
                    <a:pt x="55372" y="0"/>
                  </a:lnTo>
                  <a:lnTo>
                    <a:pt x="0" y="0"/>
                  </a:lnTo>
                  <a:lnTo>
                    <a:pt x="0" y="29210"/>
                  </a:lnTo>
                  <a:close/>
                </a:path>
              </a:pathLst>
            </a:custGeom>
            <a:solidFill>
              <a:srgbClr val="D6D6D6"/>
            </a:solidFill>
          </p:spPr>
        </p:sp>
      </p:grpSp>
      <p:grpSp>
        <p:nvGrpSpPr>
          <p:cNvPr name="Group 354" id="354"/>
          <p:cNvGrpSpPr>
            <a:grpSpLocks noChangeAspect="true"/>
          </p:cNvGrpSpPr>
          <p:nvPr/>
        </p:nvGrpSpPr>
        <p:grpSpPr>
          <a:xfrm rot="0">
            <a:off x="4193143" y="6700314"/>
            <a:ext cx="125273" cy="72647"/>
            <a:chOff x="0" y="0"/>
            <a:chExt cx="167030" cy="96863"/>
          </a:xfrm>
        </p:grpSpPr>
        <p:sp>
          <p:nvSpPr>
            <p:cNvPr name="Freeform 355" id="355"/>
            <p:cNvSpPr/>
            <p:nvPr/>
          </p:nvSpPr>
          <p:spPr>
            <a:xfrm flipH="false" flipV="false" rot="0">
              <a:off x="0" y="0"/>
              <a:ext cx="178689" cy="96901"/>
            </a:xfrm>
            <a:custGeom>
              <a:avLst/>
              <a:gdLst/>
              <a:ahLst/>
              <a:cxnLst/>
              <a:rect r="r" b="b" t="t" l="l"/>
              <a:pathLst>
                <a:path h="96901" w="178689">
                  <a:moveTo>
                    <a:pt x="0" y="0"/>
                  </a:moveTo>
                  <a:cubicBezTo>
                    <a:pt x="3175" y="2159"/>
                    <a:pt x="6223" y="4191"/>
                    <a:pt x="9398" y="6477"/>
                  </a:cubicBezTo>
                  <a:cubicBezTo>
                    <a:pt x="18923" y="12700"/>
                    <a:pt x="28194" y="19050"/>
                    <a:pt x="34798" y="24003"/>
                  </a:cubicBezTo>
                  <a:cubicBezTo>
                    <a:pt x="51689" y="36576"/>
                    <a:pt x="74295" y="55626"/>
                    <a:pt x="95504" y="68199"/>
                  </a:cubicBezTo>
                  <a:cubicBezTo>
                    <a:pt x="112014" y="77978"/>
                    <a:pt x="132207" y="83947"/>
                    <a:pt x="145288" y="88519"/>
                  </a:cubicBezTo>
                  <a:lnTo>
                    <a:pt x="163830" y="96901"/>
                  </a:lnTo>
                  <a:lnTo>
                    <a:pt x="163830" y="96901"/>
                  </a:lnTo>
                  <a:cubicBezTo>
                    <a:pt x="178689" y="96266"/>
                    <a:pt x="136779" y="81788"/>
                    <a:pt x="131064" y="79375"/>
                  </a:cubicBezTo>
                  <a:cubicBezTo>
                    <a:pt x="113665" y="72263"/>
                    <a:pt x="96647" y="62992"/>
                    <a:pt x="81407" y="52578"/>
                  </a:cubicBezTo>
                  <a:cubicBezTo>
                    <a:pt x="75819" y="48768"/>
                    <a:pt x="37211" y="24892"/>
                    <a:pt x="48387" y="16256"/>
                  </a:cubicBezTo>
                  <a:cubicBezTo>
                    <a:pt x="49911" y="15113"/>
                    <a:pt x="50800" y="14351"/>
                    <a:pt x="51181" y="13843"/>
                  </a:cubicBezTo>
                  <a:cubicBezTo>
                    <a:pt x="49657" y="13589"/>
                    <a:pt x="48387" y="13208"/>
                    <a:pt x="47371" y="12954"/>
                  </a:cubicBezTo>
                  <a:cubicBezTo>
                    <a:pt x="40005" y="10922"/>
                    <a:pt x="30226" y="5969"/>
                    <a:pt x="21971" y="4191"/>
                  </a:cubicBezTo>
                  <a:cubicBezTo>
                    <a:pt x="17526" y="3429"/>
                    <a:pt x="9906" y="1905"/>
                    <a:pt x="3937" y="762"/>
                  </a:cubicBezTo>
                  <a:lnTo>
                    <a:pt x="3810" y="762"/>
                  </a:lnTo>
                  <a:cubicBezTo>
                    <a:pt x="3810" y="762"/>
                    <a:pt x="3810" y="762"/>
                    <a:pt x="3683" y="762"/>
                  </a:cubicBezTo>
                  <a:cubicBezTo>
                    <a:pt x="2413" y="508"/>
                    <a:pt x="1143" y="254"/>
                    <a:pt x="0" y="0"/>
                  </a:cubicBezTo>
                  <a:close/>
                </a:path>
              </a:pathLst>
            </a:custGeom>
            <a:blipFill>
              <a:blip r:embed="rId171"/>
              <a:stretch>
                <a:fillRect l="-5247" t="-14036" r="-13821" b="-9619"/>
              </a:stretch>
            </a:blipFill>
          </p:spPr>
        </p:sp>
      </p:grpSp>
      <p:grpSp>
        <p:nvGrpSpPr>
          <p:cNvPr name="Group 356" id="356"/>
          <p:cNvGrpSpPr>
            <a:grpSpLocks noChangeAspect="true"/>
          </p:cNvGrpSpPr>
          <p:nvPr/>
        </p:nvGrpSpPr>
        <p:grpSpPr>
          <a:xfrm rot="0">
            <a:off x="4015673" y="6695627"/>
            <a:ext cx="22327" cy="18193"/>
            <a:chOff x="0" y="0"/>
            <a:chExt cx="22327" cy="18199"/>
          </a:xfrm>
        </p:grpSpPr>
        <p:sp>
          <p:nvSpPr>
            <p:cNvPr name="Freeform 357" id="357"/>
            <p:cNvSpPr/>
            <p:nvPr/>
          </p:nvSpPr>
          <p:spPr>
            <a:xfrm flipH="false" flipV="false" rot="0">
              <a:off x="0" y="0"/>
              <a:ext cx="22352" cy="18161"/>
            </a:xfrm>
            <a:custGeom>
              <a:avLst/>
              <a:gdLst/>
              <a:ahLst/>
              <a:cxnLst/>
              <a:rect r="r" b="b" t="t" l="l"/>
              <a:pathLst>
                <a:path h="18161" w="22352">
                  <a:moveTo>
                    <a:pt x="0" y="18161"/>
                  </a:moveTo>
                  <a:lnTo>
                    <a:pt x="22352" y="18161"/>
                  </a:lnTo>
                  <a:lnTo>
                    <a:pt x="22352" y="0"/>
                  </a:lnTo>
                  <a:lnTo>
                    <a:pt x="0" y="0"/>
                  </a:lnTo>
                  <a:lnTo>
                    <a:pt x="0" y="18161"/>
                  </a:lnTo>
                  <a:close/>
                </a:path>
              </a:pathLst>
            </a:custGeom>
            <a:solidFill>
              <a:srgbClr val="C6C8CA"/>
            </a:solidFill>
          </p:spPr>
        </p:sp>
      </p:grpSp>
      <p:grpSp>
        <p:nvGrpSpPr>
          <p:cNvPr name="Group 358" id="358"/>
          <p:cNvGrpSpPr>
            <a:grpSpLocks noChangeAspect="true"/>
          </p:cNvGrpSpPr>
          <p:nvPr/>
        </p:nvGrpSpPr>
        <p:grpSpPr>
          <a:xfrm rot="0">
            <a:off x="4366565" y="6805803"/>
            <a:ext cx="95183" cy="121234"/>
            <a:chOff x="0" y="0"/>
            <a:chExt cx="126911" cy="161646"/>
          </a:xfrm>
        </p:grpSpPr>
        <p:sp>
          <p:nvSpPr>
            <p:cNvPr name="Freeform 359" id="359"/>
            <p:cNvSpPr/>
            <p:nvPr/>
          </p:nvSpPr>
          <p:spPr>
            <a:xfrm flipH="false" flipV="false" rot="0">
              <a:off x="0" y="0"/>
              <a:ext cx="126619" cy="161671"/>
            </a:xfrm>
            <a:custGeom>
              <a:avLst/>
              <a:gdLst/>
              <a:ahLst/>
              <a:cxnLst/>
              <a:rect r="r" b="b" t="t" l="l"/>
              <a:pathLst>
                <a:path h="161671" w="126619">
                  <a:moveTo>
                    <a:pt x="0" y="0"/>
                  </a:moveTo>
                  <a:cubicBezTo>
                    <a:pt x="0" y="0"/>
                    <a:pt x="0" y="0"/>
                    <a:pt x="0" y="0"/>
                  </a:cubicBezTo>
                  <a:lnTo>
                    <a:pt x="0" y="0"/>
                  </a:lnTo>
                  <a:cubicBezTo>
                    <a:pt x="0" y="0"/>
                    <a:pt x="0" y="0"/>
                    <a:pt x="0" y="0"/>
                  </a:cubicBezTo>
                  <a:close/>
                  <a:moveTo>
                    <a:pt x="0" y="0"/>
                  </a:moveTo>
                  <a:cubicBezTo>
                    <a:pt x="381" y="508"/>
                    <a:pt x="762" y="889"/>
                    <a:pt x="1143" y="1397"/>
                  </a:cubicBezTo>
                  <a:lnTo>
                    <a:pt x="1143" y="1397"/>
                  </a:lnTo>
                  <a:cubicBezTo>
                    <a:pt x="762" y="889"/>
                    <a:pt x="381" y="508"/>
                    <a:pt x="0" y="0"/>
                  </a:cubicBezTo>
                  <a:cubicBezTo>
                    <a:pt x="0" y="0"/>
                    <a:pt x="0" y="0"/>
                    <a:pt x="0" y="0"/>
                  </a:cubicBezTo>
                  <a:close/>
                  <a:moveTo>
                    <a:pt x="1143" y="1397"/>
                  </a:moveTo>
                  <a:cubicBezTo>
                    <a:pt x="4953" y="6350"/>
                    <a:pt x="10287" y="13208"/>
                    <a:pt x="16764" y="21336"/>
                  </a:cubicBezTo>
                  <a:lnTo>
                    <a:pt x="16764" y="21336"/>
                  </a:lnTo>
                  <a:cubicBezTo>
                    <a:pt x="10287" y="13208"/>
                    <a:pt x="4953" y="6350"/>
                    <a:pt x="1143" y="1397"/>
                  </a:cubicBezTo>
                  <a:close/>
                  <a:moveTo>
                    <a:pt x="80645" y="102743"/>
                  </a:moveTo>
                  <a:cubicBezTo>
                    <a:pt x="83058" y="105791"/>
                    <a:pt x="85344" y="108712"/>
                    <a:pt x="87630" y="111633"/>
                  </a:cubicBezTo>
                  <a:lnTo>
                    <a:pt x="87630" y="111633"/>
                  </a:lnTo>
                  <a:lnTo>
                    <a:pt x="86360" y="109982"/>
                  </a:lnTo>
                  <a:cubicBezTo>
                    <a:pt x="84455" y="107569"/>
                    <a:pt x="82550" y="105156"/>
                    <a:pt x="80645" y="102743"/>
                  </a:cubicBezTo>
                  <a:close/>
                  <a:moveTo>
                    <a:pt x="90297" y="115062"/>
                  </a:moveTo>
                  <a:lnTo>
                    <a:pt x="90678" y="115570"/>
                  </a:lnTo>
                  <a:cubicBezTo>
                    <a:pt x="90678" y="115570"/>
                    <a:pt x="90805" y="115697"/>
                    <a:pt x="90805" y="115697"/>
                  </a:cubicBezTo>
                  <a:lnTo>
                    <a:pt x="90805" y="115697"/>
                  </a:lnTo>
                  <a:cubicBezTo>
                    <a:pt x="90678" y="115443"/>
                    <a:pt x="90424" y="115316"/>
                    <a:pt x="90297" y="115062"/>
                  </a:cubicBezTo>
                  <a:close/>
                  <a:moveTo>
                    <a:pt x="90805" y="115697"/>
                  </a:moveTo>
                  <a:cubicBezTo>
                    <a:pt x="91567" y="116713"/>
                    <a:pt x="92456" y="117729"/>
                    <a:pt x="93218" y="118745"/>
                  </a:cubicBezTo>
                  <a:lnTo>
                    <a:pt x="93218" y="118745"/>
                  </a:lnTo>
                  <a:cubicBezTo>
                    <a:pt x="92456" y="117729"/>
                    <a:pt x="91567" y="116713"/>
                    <a:pt x="90805" y="115697"/>
                  </a:cubicBezTo>
                  <a:close/>
                  <a:moveTo>
                    <a:pt x="102362" y="130429"/>
                  </a:moveTo>
                  <a:cubicBezTo>
                    <a:pt x="102489" y="130556"/>
                    <a:pt x="102616" y="130683"/>
                    <a:pt x="102743" y="130810"/>
                  </a:cubicBezTo>
                  <a:lnTo>
                    <a:pt x="102743" y="130810"/>
                  </a:lnTo>
                  <a:lnTo>
                    <a:pt x="102616" y="130683"/>
                  </a:lnTo>
                  <a:lnTo>
                    <a:pt x="102489" y="130429"/>
                  </a:lnTo>
                  <a:close/>
                  <a:moveTo>
                    <a:pt x="103632" y="132080"/>
                  </a:moveTo>
                  <a:cubicBezTo>
                    <a:pt x="104394" y="133096"/>
                    <a:pt x="105156" y="134112"/>
                    <a:pt x="106045" y="135001"/>
                  </a:cubicBezTo>
                  <a:lnTo>
                    <a:pt x="106045" y="135001"/>
                  </a:lnTo>
                  <a:cubicBezTo>
                    <a:pt x="105664" y="134493"/>
                    <a:pt x="105156" y="133858"/>
                    <a:pt x="104775" y="133223"/>
                  </a:cubicBezTo>
                  <a:lnTo>
                    <a:pt x="103759" y="131953"/>
                  </a:lnTo>
                  <a:close/>
                  <a:moveTo>
                    <a:pt x="107950" y="137541"/>
                  </a:moveTo>
                  <a:cubicBezTo>
                    <a:pt x="107950" y="137541"/>
                    <a:pt x="107950" y="137541"/>
                    <a:pt x="107950" y="137668"/>
                  </a:cubicBezTo>
                  <a:lnTo>
                    <a:pt x="107950" y="137668"/>
                  </a:lnTo>
                  <a:cubicBezTo>
                    <a:pt x="107950" y="137668"/>
                    <a:pt x="107950" y="137668"/>
                    <a:pt x="107950" y="137541"/>
                  </a:cubicBezTo>
                  <a:close/>
                  <a:moveTo>
                    <a:pt x="107950" y="137668"/>
                  </a:moveTo>
                  <a:cubicBezTo>
                    <a:pt x="108458" y="138303"/>
                    <a:pt x="108966" y="138938"/>
                    <a:pt x="109347" y="139446"/>
                  </a:cubicBezTo>
                  <a:lnTo>
                    <a:pt x="109347" y="139446"/>
                  </a:lnTo>
                  <a:cubicBezTo>
                    <a:pt x="108966" y="138938"/>
                    <a:pt x="108585" y="138430"/>
                    <a:pt x="108204" y="137922"/>
                  </a:cubicBezTo>
                  <a:lnTo>
                    <a:pt x="107950" y="137668"/>
                  </a:lnTo>
                  <a:cubicBezTo>
                    <a:pt x="107950" y="137668"/>
                    <a:pt x="107950" y="137668"/>
                    <a:pt x="107950" y="137668"/>
                  </a:cubicBezTo>
                  <a:close/>
                  <a:moveTo>
                    <a:pt x="114046" y="145415"/>
                  </a:moveTo>
                  <a:cubicBezTo>
                    <a:pt x="114046" y="145415"/>
                    <a:pt x="114046" y="145415"/>
                    <a:pt x="114046" y="145415"/>
                  </a:cubicBezTo>
                  <a:lnTo>
                    <a:pt x="114046" y="145415"/>
                  </a:lnTo>
                  <a:cubicBezTo>
                    <a:pt x="114046" y="145415"/>
                    <a:pt x="114046" y="145415"/>
                    <a:pt x="114046" y="145415"/>
                  </a:cubicBezTo>
                  <a:close/>
                  <a:moveTo>
                    <a:pt x="114046" y="145415"/>
                  </a:moveTo>
                  <a:cubicBezTo>
                    <a:pt x="114046" y="145415"/>
                    <a:pt x="114046" y="145415"/>
                    <a:pt x="114046" y="145415"/>
                  </a:cubicBezTo>
                  <a:lnTo>
                    <a:pt x="114046" y="145415"/>
                  </a:lnTo>
                  <a:cubicBezTo>
                    <a:pt x="114046" y="145415"/>
                    <a:pt x="114046" y="145415"/>
                    <a:pt x="114046" y="145415"/>
                  </a:cubicBezTo>
                  <a:close/>
                  <a:moveTo>
                    <a:pt x="114046" y="145415"/>
                  </a:moveTo>
                  <a:cubicBezTo>
                    <a:pt x="114173" y="145669"/>
                    <a:pt x="114427" y="145796"/>
                    <a:pt x="114554" y="146050"/>
                  </a:cubicBezTo>
                  <a:lnTo>
                    <a:pt x="114554" y="146050"/>
                  </a:lnTo>
                  <a:lnTo>
                    <a:pt x="114046" y="145415"/>
                  </a:lnTo>
                  <a:cubicBezTo>
                    <a:pt x="114046" y="145415"/>
                    <a:pt x="114046" y="145415"/>
                    <a:pt x="114046" y="145415"/>
                  </a:cubicBezTo>
                  <a:close/>
                  <a:moveTo>
                    <a:pt x="116078" y="148082"/>
                  </a:moveTo>
                  <a:cubicBezTo>
                    <a:pt x="116840" y="148971"/>
                    <a:pt x="117475" y="149860"/>
                    <a:pt x="118110" y="150749"/>
                  </a:cubicBezTo>
                  <a:lnTo>
                    <a:pt x="118110" y="150749"/>
                  </a:lnTo>
                  <a:lnTo>
                    <a:pt x="117348" y="149733"/>
                  </a:lnTo>
                  <a:lnTo>
                    <a:pt x="116078" y="148082"/>
                  </a:lnTo>
                  <a:close/>
                  <a:moveTo>
                    <a:pt x="118110" y="150749"/>
                  </a:moveTo>
                  <a:lnTo>
                    <a:pt x="118237" y="150876"/>
                  </a:lnTo>
                  <a:lnTo>
                    <a:pt x="118237" y="150876"/>
                  </a:lnTo>
                  <a:lnTo>
                    <a:pt x="118237" y="150876"/>
                  </a:lnTo>
                  <a:cubicBezTo>
                    <a:pt x="118237" y="150876"/>
                    <a:pt x="118110" y="150749"/>
                    <a:pt x="118110" y="150749"/>
                  </a:cubicBezTo>
                  <a:close/>
                  <a:moveTo>
                    <a:pt x="120015" y="153162"/>
                  </a:moveTo>
                  <a:cubicBezTo>
                    <a:pt x="120269" y="153416"/>
                    <a:pt x="120523" y="153797"/>
                    <a:pt x="120650" y="154051"/>
                  </a:cubicBezTo>
                  <a:lnTo>
                    <a:pt x="120650" y="154051"/>
                  </a:lnTo>
                  <a:lnTo>
                    <a:pt x="120269" y="153543"/>
                  </a:lnTo>
                  <a:lnTo>
                    <a:pt x="119888" y="153162"/>
                  </a:lnTo>
                  <a:close/>
                  <a:moveTo>
                    <a:pt x="120904" y="154305"/>
                  </a:moveTo>
                  <a:cubicBezTo>
                    <a:pt x="121539" y="155067"/>
                    <a:pt x="122174" y="155956"/>
                    <a:pt x="122682" y="156591"/>
                  </a:cubicBezTo>
                  <a:lnTo>
                    <a:pt x="122682" y="156591"/>
                  </a:lnTo>
                  <a:lnTo>
                    <a:pt x="122047" y="155702"/>
                  </a:lnTo>
                  <a:lnTo>
                    <a:pt x="121666" y="155321"/>
                  </a:lnTo>
                  <a:lnTo>
                    <a:pt x="120904" y="154305"/>
                  </a:lnTo>
                  <a:close/>
                  <a:moveTo>
                    <a:pt x="123063" y="156972"/>
                  </a:moveTo>
                  <a:cubicBezTo>
                    <a:pt x="123444" y="157480"/>
                    <a:pt x="123825" y="157988"/>
                    <a:pt x="124206" y="158496"/>
                  </a:cubicBezTo>
                  <a:lnTo>
                    <a:pt x="124206" y="158496"/>
                  </a:lnTo>
                  <a:lnTo>
                    <a:pt x="123952" y="158115"/>
                  </a:lnTo>
                  <a:lnTo>
                    <a:pt x="123190" y="157099"/>
                  </a:lnTo>
                  <a:lnTo>
                    <a:pt x="123063" y="156972"/>
                  </a:lnTo>
                  <a:close/>
                  <a:moveTo>
                    <a:pt x="124460" y="158877"/>
                  </a:moveTo>
                  <a:cubicBezTo>
                    <a:pt x="124968" y="159512"/>
                    <a:pt x="125349" y="160020"/>
                    <a:pt x="125730" y="160528"/>
                  </a:cubicBezTo>
                  <a:lnTo>
                    <a:pt x="125730" y="160528"/>
                  </a:lnTo>
                  <a:lnTo>
                    <a:pt x="124968" y="159385"/>
                  </a:lnTo>
                  <a:lnTo>
                    <a:pt x="124460" y="158750"/>
                  </a:lnTo>
                  <a:close/>
                  <a:moveTo>
                    <a:pt x="125730" y="160528"/>
                  </a:moveTo>
                  <a:cubicBezTo>
                    <a:pt x="125984" y="160909"/>
                    <a:pt x="126365" y="161290"/>
                    <a:pt x="126619" y="161671"/>
                  </a:cubicBezTo>
                  <a:lnTo>
                    <a:pt x="126619" y="161671"/>
                  </a:lnTo>
                  <a:lnTo>
                    <a:pt x="125730" y="160528"/>
                  </a:lnTo>
                  <a:close/>
                </a:path>
              </a:pathLst>
            </a:custGeom>
            <a:blipFill>
              <a:blip r:embed="rId172"/>
              <a:stretch>
                <a:fillRect l="-9568" t="-9018" r="-6830" b="-6017"/>
              </a:stretch>
            </a:blipFill>
          </p:spPr>
        </p:sp>
      </p:grpSp>
      <p:grpSp>
        <p:nvGrpSpPr>
          <p:cNvPr name="Group 360" id="360"/>
          <p:cNvGrpSpPr>
            <a:grpSpLocks noChangeAspect="true"/>
          </p:cNvGrpSpPr>
          <p:nvPr/>
        </p:nvGrpSpPr>
        <p:grpSpPr>
          <a:xfrm rot="0">
            <a:off x="4366574" y="6805813"/>
            <a:ext cx="159248" cy="197167"/>
            <a:chOff x="0" y="0"/>
            <a:chExt cx="212331" cy="262890"/>
          </a:xfrm>
        </p:grpSpPr>
        <p:sp>
          <p:nvSpPr>
            <p:cNvPr name="Freeform 361" id="361"/>
            <p:cNvSpPr/>
            <p:nvPr/>
          </p:nvSpPr>
          <p:spPr>
            <a:xfrm flipH="false" flipV="false" rot="0">
              <a:off x="0" y="0"/>
              <a:ext cx="212217" cy="262890"/>
            </a:xfrm>
            <a:custGeom>
              <a:avLst/>
              <a:gdLst/>
              <a:ahLst/>
              <a:cxnLst/>
              <a:rect r="r" b="b" t="t" l="l"/>
              <a:pathLst>
                <a:path h="262890" w="212217">
                  <a:moveTo>
                    <a:pt x="0" y="0"/>
                  </a:moveTo>
                  <a:cubicBezTo>
                    <a:pt x="1651" y="9779"/>
                    <a:pt x="6477" y="17907"/>
                    <a:pt x="11684" y="26289"/>
                  </a:cubicBezTo>
                  <a:cubicBezTo>
                    <a:pt x="31877" y="58801"/>
                    <a:pt x="57150" y="88138"/>
                    <a:pt x="76454" y="121158"/>
                  </a:cubicBezTo>
                  <a:cubicBezTo>
                    <a:pt x="92964" y="149352"/>
                    <a:pt x="110363" y="175895"/>
                    <a:pt x="132969" y="199644"/>
                  </a:cubicBezTo>
                  <a:cubicBezTo>
                    <a:pt x="146177" y="213487"/>
                    <a:pt x="156972" y="229997"/>
                    <a:pt x="172212" y="241935"/>
                  </a:cubicBezTo>
                  <a:cubicBezTo>
                    <a:pt x="182753" y="250317"/>
                    <a:pt x="194310" y="257175"/>
                    <a:pt x="207518" y="261239"/>
                  </a:cubicBezTo>
                  <a:cubicBezTo>
                    <a:pt x="208788" y="261620"/>
                    <a:pt x="210439" y="262255"/>
                    <a:pt x="212217" y="262890"/>
                  </a:cubicBezTo>
                  <a:lnTo>
                    <a:pt x="212217" y="262890"/>
                  </a:lnTo>
                  <a:lnTo>
                    <a:pt x="211963" y="262636"/>
                  </a:lnTo>
                  <a:cubicBezTo>
                    <a:pt x="210312" y="260731"/>
                    <a:pt x="208534" y="258699"/>
                    <a:pt x="206756" y="256667"/>
                  </a:cubicBezTo>
                  <a:lnTo>
                    <a:pt x="206248" y="256159"/>
                  </a:lnTo>
                  <a:lnTo>
                    <a:pt x="203835" y="253365"/>
                  </a:lnTo>
                  <a:lnTo>
                    <a:pt x="203581" y="253111"/>
                  </a:lnTo>
                  <a:cubicBezTo>
                    <a:pt x="201676" y="250952"/>
                    <a:pt x="199898" y="248666"/>
                    <a:pt x="197866" y="246507"/>
                  </a:cubicBezTo>
                  <a:lnTo>
                    <a:pt x="197485" y="245999"/>
                  </a:lnTo>
                  <a:cubicBezTo>
                    <a:pt x="195580" y="243840"/>
                    <a:pt x="193548" y="241554"/>
                    <a:pt x="191516" y="239268"/>
                  </a:cubicBezTo>
                  <a:lnTo>
                    <a:pt x="191135" y="238887"/>
                  </a:lnTo>
                  <a:lnTo>
                    <a:pt x="188468" y="235839"/>
                  </a:lnTo>
                  <a:lnTo>
                    <a:pt x="188087" y="235204"/>
                  </a:lnTo>
                  <a:cubicBezTo>
                    <a:pt x="186182" y="232918"/>
                    <a:pt x="184150" y="230759"/>
                    <a:pt x="182245" y="228473"/>
                  </a:cubicBezTo>
                  <a:lnTo>
                    <a:pt x="181483" y="227584"/>
                  </a:lnTo>
                  <a:lnTo>
                    <a:pt x="179197" y="224917"/>
                  </a:lnTo>
                  <a:lnTo>
                    <a:pt x="178689" y="224155"/>
                  </a:lnTo>
                  <a:lnTo>
                    <a:pt x="175895" y="220853"/>
                  </a:lnTo>
                  <a:lnTo>
                    <a:pt x="175006" y="219837"/>
                  </a:lnTo>
                  <a:lnTo>
                    <a:pt x="172974" y="217424"/>
                  </a:lnTo>
                  <a:lnTo>
                    <a:pt x="172085" y="216281"/>
                  </a:lnTo>
                  <a:lnTo>
                    <a:pt x="169926" y="213741"/>
                  </a:lnTo>
                  <a:lnTo>
                    <a:pt x="168656" y="212344"/>
                  </a:lnTo>
                  <a:lnTo>
                    <a:pt x="166624" y="209931"/>
                  </a:lnTo>
                  <a:lnTo>
                    <a:pt x="165481" y="208534"/>
                  </a:lnTo>
                  <a:lnTo>
                    <a:pt x="163830" y="206629"/>
                  </a:lnTo>
                  <a:lnTo>
                    <a:pt x="162814" y="205232"/>
                  </a:lnTo>
                  <a:lnTo>
                    <a:pt x="160401" y="202311"/>
                  </a:lnTo>
                  <a:lnTo>
                    <a:pt x="159258" y="201041"/>
                  </a:lnTo>
                  <a:lnTo>
                    <a:pt x="157734" y="199263"/>
                  </a:lnTo>
                  <a:lnTo>
                    <a:pt x="156464" y="197866"/>
                  </a:lnTo>
                  <a:lnTo>
                    <a:pt x="155067" y="196088"/>
                  </a:lnTo>
                  <a:lnTo>
                    <a:pt x="153162" y="193675"/>
                  </a:lnTo>
                  <a:lnTo>
                    <a:pt x="151892" y="192151"/>
                  </a:lnTo>
                  <a:lnTo>
                    <a:pt x="150622" y="190627"/>
                  </a:lnTo>
                  <a:lnTo>
                    <a:pt x="149479" y="189357"/>
                  </a:lnTo>
                  <a:lnTo>
                    <a:pt x="148209" y="187706"/>
                  </a:lnTo>
                  <a:lnTo>
                    <a:pt x="147193" y="186563"/>
                  </a:lnTo>
                  <a:lnTo>
                    <a:pt x="145034" y="183769"/>
                  </a:lnTo>
                  <a:lnTo>
                    <a:pt x="144018" y="182626"/>
                  </a:lnTo>
                  <a:lnTo>
                    <a:pt x="142748" y="181229"/>
                  </a:lnTo>
                  <a:lnTo>
                    <a:pt x="141859" y="180086"/>
                  </a:lnTo>
                  <a:lnTo>
                    <a:pt x="139700" y="177419"/>
                  </a:lnTo>
                  <a:lnTo>
                    <a:pt x="139065" y="176530"/>
                  </a:lnTo>
                  <a:lnTo>
                    <a:pt x="137922" y="175133"/>
                  </a:lnTo>
                  <a:lnTo>
                    <a:pt x="137033" y="174117"/>
                  </a:lnTo>
                  <a:lnTo>
                    <a:pt x="136144" y="172847"/>
                  </a:lnTo>
                  <a:lnTo>
                    <a:pt x="134747" y="171196"/>
                  </a:lnTo>
                  <a:lnTo>
                    <a:pt x="133858" y="170053"/>
                  </a:lnTo>
                  <a:lnTo>
                    <a:pt x="132715" y="168656"/>
                  </a:lnTo>
                  <a:lnTo>
                    <a:pt x="132080" y="167767"/>
                  </a:lnTo>
                  <a:lnTo>
                    <a:pt x="131064" y="166370"/>
                  </a:lnTo>
                  <a:lnTo>
                    <a:pt x="130556" y="165735"/>
                  </a:lnTo>
                  <a:lnTo>
                    <a:pt x="129159" y="163957"/>
                  </a:lnTo>
                  <a:lnTo>
                    <a:pt x="128778" y="163449"/>
                  </a:lnTo>
                  <a:lnTo>
                    <a:pt x="127762" y="162179"/>
                  </a:lnTo>
                  <a:lnTo>
                    <a:pt x="127381" y="161544"/>
                  </a:lnTo>
                  <a:lnTo>
                    <a:pt x="127127" y="161163"/>
                  </a:lnTo>
                  <a:cubicBezTo>
                    <a:pt x="126746" y="160782"/>
                    <a:pt x="126492" y="160401"/>
                    <a:pt x="126238" y="160020"/>
                  </a:cubicBezTo>
                  <a:cubicBezTo>
                    <a:pt x="125857" y="159512"/>
                    <a:pt x="125349" y="159004"/>
                    <a:pt x="124968" y="158369"/>
                  </a:cubicBezTo>
                  <a:lnTo>
                    <a:pt x="124841" y="158115"/>
                  </a:lnTo>
                  <a:lnTo>
                    <a:pt x="124714" y="157988"/>
                  </a:lnTo>
                  <a:cubicBezTo>
                    <a:pt x="124333" y="157480"/>
                    <a:pt x="123952" y="156972"/>
                    <a:pt x="123571" y="156464"/>
                  </a:cubicBezTo>
                  <a:lnTo>
                    <a:pt x="123444" y="156337"/>
                  </a:lnTo>
                  <a:lnTo>
                    <a:pt x="123317" y="156083"/>
                  </a:lnTo>
                  <a:cubicBezTo>
                    <a:pt x="122809" y="155321"/>
                    <a:pt x="122174" y="154559"/>
                    <a:pt x="121539" y="153797"/>
                  </a:cubicBezTo>
                  <a:lnTo>
                    <a:pt x="121412" y="153543"/>
                  </a:lnTo>
                  <a:lnTo>
                    <a:pt x="121412" y="153416"/>
                  </a:lnTo>
                  <a:cubicBezTo>
                    <a:pt x="121158" y="153162"/>
                    <a:pt x="121031" y="152908"/>
                    <a:pt x="120777" y="152527"/>
                  </a:cubicBezTo>
                  <a:lnTo>
                    <a:pt x="120269" y="152019"/>
                  </a:lnTo>
                  <a:lnTo>
                    <a:pt x="118999" y="150368"/>
                  </a:lnTo>
                  <a:lnTo>
                    <a:pt x="118872" y="150241"/>
                  </a:lnTo>
                  <a:cubicBezTo>
                    <a:pt x="118237" y="149352"/>
                    <a:pt x="117475" y="148463"/>
                    <a:pt x="116713" y="147447"/>
                  </a:cubicBezTo>
                  <a:lnTo>
                    <a:pt x="116332" y="146939"/>
                  </a:lnTo>
                  <a:lnTo>
                    <a:pt x="115189" y="145415"/>
                  </a:lnTo>
                  <a:cubicBezTo>
                    <a:pt x="114808" y="144907"/>
                    <a:pt x="114300" y="144272"/>
                    <a:pt x="113919" y="143764"/>
                  </a:cubicBezTo>
                  <a:cubicBezTo>
                    <a:pt x="112649" y="142113"/>
                    <a:pt x="111379" y="140462"/>
                    <a:pt x="109982" y="138811"/>
                  </a:cubicBezTo>
                  <a:cubicBezTo>
                    <a:pt x="109474" y="138176"/>
                    <a:pt x="108966" y="137541"/>
                    <a:pt x="108458" y="136906"/>
                  </a:cubicBezTo>
                  <a:cubicBezTo>
                    <a:pt x="107823" y="136017"/>
                    <a:pt x="107188" y="135255"/>
                    <a:pt x="106426" y="134366"/>
                  </a:cubicBezTo>
                  <a:cubicBezTo>
                    <a:pt x="105664" y="133477"/>
                    <a:pt x="104902" y="132334"/>
                    <a:pt x="104013" y="131445"/>
                  </a:cubicBezTo>
                  <a:lnTo>
                    <a:pt x="103378" y="130683"/>
                  </a:lnTo>
                  <a:lnTo>
                    <a:pt x="102997" y="130175"/>
                  </a:lnTo>
                  <a:cubicBezTo>
                    <a:pt x="102870" y="130048"/>
                    <a:pt x="102743" y="129921"/>
                    <a:pt x="102616" y="129794"/>
                  </a:cubicBezTo>
                  <a:lnTo>
                    <a:pt x="101600" y="129413"/>
                  </a:lnTo>
                  <a:cubicBezTo>
                    <a:pt x="99441" y="126619"/>
                    <a:pt x="97155" y="123698"/>
                    <a:pt x="94869" y="120777"/>
                  </a:cubicBezTo>
                  <a:cubicBezTo>
                    <a:pt x="94361" y="120015"/>
                    <a:pt x="93726" y="119380"/>
                    <a:pt x="93218" y="118618"/>
                  </a:cubicBezTo>
                  <a:cubicBezTo>
                    <a:pt x="92202" y="117348"/>
                    <a:pt x="91313" y="116205"/>
                    <a:pt x="90297" y="114935"/>
                  </a:cubicBezTo>
                  <a:lnTo>
                    <a:pt x="88646" y="112903"/>
                  </a:lnTo>
                  <a:lnTo>
                    <a:pt x="87630" y="111506"/>
                  </a:lnTo>
                  <a:cubicBezTo>
                    <a:pt x="85344" y="108585"/>
                    <a:pt x="83058" y="105664"/>
                    <a:pt x="80645" y="102616"/>
                  </a:cubicBezTo>
                  <a:cubicBezTo>
                    <a:pt x="80518" y="102362"/>
                    <a:pt x="80264" y="102235"/>
                    <a:pt x="80137" y="101981"/>
                  </a:cubicBezTo>
                  <a:cubicBezTo>
                    <a:pt x="58293" y="74422"/>
                    <a:pt x="33909" y="43307"/>
                    <a:pt x="16764" y="21336"/>
                  </a:cubicBezTo>
                  <a:cubicBezTo>
                    <a:pt x="9652" y="12446"/>
                    <a:pt x="3937" y="4953"/>
                    <a:pt x="0" y="0"/>
                  </a:cubicBezTo>
                  <a:close/>
                </a:path>
              </a:pathLst>
            </a:custGeom>
            <a:blipFill>
              <a:blip r:embed="rId173"/>
              <a:stretch>
                <a:fillRect l="-5715" t="-5550" r="-5302" b="-4338"/>
              </a:stretch>
            </a:blipFill>
          </p:spPr>
        </p:sp>
      </p:grpSp>
      <p:sp>
        <p:nvSpPr>
          <p:cNvPr name="Freeform 362" id="362"/>
          <p:cNvSpPr/>
          <p:nvPr/>
        </p:nvSpPr>
        <p:spPr>
          <a:xfrm flipH="false" flipV="false" rot="0">
            <a:off x="3859435" y="6609455"/>
            <a:ext cx="760495" cy="774706"/>
          </a:xfrm>
          <a:custGeom>
            <a:avLst/>
            <a:gdLst/>
            <a:ahLst/>
            <a:cxnLst/>
            <a:rect r="r" b="b" t="t" l="l"/>
            <a:pathLst>
              <a:path h="774706" w="760495">
                <a:moveTo>
                  <a:pt x="0" y="0"/>
                </a:moveTo>
                <a:lnTo>
                  <a:pt x="760495" y="0"/>
                </a:lnTo>
                <a:lnTo>
                  <a:pt x="760495" y="774706"/>
                </a:lnTo>
                <a:lnTo>
                  <a:pt x="0" y="774706"/>
                </a:lnTo>
                <a:lnTo>
                  <a:pt x="0" y="0"/>
                </a:lnTo>
                <a:close/>
              </a:path>
            </a:pathLst>
          </a:custGeom>
          <a:blipFill>
            <a:blip r:embed="rId174">
              <a:extLst>
                <a:ext uri="{96DAC541-7B7A-43D3-8B79-37D633B846F1}">
                  <asvg:svgBlip xmlns:asvg="http://schemas.microsoft.com/office/drawing/2016/SVG/main" r:embed="rId175"/>
                </a:ext>
              </a:extLst>
            </a:blip>
            <a:stretch>
              <a:fillRect l="0" t="0" r="0" b="0"/>
            </a:stretch>
          </a:blipFill>
        </p:spPr>
      </p:sp>
      <p:sp>
        <p:nvSpPr>
          <p:cNvPr name="Freeform 363" id="363"/>
          <p:cNvSpPr/>
          <p:nvPr/>
        </p:nvSpPr>
        <p:spPr>
          <a:xfrm flipH="false" flipV="false" rot="0">
            <a:off x="3052220" y="6431090"/>
            <a:ext cx="127978" cy="181423"/>
          </a:xfrm>
          <a:custGeom>
            <a:avLst/>
            <a:gdLst/>
            <a:ahLst/>
            <a:cxnLst/>
            <a:rect r="r" b="b" t="t" l="l"/>
            <a:pathLst>
              <a:path h="181423" w="127978">
                <a:moveTo>
                  <a:pt x="0" y="0"/>
                </a:moveTo>
                <a:lnTo>
                  <a:pt x="127977" y="0"/>
                </a:lnTo>
                <a:lnTo>
                  <a:pt x="127977" y="181422"/>
                </a:lnTo>
                <a:lnTo>
                  <a:pt x="0" y="181422"/>
                </a:lnTo>
                <a:lnTo>
                  <a:pt x="0" y="0"/>
                </a:lnTo>
                <a:close/>
              </a:path>
            </a:pathLst>
          </a:custGeom>
          <a:blipFill>
            <a:blip r:embed="rId176"/>
            <a:stretch>
              <a:fillRect l="0" t="0" r="0" b="0"/>
            </a:stretch>
          </a:blipFill>
        </p:spPr>
      </p:sp>
      <p:sp>
        <p:nvSpPr>
          <p:cNvPr name="TextBox 364" id="364"/>
          <p:cNvSpPr txBox="true"/>
          <p:nvPr/>
        </p:nvSpPr>
        <p:spPr>
          <a:xfrm rot="0">
            <a:off x="4686300"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11</a:t>
            </a:r>
          </a:p>
        </p:txBody>
      </p:sp>
      <p:sp>
        <p:nvSpPr>
          <p:cNvPr name="TextBox 365" id="365"/>
          <p:cNvSpPr txBox="true"/>
          <p:nvPr/>
        </p:nvSpPr>
        <p:spPr>
          <a:xfrm rot="0">
            <a:off x="457200" y="347834"/>
            <a:ext cx="1899199" cy="203492"/>
          </a:xfrm>
          <a:prstGeom prst="rect">
            <a:avLst/>
          </a:prstGeom>
        </p:spPr>
        <p:txBody>
          <a:bodyPr anchor="t" rtlCol="false" tIns="0" lIns="0" bIns="0" rIns="0">
            <a:spAutoFit/>
          </a:bodyPr>
          <a:lstStyle/>
          <a:p>
            <a:pPr algn="l">
              <a:lnSpc>
                <a:spcPts val="1679"/>
              </a:lnSpc>
            </a:pPr>
            <a:r>
              <a:rPr lang="en-US" sz="1200" spc="6">
                <a:solidFill>
                  <a:srgbClr val="000000"/>
                </a:solidFill>
                <a:latin typeface="IBM Plex Sans"/>
                <a:ea typeface="IBM Plex Sans"/>
                <a:cs typeface="IBM Plex Sans"/>
                <a:sym typeface="IBM Plex Sans"/>
              </a:rPr>
              <a:t>CHECKING BELT TENSION: </a:t>
            </a:r>
          </a:p>
        </p:txBody>
      </p:sp>
      <p:sp>
        <p:nvSpPr>
          <p:cNvPr name="TextBox 366" id="366"/>
          <p:cNvSpPr txBox="true"/>
          <p:nvPr/>
        </p:nvSpPr>
        <p:spPr>
          <a:xfrm rot="0">
            <a:off x="2319166" y="344996"/>
            <a:ext cx="2096700" cy="204140"/>
          </a:xfrm>
          <a:prstGeom prst="rect">
            <a:avLst/>
          </a:prstGeom>
        </p:spPr>
        <p:txBody>
          <a:bodyPr anchor="t" rtlCol="false" tIns="0" lIns="0" bIns="0" rIns="0">
            <a:spAutoFit/>
          </a:bodyPr>
          <a:lstStyle/>
          <a:p>
            <a:pPr algn="l">
              <a:lnSpc>
                <a:spcPts val="1679"/>
              </a:lnSpc>
            </a:pPr>
            <a:r>
              <a:rPr lang="en-US" sz="1200" spc="-30">
                <a:solidFill>
                  <a:srgbClr val="000000"/>
                </a:solidFill>
                <a:latin typeface="Open Sans Condensed"/>
                <a:ea typeface="Open Sans Condensed"/>
                <a:cs typeface="Open Sans Condensed"/>
                <a:sym typeface="Open Sans Condensed"/>
              </a:rPr>
              <a:t>GATES KRIKIT GAUGE (NORTH AMERICA)</a:t>
            </a:r>
          </a:p>
        </p:txBody>
      </p:sp>
      <p:sp>
        <p:nvSpPr>
          <p:cNvPr name="TextBox 367" id="367"/>
          <p:cNvSpPr txBox="true"/>
          <p:nvPr/>
        </p:nvSpPr>
        <p:spPr>
          <a:xfrm rot="0">
            <a:off x="4455100" y="820779"/>
            <a:ext cx="53883" cy="134912"/>
          </a:xfrm>
          <a:prstGeom prst="rect">
            <a:avLst/>
          </a:prstGeom>
        </p:spPr>
        <p:txBody>
          <a:bodyPr anchor="t" rtlCol="false" tIns="0" lIns="0" bIns="0" rIns="0">
            <a:spAutoFit/>
          </a:bodyPr>
          <a:lstStyle/>
          <a:p>
            <a:pPr algn="l">
              <a:lnSpc>
                <a:spcPts val="1139"/>
              </a:lnSpc>
            </a:pPr>
            <a:r>
              <a:rPr lang="en-US" sz="813" spc="-20">
                <a:solidFill>
                  <a:srgbClr val="FFFFFF"/>
                </a:solidFill>
                <a:latin typeface="IBM Plex Sans Condensed"/>
                <a:ea typeface="IBM Plex Sans Condensed"/>
                <a:cs typeface="IBM Plex Sans Condensed"/>
                <a:sym typeface="IBM Plex Sans Condensed"/>
              </a:rPr>
              <a:t>1</a:t>
            </a:r>
          </a:p>
        </p:txBody>
      </p:sp>
      <p:sp>
        <p:nvSpPr>
          <p:cNvPr name="TextBox 368" id="368"/>
          <p:cNvSpPr txBox="true"/>
          <p:nvPr/>
        </p:nvSpPr>
        <p:spPr>
          <a:xfrm rot="0">
            <a:off x="4455100" y="2146811"/>
            <a:ext cx="53883" cy="134912"/>
          </a:xfrm>
          <a:prstGeom prst="rect">
            <a:avLst/>
          </a:prstGeom>
        </p:spPr>
        <p:txBody>
          <a:bodyPr anchor="t" rtlCol="false" tIns="0" lIns="0" bIns="0" rIns="0">
            <a:spAutoFit/>
          </a:bodyPr>
          <a:lstStyle/>
          <a:p>
            <a:pPr algn="l">
              <a:lnSpc>
                <a:spcPts val="1139"/>
              </a:lnSpc>
            </a:pPr>
            <a:r>
              <a:rPr lang="en-US" sz="813" spc="-20">
                <a:solidFill>
                  <a:srgbClr val="FFFFFF"/>
                </a:solidFill>
                <a:latin typeface="IBM Plex Sans Condensed"/>
                <a:ea typeface="IBM Plex Sans Condensed"/>
                <a:cs typeface="IBM Plex Sans Condensed"/>
                <a:sym typeface="IBM Plex Sans Condensed"/>
              </a:rPr>
              <a:t>2</a:t>
            </a:r>
          </a:p>
        </p:txBody>
      </p:sp>
      <p:sp>
        <p:nvSpPr>
          <p:cNvPr name="TextBox 369" id="369"/>
          <p:cNvSpPr txBox="true"/>
          <p:nvPr/>
        </p:nvSpPr>
        <p:spPr>
          <a:xfrm rot="0">
            <a:off x="4455100" y="3483588"/>
            <a:ext cx="53883" cy="134912"/>
          </a:xfrm>
          <a:prstGeom prst="rect">
            <a:avLst/>
          </a:prstGeom>
        </p:spPr>
        <p:txBody>
          <a:bodyPr anchor="t" rtlCol="false" tIns="0" lIns="0" bIns="0" rIns="0">
            <a:spAutoFit/>
          </a:bodyPr>
          <a:lstStyle/>
          <a:p>
            <a:pPr algn="l">
              <a:lnSpc>
                <a:spcPts val="1139"/>
              </a:lnSpc>
            </a:pPr>
            <a:r>
              <a:rPr lang="en-US" sz="813" spc="-20">
                <a:solidFill>
                  <a:srgbClr val="FFFFFF"/>
                </a:solidFill>
                <a:latin typeface="IBM Plex Sans Condensed"/>
                <a:ea typeface="IBM Plex Sans Condensed"/>
                <a:cs typeface="IBM Plex Sans Condensed"/>
                <a:sym typeface="IBM Plex Sans Condensed"/>
              </a:rPr>
              <a:t>3</a:t>
            </a:r>
          </a:p>
        </p:txBody>
      </p:sp>
      <p:sp>
        <p:nvSpPr>
          <p:cNvPr name="TextBox 370" id="370"/>
          <p:cNvSpPr txBox="true"/>
          <p:nvPr/>
        </p:nvSpPr>
        <p:spPr>
          <a:xfrm rot="0">
            <a:off x="4455100" y="4801019"/>
            <a:ext cx="53883" cy="134912"/>
          </a:xfrm>
          <a:prstGeom prst="rect">
            <a:avLst/>
          </a:prstGeom>
        </p:spPr>
        <p:txBody>
          <a:bodyPr anchor="t" rtlCol="false" tIns="0" lIns="0" bIns="0" rIns="0">
            <a:spAutoFit/>
          </a:bodyPr>
          <a:lstStyle/>
          <a:p>
            <a:pPr algn="l">
              <a:lnSpc>
                <a:spcPts val="1139"/>
              </a:lnSpc>
            </a:pPr>
            <a:r>
              <a:rPr lang="en-US" sz="813" spc="-20">
                <a:solidFill>
                  <a:srgbClr val="FFFFFF"/>
                </a:solidFill>
                <a:latin typeface="IBM Plex Sans Condensed"/>
                <a:ea typeface="IBM Plex Sans Condensed"/>
                <a:cs typeface="IBM Plex Sans Condensed"/>
                <a:sym typeface="IBM Plex Sans Condensed"/>
              </a:rPr>
              <a:t>4</a:t>
            </a:r>
          </a:p>
        </p:txBody>
      </p:sp>
      <p:sp>
        <p:nvSpPr>
          <p:cNvPr name="TextBox 371" id="371"/>
          <p:cNvSpPr txBox="true"/>
          <p:nvPr/>
        </p:nvSpPr>
        <p:spPr>
          <a:xfrm rot="0">
            <a:off x="4455100" y="6218739"/>
            <a:ext cx="53883" cy="134912"/>
          </a:xfrm>
          <a:prstGeom prst="rect">
            <a:avLst/>
          </a:prstGeom>
        </p:spPr>
        <p:txBody>
          <a:bodyPr anchor="t" rtlCol="false" tIns="0" lIns="0" bIns="0" rIns="0">
            <a:spAutoFit/>
          </a:bodyPr>
          <a:lstStyle/>
          <a:p>
            <a:pPr algn="l">
              <a:lnSpc>
                <a:spcPts val="1139"/>
              </a:lnSpc>
            </a:pPr>
            <a:r>
              <a:rPr lang="en-US" sz="813" spc="-20">
                <a:solidFill>
                  <a:srgbClr val="FFFFFF"/>
                </a:solidFill>
                <a:latin typeface="IBM Plex Sans Condensed"/>
                <a:ea typeface="IBM Plex Sans Condensed"/>
                <a:cs typeface="IBM Plex Sans Condensed"/>
                <a:sym typeface="IBM Plex Sans Condensed"/>
              </a:rPr>
              <a:t>5</a:t>
            </a:r>
          </a:p>
        </p:txBody>
      </p:sp>
      <p:sp>
        <p:nvSpPr>
          <p:cNvPr name="TextBox 372" id="372"/>
          <p:cNvSpPr txBox="true"/>
          <p:nvPr/>
        </p:nvSpPr>
        <p:spPr>
          <a:xfrm rot="0">
            <a:off x="583387" y="5647325"/>
            <a:ext cx="1724196" cy="243792"/>
          </a:xfrm>
          <a:prstGeom prst="rect">
            <a:avLst/>
          </a:prstGeom>
        </p:spPr>
        <p:txBody>
          <a:bodyPr anchor="t" rtlCol="false" tIns="0" lIns="0" bIns="0" rIns="0">
            <a:spAutoFit/>
          </a:bodyPr>
          <a:lstStyle/>
          <a:p>
            <a:pPr algn="l">
              <a:lnSpc>
                <a:spcPts val="960"/>
              </a:lnSpc>
            </a:pPr>
            <a:r>
              <a:rPr lang="en-US" sz="800" spc="29">
                <a:solidFill>
                  <a:srgbClr val="000000"/>
                </a:solidFill>
                <a:latin typeface="Open Sans Condensed"/>
                <a:ea typeface="Open Sans Condensed"/>
                <a:cs typeface="Open Sans Condensed"/>
                <a:sym typeface="Open Sans Condensed"/>
              </a:rPr>
              <a:t>Measurement point is the intersection of lines The gauge tension reading above is: </a:t>
            </a:r>
            <a:r>
              <a:rPr lang="en-US" sz="800" spc="29">
                <a:solidFill>
                  <a:srgbClr val="2AACE3"/>
                </a:solidFill>
                <a:latin typeface="Open Sans Condensed"/>
                <a:ea typeface="Open Sans Condensed"/>
                <a:cs typeface="Open Sans Condensed"/>
                <a:sym typeface="Open Sans Condensed"/>
              </a:rPr>
              <a:t>20 KG</a:t>
            </a:r>
          </a:p>
        </p:txBody>
      </p:sp>
      <p:sp>
        <p:nvSpPr>
          <p:cNvPr name="TextBox 373" id="373"/>
          <p:cNvSpPr txBox="true"/>
          <p:nvPr/>
        </p:nvSpPr>
        <p:spPr>
          <a:xfrm rot="0">
            <a:off x="583387" y="4205802"/>
            <a:ext cx="1741503" cy="249279"/>
          </a:xfrm>
          <a:prstGeom prst="rect">
            <a:avLst/>
          </a:prstGeom>
        </p:spPr>
        <p:txBody>
          <a:bodyPr anchor="t" rtlCol="false" tIns="0" lIns="0" bIns="0" rIns="0">
            <a:spAutoFit/>
          </a:bodyPr>
          <a:lstStyle/>
          <a:p>
            <a:pPr algn="l">
              <a:lnSpc>
                <a:spcPts val="960"/>
              </a:lnSpc>
            </a:pPr>
            <a:r>
              <a:rPr lang="en-US" sz="800" spc="29">
                <a:solidFill>
                  <a:srgbClr val="000000"/>
                </a:solidFill>
                <a:latin typeface="Open Sans Condensed"/>
                <a:ea typeface="Open Sans Condensed"/>
                <a:cs typeface="Open Sans Condensed"/>
                <a:sym typeface="Open Sans Condensed"/>
              </a:rPr>
              <a:t>Press down on tester </a:t>
            </a:r>
            <a:r>
              <a:rPr lang="en-US" sz="800" spc="29">
                <a:solidFill>
                  <a:srgbClr val="2AACE3"/>
                </a:solidFill>
                <a:latin typeface="Open Sans Condensed"/>
                <a:ea typeface="Open Sans Condensed"/>
                <a:cs typeface="Open Sans Condensed"/>
                <a:sym typeface="Open Sans Condensed"/>
              </a:rPr>
              <a:t>Click Pad</a:t>
            </a:r>
            <a:r>
              <a:rPr lang="en-US" sz="800" spc="29">
                <a:solidFill>
                  <a:srgbClr val="000000"/>
                </a:solidFill>
                <a:latin typeface="Open Sans Condensed"/>
                <a:ea typeface="Open Sans Condensed"/>
                <a:cs typeface="Open Sans Condensed"/>
                <a:sym typeface="Open Sans Condensed"/>
              </a:rPr>
              <a:t> until it clicks. It is critical to use only one finger on the gauge.</a:t>
            </a:r>
          </a:p>
        </p:txBody>
      </p:sp>
      <p:sp>
        <p:nvSpPr>
          <p:cNvPr name="TextBox 374" id="374"/>
          <p:cNvSpPr txBox="true"/>
          <p:nvPr/>
        </p:nvSpPr>
        <p:spPr>
          <a:xfrm rot="0">
            <a:off x="555222" y="1440885"/>
            <a:ext cx="1956340" cy="371199"/>
          </a:xfrm>
          <a:prstGeom prst="rect">
            <a:avLst/>
          </a:prstGeom>
        </p:spPr>
        <p:txBody>
          <a:bodyPr anchor="t" rtlCol="false" tIns="0" lIns="0" bIns="0" rIns="0">
            <a:spAutoFit/>
          </a:bodyPr>
          <a:lstStyle/>
          <a:p>
            <a:pPr algn="just">
              <a:lnSpc>
                <a:spcPts val="960"/>
              </a:lnSpc>
            </a:pPr>
            <a:r>
              <a:rPr lang="en-US" sz="800" spc="28">
                <a:solidFill>
                  <a:srgbClr val="000000"/>
                </a:solidFill>
                <a:latin typeface="Open Sans Condensed"/>
                <a:ea typeface="Open Sans Condensed"/>
                <a:cs typeface="Open Sans Condensed"/>
                <a:sym typeface="Open Sans Condensed"/>
              </a:rPr>
              <a:t>Verify </a:t>
            </a:r>
            <a:r>
              <a:rPr lang="en-US" sz="800" spc="28">
                <a:solidFill>
                  <a:srgbClr val="2AACE3"/>
                </a:solidFill>
                <a:latin typeface="Open Sans Condensed"/>
                <a:ea typeface="Open Sans Condensed"/>
                <a:cs typeface="Open Sans Condensed"/>
                <a:sym typeface="Open Sans Condensed"/>
              </a:rPr>
              <a:t>Indicator Arm</a:t>
            </a:r>
            <a:r>
              <a:rPr lang="en-US" sz="800" spc="28">
                <a:solidFill>
                  <a:srgbClr val="000000"/>
                </a:solidFill>
                <a:latin typeface="Open Sans Condensed"/>
                <a:ea typeface="Open Sans Condensed"/>
                <a:cs typeface="Open Sans Condensed"/>
                <a:sym typeface="Open Sans Condensed"/>
              </a:rPr>
              <a:t> is positioned completely down. Place index finger in the rubber</a:t>
            </a:r>
            <a:r>
              <a:rPr lang="en-US" sz="800" spc="28">
                <a:solidFill>
                  <a:srgbClr val="2AACE3"/>
                </a:solidFill>
                <a:latin typeface="Open Sans Condensed"/>
                <a:ea typeface="Open Sans Condensed"/>
                <a:cs typeface="Open Sans Condensed"/>
                <a:sym typeface="Open Sans Condensed"/>
              </a:rPr>
              <a:t> Finger Strap</a:t>
            </a:r>
            <a:r>
              <a:rPr lang="en-US" sz="800" spc="28">
                <a:solidFill>
                  <a:srgbClr val="000000"/>
                </a:solidFill>
                <a:latin typeface="Open Sans Condensed"/>
                <a:ea typeface="Open Sans Condensed"/>
                <a:cs typeface="Open Sans Condensed"/>
                <a:sym typeface="Open Sans Condensed"/>
              </a:rPr>
              <a:t>, on top of the </a:t>
            </a:r>
            <a:r>
              <a:rPr lang="en-US" sz="800" spc="28">
                <a:solidFill>
                  <a:srgbClr val="2AACE3"/>
                </a:solidFill>
                <a:latin typeface="Open Sans Condensed"/>
                <a:ea typeface="Open Sans Condensed"/>
                <a:cs typeface="Open Sans Condensed"/>
                <a:sym typeface="Open Sans Condensed"/>
              </a:rPr>
              <a:t>Click Pad</a:t>
            </a:r>
            <a:r>
              <a:rPr lang="en-US" sz="800" spc="28">
                <a:solidFill>
                  <a:srgbClr val="000000"/>
                </a:solidFill>
                <a:latin typeface="Open Sans Condensed"/>
                <a:ea typeface="Open Sans Condensed"/>
                <a:cs typeface="Open Sans Condensed"/>
                <a:sym typeface="Open Sans Condensed"/>
              </a:rPr>
              <a:t>, as shown.</a:t>
            </a:r>
          </a:p>
        </p:txBody>
      </p:sp>
      <p:sp>
        <p:nvSpPr>
          <p:cNvPr name="TextBox 375" id="375"/>
          <p:cNvSpPr txBox="true"/>
          <p:nvPr/>
        </p:nvSpPr>
        <p:spPr>
          <a:xfrm rot="0">
            <a:off x="2325700" y="5628275"/>
            <a:ext cx="183528" cy="140922"/>
          </a:xfrm>
          <a:prstGeom prst="rect">
            <a:avLst/>
          </a:prstGeom>
        </p:spPr>
        <p:txBody>
          <a:bodyPr anchor="t" rtlCol="false" tIns="0" lIns="0" bIns="0" rIns="0">
            <a:spAutoFit/>
          </a:bodyPr>
          <a:lstStyle/>
          <a:p>
            <a:pPr algn="l">
              <a:lnSpc>
                <a:spcPts val="1120"/>
              </a:lnSpc>
            </a:pPr>
            <a:r>
              <a:rPr lang="en-US" sz="800" spc="28">
                <a:solidFill>
                  <a:srgbClr val="000000"/>
                </a:solidFill>
                <a:latin typeface="Open Sans Condensed"/>
                <a:ea typeface="Open Sans Condensed"/>
                <a:cs typeface="Open Sans Condensed"/>
                <a:sym typeface="Open Sans Condensed"/>
              </a:rPr>
              <a:t> and </a:t>
            </a:r>
          </a:p>
        </p:txBody>
      </p:sp>
      <p:sp>
        <p:nvSpPr>
          <p:cNvPr name="TextBox 376" id="376"/>
          <p:cNvSpPr txBox="true"/>
          <p:nvPr/>
        </p:nvSpPr>
        <p:spPr>
          <a:xfrm rot="0">
            <a:off x="1323489" y="6511042"/>
            <a:ext cx="1373019" cy="243792"/>
          </a:xfrm>
          <a:prstGeom prst="rect">
            <a:avLst/>
          </a:prstGeom>
        </p:spPr>
        <p:txBody>
          <a:bodyPr anchor="t" rtlCol="false" tIns="0" lIns="0" bIns="0" rIns="0">
            <a:spAutoFit/>
          </a:bodyPr>
          <a:lstStyle/>
          <a:p>
            <a:pPr algn="l">
              <a:lnSpc>
                <a:spcPts val="960"/>
              </a:lnSpc>
            </a:pPr>
            <a:r>
              <a:rPr lang="en-US" sz="800" spc="30">
                <a:solidFill>
                  <a:srgbClr val="000000"/>
                </a:solidFill>
                <a:latin typeface="Open Sans Condensed"/>
                <a:ea typeface="Open Sans Condensed"/>
                <a:cs typeface="Open Sans Condensed"/>
                <a:sym typeface="Open Sans Condensed"/>
              </a:rPr>
              <a:t>Rotate crank one-quarter turn and repeat previous steps 1 to 4. Repeat </a:t>
            </a:r>
          </a:p>
        </p:txBody>
      </p:sp>
      <p:sp>
        <p:nvSpPr>
          <p:cNvPr name="TextBox 377" id="377"/>
          <p:cNvSpPr txBox="true"/>
          <p:nvPr/>
        </p:nvSpPr>
        <p:spPr>
          <a:xfrm rot="0">
            <a:off x="1589484" y="6754882"/>
            <a:ext cx="1017746" cy="121872"/>
          </a:xfrm>
          <a:prstGeom prst="rect">
            <a:avLst/>
          </a:prstGeom>
        </p:spPr>
        <p:txBody>
          <a:bodyPr anchor="t" rtlCol="false" tIns="0" lIns="0" bIns="0" rIns="0">
            <a:spAutoFit/>
          </a:bodyPr>
          <a:lstStyle/>
          <a:p>
            <a:pPr algn="l">
              <a:lnSpc>
                <a:spcPts val="960"/>
              </a:lnSpc>
            </a:pPr>
            <a:r>
              <a:rPr lang="en-US" sz="800" spc="29">
                <a:solidFill>
                  <a:srgbClr val="000000"/>
                </a:solidFill>
                <a:latin typeface="Open Sans Condensed"/>
                <a:ea typeface="Open Sans Condensed"/>
                <a:cs typeface="Open Sans Condensed"/>
                <a:sym typeface="Open Sans Condensed"/>
              </a:rPr>
              <a:t>rotation and measurement </a:t>
            </a:r>
          </a:p>
        </p:txBody>
      </p:sp>
      <p:sp>
        <p:nvSpPr>
          <p:cNvPr name="TextBox 378" id="378"/>
          <p:cNvSpPr txBox="true"/>
          <p:nvPr/>
        </p:nvSpPr>
        <p:spPr>
          <a:xfrm rot="0">
            <a:off x="1741475" y="6876802"/>
            <a:ext cx="782183" cy="121872"/>
          </a:xfrm>
          <a:prstGeom prst="rect">
            <a:avLst/>
          </a:prstGeom>
        </p:spPr>
        <p:txBody>
          <a:bodyPr anchor="t" rtlCol="false" tIns="0" lIns="0" bIns="0" rIns="0">
            <a:spAutoFit/>
          </a:bodyPr>
          <a:lstStyle/>
          <a:p>
            <a:pPr algn="l">
              <a:lnSpc>
                <a:spcPts val="960"/>
              </a:lnSpc>
            </a:pPr>
            <a:r>
              <a:rPr lang="en-US" sz="800" spc="31">
                <a:solidFill>
                  <a:srgbClr val="000000"/>
                </a:solidFill>
                <a:latin typeface="Open Sans Condensed"/>
                <a:ea typeface="Open Sans Condensed"/>
                <a:cs typeface="Open Sans Condensed"/>
                <a:sym typeface="Open Sans Condensed"/>
              </a:rPr>
              <a:t>no less than 3 times.</a:t>
            </a:r>
          </a:p>
        </p:txBody>
      </p:sp>
      <p:sp>
        <p:nvSpPr>
          <p:cNvPr name="TextBox 379" id="379"/>
          <p:cNvSpPr txBox="true"/>
          <p:nvPr/>
        </p:nvSpPr>
        <p:spPr>
          <a:xfrm rot="0">
            <a:off x="583387" y="2905239"/>
            <a:ext cx="3355543" cy="249279"/>
          </a:xfrm>
          <a:prstGeom prst="rect">
            <a:avLst/>
          </a:prstGeom>
        </p:spPr>
        <p:txBody>
          <a:bodyPr anchor="t" rtlCol="false" tIns="0" lIns="0" bIns="0" rIns="0">
            <a:spAutoFit/>
          </a:bodyPr>
          <a:lstStyle/>
          <a:p>
            <a:pPr algn="l">
              <a:lnSpc>
                <a:spcPts val="960"/>
              </a:lnSpc>
            </a:pPr>
            <a:r>
              <a:rPr lang="en-US" sz="800" spc="28">
                <a:solidFill>
                  <a:srgbClr val="000000"/>
                </a:solidFill>
                <a:latin typeface="Open Sans Condensed"/>
                <a:ea typeface="Open Sans Condensed"/>
                <a:cs typeface="Open Sans Condensed"/>
                <a:sym typeface="Open Sans Condensed"/>
              </a:rPr>
              <a:t>Place </a:t>
            </a:r>
            <a:r>
              <a:rPr lang="en-US" sz="800" spc="28">
                <a:solidFill>
                  <a:srgbClr val="2AACE3"/>
                </a:solidFill>
                <a:latin typeface="Open Sans Condensed"/>
                <a:ea typeface="Open Sans Condensed"/>
                <a:cs typeface="Open Sans Condensed"/>
                <a:sym typeface="Open Sans Condensed"/>
              </a:rPr>
              <a:t>Krikit Gauge</a:t>
            </a:r>
            <a:r>
              <a:rPr lang="en-US" sz="800" spc="28">
                <a:solidFill>
                  <a:srgbClr val="000000"/>
                </a:solidFill>
                <a:latin typeface="Open Sans Condensed"/>
                <a:ea typeface="Open Sans Condensed"/>
                <a:cs typeface="Open Sans Condensed"/>
                <a:sym typeface="Open Sans Condensed"/>
              </a:rPr>
              <a:t> on top of the belt and position the gauge in the middle of the total belt span, making sure the </a:t>
            </a:r>
            <a:r>
              <a:rPr lang="en-US" sz="800" spc="28">
                <a:solidFill>
                  <a:srgbClr val="2AACE3"/>
                </a:solidFill>
                <a:latin typeface="Open Sans Condensed"/>
                <a:ea typeface="Open Sans Condensed"/>
                <a:cs typeface="Open Sans Condensed"/>
                <a:sym typeface="Open Sans Condensed"/>
              </a:rPr>
              <a:t>Gauge Lip</a:t>
            </a:r>
            <a:r>
              <a:rPr lang="en-US" sz="800" spc="28">
                <a:solidFill>
                  <a:srgbClr val="000000"/>
                </a:solidFill>
                <a:latin typeface="Open Sans Condensed"/>
                <a:ea typeface="Open Sans Condensed"/>
                <a:cs typeface="Open Sans Condensed"/>
                <a:sym typeface="Open Sans Condensed"/>
              </a:rPr>
              <a:t> sits flush against the belt.</a:t>
            </a:r>
          </a:p>
        </p:txBody>
      </p:sp>
      <p:sp>
        <p:nvSpPr>
          <p:cNvPr name="TextBox 380" id="380"/>
          <p:cNvSpPr txBox="true"/>
          <p:nvPr/>
        </p:nvSpPr>
        <p:spPr>
          <a:xfrm rot="0">
            <a:off x="2273779" y="5634371"/>
            <a:ext cx="52959" cy="132769"/>
          </a:xfrm>
          <a:prstGeom prst="rect">
            <a:avLst/>
          </a:prstGeom>
        </p:spPr>
        <p:txBody>
          <a:bodyPr anchor="t" rtlCol="false" tIns="0" lIns="0" bIns="0" rIns="0">
            <a:spAutoFit/>
          </a:bodyPr>
          <a:lstStyle/>
          <a:p>
            <a:pPr algn="l">
              <a:lnSpc>
                <a:spcPts val="1120"/>
              </a:lnSpc>
            </a:pPr>
            <a:r>
              <a:rPr lang="en-US" sz="800" spc="-20">
                <a:solidFill>
                  <a:srgbClr val="2AACE3"/>
                </a:solidFill>
                <a:latin typeface="IBM Plex Sans Condensed"/>
                <a:ea typeface="IBM Plex Sans Condensed"/>
                <a:cs typeface="IBM Plex Sans Condensed"/>
                <a:sym typeface="IBM Plex Sans Condensed"/>
              </a:rPr>
              <a:t>A</a:t>
            </a:r>
          </a:p>
        </p:txBody>
      </p:sp>
      <p:sp>
        <p:nvSpPr>
          <p:cNvPr name="TextBox 381" id="381"/>
          <p:cNvSpPr txBox="true"/>
          <p:nvPr/>
        </p:nvSpPr>
        <p:spPr>
          <a:xfrm rot="0">
            <a:off x="2505627" y="5634371"/>
            <a:ext cx="83010" cy="132769"/>
          </a:xfrm>
          <a:prstGeom prst="rect">
            <a:avLst/>
          </a:prstGeom>
        </p:spPr>
        <p:txBody>
          <a:bodyPr anchor="t" rtlCol="false" tIns="0" lIns="0" bIns="0" rIns="0">
            <a:spAutoFit/>
          </a:bodyPr>
          <a:lstStyle/>
          <a:p>
            <a:pPr algn="l">
              <a:lnSpc>
                <a:spcPts val="1120"/>
              </a:lnSpc>
            </a:pPr>
            <a:r>
              <a:rPr lang="en-US" sz="800" spc="-20">
                <a:solidFill>
                  <a:srgbClr val="2AACE3"/>
                </a:solidFill>
                <a:latin typeface="IBM Plex Sans Condensed"/>
                <a:ea typeface="IBM Plex Sans Condensed"/>
                <a:cs typeface="IBM Plex Sans Condensed"/>
                <a:sym typeface="IBM Plex Sans Condensed"/>
              </a:rPr>
              <a:t>B</a:t>
            </a:r>
            <a:r>
              <a:rPr lang="en-US" sz="800" spc="-20">
                <a:solidFill>
                  <a:srgbClr val="000000"/>
                </a:solidFill>
                <a:latin typeface="IBM Plex Sans Condensed"/>
                <a:ea typeface="IBM Plex Sans Condensed"/>
                <a:cs typeface="IBM Plex Sans Condensed"/>
                <a:sym typeface="IBM Plex Sans Condensed"/>
              </a:rPr>
              <a: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342910"/>
            <a:ext cx="6353" cy="250022"/>
            <a:chOff x="0" y="0"/>
            <a:chExt cx="6350" cy="250025"/>
          </a:xfrm>
        </p:grpSpPr>
        <p:sp>
          <p:nvSpPr>
            <p:cNvPr name="Freeform 3" id="3"/>
            <p:cNvSpPr/>
            <p:nvPr/>
          </p:nvSpPr>
          <p:spPr>
            <a:xfrm flipH="false" flipV="false" rot="0">
              <a:off x="0" y="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grpSp>
      <p:grpSp>
        <p:nvGrpSpPr>
          <p:cNvPr name="Group 4" id="4"/>
          <p:cNvGrpSpPr>
            <a:grpSpLocks noChangeAspect="true"/>
          </p:cNvGrpSpPr>
          <p:nvPr/>
        </p:nvGrpSpPr>
        <p:grpSpPr>
          <a:xfrm rot="0">
            <a:off x="457200" y="0"/>
            <a:ext cx="4114800" cy="204026"/>
            <a:chOff x="0" y="0"/>
            <a:chExt cx="4114800" cy="204026"/>
          </a:xfrm>
        </p:grpSpPr>
        <p:sp>
          <p:nvSpPr>
            <p:cNvPr name="Freeform 5" id="5"/>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sp>
        <p:nvSpPr>
          <p:cNvPr name="Freeform 6" id="6"/>
          <p:cNvSpPr/>
          <p:nvPr/>
        </p:nvSpPr>
        <p:spPr>
          <a:xfrm flipH="false" flipV="false" rot="0">
            <a:off x="2705100" y="3225803"/>
            <a:ext cx="2159003" cy="1143000"/>
          </a:xfrm>
          <a:custGeom>
            <a:avLst/>
            <a:gdLst/>
            <a:ahLst/>
            <a:cxnLst/>
            <a:rect r="r" b="b" t="t" l="l"/>
            <a:pathLst>
              <a:path h="1143000" w="2159003">
                <a:moveTo>
                  <a:pt x="0" y="0"/>
                </a:moveTo>
                <a:lnTo>
                  <a:pt x="2159003" y="0"/>
                </a:lnTo>
                <a:lnTo>
                  <a:pt x="2159003" y="1143000"/>
                </a:lnTo>
                <a:lnTo>
                  <a:pt x="0" y="1143000"/>
                </a:lnTo>
                <a:lnTo>
                  <a:pt x="0" y="0"/>
                </a:lnTo>
                <a:close/>
              </a:path>
            </a:pathLst>
          </a:custGeom>
          <a:blipFill>
            <a:blip r:embed="rId2"/>
            <a:stretch>
              <a:fillRect l="0" t="0" r="0" b="0"/>
            </a:stretch>
          </a:blipFill>
        </p:spPr>
      </p:sp>
      <p:sp>
        <p:nvSpPr>
          <p:cNvPr name="Freeform 7" id="7"/>
          <p:cNvSpPr/>
          <p:nvPr/>
        </p:nvSpPr>
        <p:spPr>
          <a:xfrm flipH="false" flipV="false" rot="0">
            <a:off x="3592973" y="4006672"/>
            <a:ext cx="116815" cy="54588"/>
          </a:xfrm>
          <a:custGeom>
            <a:avLst/>
            <a:gdLst/>
            <a:ahLst/>
            <a:cxnLst/>
            <a:rect r="r" b="b" t="t" l="l"/>
            <a:pathLst>
              <a:path h="54588" w="116815">
                <a:moveTo>
                  <a:pt x="0" y="0"/>
                </a:moveTo>
                <a:lnTo>
                  <a:pt x="116814" y="0"/>
                </a:lnTo>
                <a:lnTo>
                  <a:pt x="116814" y="54588"/>
                </a:lnTo>
                <a:lnTo>
                  <a:pt x="0" y="54588"/>
                </a:lnTo>
                <a:lnTo>
                  <a:pt x="0" y="0"/>
                </a:lnTo>
                <a:close/>
              </a:path>
            </a:pathLst>
          </a:custGeom>
          <a:blipFill>
            <a:blip r:embed="rId3"/>
            <a:stretch>
              <a:fillRect l="0" t="0" r="0" b="0"/>
            </a:stretch>
          </a:blipFill>
        </p:spPr>
      </p:sp>
      <p:sp>
        <p:nvSpPr>
          <p:cNvPr name="Freeform 8" id="8"/>
          <p:cNvSpPr/>
          <p:nvPr/>
        </p:nvSpPr>
        <p:spPr>
          <a:xfrm flipH="false" flipV="false" rot="0">
            <a:off x="2806703" y="3225803"/>
            <a:ext cx="1600200" cy="876300"/>
          </a:xfrm>
          <a:custGeom>
            <a:avLst/>
            <a:gdLst/>
            <a:ahLst/>
            <a:cxnLst/>
            <a:rect r="r" b="b" t="t" l="l"/>
            <a:pathLst>
              <a:path h="876300" w="1600200">
                <a:moveTo>
                  <a:pt x="0" y="0"/>
                </a:moveTo>
                <a:lnTo>
                  <a:pt x="1600200" y="0"/>
                </a:lnTo>
                <a:lnTo>
                  <a:pt x="1600200" y="876300"/>
                </a:lnTo>
                <a:lnTo>
                  <a:pt x="0" y="876300"/>
                </a:lnTo>
                <a:lnTo>
                  <a:pt x="0" y="0"/>
                </a:lnTo>
                <a:close/>
              </a:path>
            </a:pathLst>
          </a:custGeom>
          <a:blipFill>
            <a:blip r:embed="rId4"/>
            <a:stretch>
              <a:fillRect l="0" t="0" r="0" b="0"/>
            </a:stretch>
          </a:blipFill>
        </p:spPr>
      </p:sp>
      <p:grpSp>
        <p:nvGrpSpPr>
          <p:cNvPr name="Group 9" id="9"/>
          <p:cNvGrpSpPr>
            <a:grpSpLocks noChangeAspect="true"/>
          </p:cNvGrpSpPr>
          <p:nvPr/>
        </p:nvGrpSpPr>
        <p:grpSpPr>
          <a:xfrm rot="0">
            <a:off x="3369383" y="3397415"/>
            <a:ext cx="470868" cy="87163"/>
            <a:chOff x="0" y="0"/>
            <a:chExt cx="627824" cy="116218"/>
          </a:xfrm>
        </p:grpSpPr>
        <p:sp>
          <p:nvSpPr>
            <p:cNvPr name="Freeform 10" id="10"/>
            <p:cNvSpPr/>
            <p:nvPr/>
          </p:nvSpPr>
          <p:spPr>
            <a:xfrm flipH="false" flipV="false" rot="0">
              <a:off x="0" y="0"/>
              <a:ext cx="627761" cy="116332"/>
            </a:xfrm>
            <a:custGeom>
              <a:avLst/>
              <a:gdLst/>
              <a:ahLst/>
              <a:cxnLst/>
              <a:rect r="r" b="b" t="t" l="l"/>
              <a:pathLst>
                <a:path h="116332" w="627761">
                  <a:moveTo>
                    <a:pt x="589534" y="3810"/>
                  </a:moveTo>
                  <a:lnTo>
                    <a:pt x="588137" y="4445"/>
                  </a:lnTo>
                  <a:lnTo>
                    <a:pt x="588518" y="4064"/>
                  </a:lnTo>
                  <a:lnTo>
                    <a:pt x="589534" y="3937"/>
                  </a:lnTo>
                  <a:close/>
                  <a:moveTo>
                    <a:pt x="591185" y="4318"/>
                  </a:moveTo>
                  <a:lnTo>
                    <a:pt x="591820" y="4699"/>
                  </a:lnTo>
                  <a:lnTo>
                    <a:pt x="591820" y="4826"/>
                  </a:lnTo>
                  <a:lnTo>
                    <a:pt x="591820" y="5080"/>
                  </a:lnTo>
                  <a:lnTo>
                    <a:pt x="591820" y="5461"/>
                  </a:lnTo>
                  <a:lnTo>
                    <a:pt x="592201" y="5842"/>
                  </a:lnTo>
                  <a:lnTo>
                    <a:pt x="592328" y="6223"/>
                  </a:lnTo>
                  <a:lnTo>
                    <a:pt x="593217" y="7620"/>
                  </a:lnTo>
                  <a:lnTo>
                    <a:pt x="592963" y="8255"/>
                  </a:lnTo>
                  <a:lnTo>
                    <a:pt x="592455" y="8382"/>
                  </a:lnTo>
                  <a:lnTo>
                    <a:pt x="592074" y="8509"/>
                  </a:lnTo>
                  <a:lnTo>
                    <a:pt x="591947" y="8636"/>
                  </a:lnTo>
                  <a:lnTo>
                    <a:pt x="591820" y="9017"/>
                  </a:lnTo>
                  <a:lnTo>
                    <a:pt x="590169" y="10414"/>
                  </a:lnTo>
                  <a:lnTo>
                    <a:pt x="590042" y="9906"/>
                  </a:lnTo>
                  <a:lnTo>
                    <a:pt x="589915" y="9779"/>
                  </a:lnTo>
                  <a:lnTo>
                    <a:pt x="589280" y="9398"/>
                  </a:lnTo>
                  <a:lnTo>
                    <a:pt x="588645" y="9271"/>
                  </a:lnTo>
                  <a:lnTo>
                    <a:pt x="587883" y="8890"/>
                  </a:lnTo>
                  <a:lnTo>
                    <a:pt x="587629" y="8890"/>
                  </a:lnTo>
                  <a:lnTo>
                    <a:pt x="587375" y="8128"/>
                  </a:lnTo>
                  <a:lnTo>
                    <a:pt x="587502" y="7747"/>
                  </a:lnTo>
                  <a:lnTo>
                    <a:pt x="587629" y="7620"/>
                  </a:lnTo>
                  <a:lnTo>
                    <a:pt x="587883" y="7493"/>
                  </a:lnTo>
                  <a:lnTo>
                    <a:pt x="587883" y="5334"/>
                  </a:lnTo>
                  <a:lnTo>
                    <a:pt x="588518" y="4572"/>
                  </a:lnTo>
                  <a:lnTo>
                    <a:pt x="588899" y="4699"/>
                  </a:lnTo>
                  <a:lnTo>
                    <a:pt x="589026" y="4826"/>
                  </a:lnTo>
                  <a:lnTo>
                    <a:pt x="589407" y="4699"/>
                  </a:lnTo>
                  <a:lnTo>
                    <a:pt x="591312" y="4191"/>
                  </a:lnTo>
                  <a:close/>
                  <a:moveTo>
                    <a:pt x="572897" y="3048"/>
                  </a:moveTo>
                  <a:lnTo>
                    <a:pt x="572516" y="3429"/>
                  </a:lnTo>
                  <a:lnTo>
                    <a:pt x="572643" y="3556"/>
                  </a:lnTo>
                  <a:lnTo>
                    <a:pt x="572770" y="3175"/>
                  </a:lnTo>
                  <a:lnTo>
                    <a:pt x="572897" y="3175"/>
                  </a:lnTo>
                  <a:lnTo>
                    <a:pt x="573024" y="3556"/>
                  </a:lnTo>
                  <a:lnTo>
                    <a:pt x="573151" y="3175"/>
                  </a:lnTo>
                  <a:lnTo>
                    <a:pt x="573278" y="3556"/>
                  </a:lnTo>
                  <a:lnTo>
                    <a:pt x="573405" y="3175"/>
                  </a:lnTo>
                  <a:lnTo>
                    <a:pt x="573532" y="3175"/>
                  </a:lnTo>
                  <a:lnTo>
                    <a:pt x="573659" y="3556"/>
                  </a:lnTo>
                  <a:lnTo>
                    <a:pt x="573786" y="3175"/>
                  </a:lnTo>
                  <a:lnTo>
                    <a:pt x="573913" y="3175"/>
                  </a:lnTo>
                  <a:lnTo>
                    <a:pt x="574040" y="3556"/>
                  </a:lnTo>
                  <a:lnTo>
                    <a:pt x="574167" y="3175"/>
                  </a:lnTo>
                  <a:lnTo>
                    <a:pt x="574294" y="3556"/>
                  </a:lnTo>
                  <a:lnTo>
                    <a:pt x="574421" y="3175"/>
                  </a:lnTo>
                  <a:lnTo>
                    <a:pt x="574548" y="3175"/>
                  </a:lnTo>
                  <a:lnTo>
                    <a:pt x="574675" y="3556"/>
                  </a:lnTo>
                  <a:lnTo>
                    <a:pt x="574802" y="3175"/>
                  </a:lnTo>
                  <a:lnTo>
                    <a:pt x="574929" y="3556"/>
                  </a:lnTo>
                  <a:lnTo>
                    <a:pt x="575056" y="3175"/>
                  </a:lnTo>
                  <a:lnTo>
                    <a:pt x="575183" y="3175"/>
                  </a:lnTo>
                  <a:lnTo>
                    <a:pt x="575310" y="3556"/>
                  </a:lnTo>
                  <a:lnTo>
                    <a:pt x="575437" y="3175"/>
                  </a:lnTo>
                  <a:lnTo>
                    <a:pt x="575564" y="3175"/>
                  </a:lnTo>
                  <a:lnTo>
                    <a:pt x="575690" y="3556"/>
                  </a:lnTo>
                  <a:lnTo>
                    <a:pt x="575817" y="3175"/>
                  </a:lnTo>
                  <a:lnTo>
                    <a:pt x="575944" y="3556"/>
                  </a:lnTo>
                  <a:lnTo>
                    <a:pt x="576071" y="3175"/>
                  </a:lnTo>
                  <a:lnTo>
                    <a:pt x="576198" y="3175"/>
                  </a:lnTo>
                  <a:lnTo>
                    <a:pt x="576325" y="3556"/>
                  </a:lnTo>
                  <a:lnTo>
                    <a:pt x="576452" y="3175"/>
                  </a:lnTo>
                  <a:lnTo>
                    <a:pt x="576579" y="3175"/>
                  </a:lnTo>
                  <a:lnTo>
                    <a:pt x="576706" y="3556"/>
                  </a:lnTo>
                  <a:lnTo>
                    <a:pt x="576833" y="3175"/>
                  </a:lnTo>
                  <a:lnTo>
                    <a:pt x="576960" y="3556"/>
                  </a:lnTo>
                  <a:lnTo>
                    <a:pt x="577087" y="3175"/>
                  </a:lnTo>
                  <a:lnTo>
                    <a:pt x="577214" y="3175"/>
                  </a:lnTo>
                  <a:lnTo>
                    <a:pt x="577341" y="3556"/>
                  </a:lnTo>
                  <a:lnTo>
                    <a:pt x="577468" y="3175"/>
                  </a:lnTo>
                  <a:lnTo>
                    <a:pt x="577595" y="3175"/>
                  </a:lnTo>
                  <a:lnTo>
                    <a:pt x="577722" y="3556"/>
                  </a:lnTo>
                  <a:lnTo>
                    <a:pt x="577722" y="3175"/>
                  </a:lnTo>
                  <a:lnTo>
                    <a:pt x="577849" y="3175"/>
                  </a:lnTo>
                  <a:lnTo>
                    <a:pt x="577976" y="3556"/>
                  </a:lnTo>
                  <a:lnTo>
                    <a:pt x="578103" y="3175"/>
                  </a:lnTo>
                  <a:lnTo>
                    <a:pt x="578230" y="3175"/>
                  </a:lnTo>
                  <a:lnTo>
                    <a:pt x="578357" y="3556"/>
                  </a:lnTo>
                  <a:lnTo>
                    <a:pt x="578484" y="3175"/>
                  </a:lnTo>
                  <a:lnTo>
                    <a:pt x="578611" y="3175"/>
                  </a:lnTo>
                  <a:lnTo>
                    <a:pt x="578611" y="3556"/>
                  </a:lnTo>
                  <a:lnTo>
                    <a:pt x="578738" y="3556"/>
                  </a:lnTo>
                  <a:lnTo>
                    <a:pt x="578738" y="3175"/>
                  </a:lnTo>
                  <a:lnTo>
                    <a:pt x="578865" y="3175"/>
                  </a:lnTo>
                  <a:lnTo>
                    <a:pt x="578992" y="3556"/>
                  </a:lnTo>
                  <a:lnTo>
                    <a:pt x="579119" y="3175"/>
                  </a:lnTo>
                  <a:lnTo>
                    <a:pt x="579246" y="3175"/>
                  </a:lnTo>
                  <a:lnTo>
                    <a:pt x="579373" y="3556"/>
                  </a:lnTo>
                  <a:lnTo>
                    <a:pt x="579500" y="3175"/>
                  </a:lnTo>
                  <a:lnTo>
                    <a:pt x="579627" y="3556"/>
                  </a:lnTo>
                  <a:lnTo>
                    <a:pt x="579754" y="3175"/>
                  </a:lnTo>
                  <a:lnTo>
                    <a:pt x="579881" y="3175"/>
                  </a:lnTo>
                  <a:lnTo>
                    <a:pt x="580008" y="3556"/>
                  </a:lnTo>
                  <a:lnTo>
                    <a:pt x="580135" y="3175"/>
                  </a:lnTo>
                  <a:lnTo>
                    <a:pt x="580262" y="3175"/>
                  </a:lnTo>
                  <a:lnTo>
                    <a:pt x="580389" y="3556"/>
                  </a:lnTo>
                  <a:lnTo>
                    <a:pt x="580516" y="3175"/>
                  </a:lnTo>
                  <a:lnTo>
                    <a:pt x="580643" y="3556"/>
                  </a:lnTo>
                  <a:lnTo>
                    <a:pt x="580770" y="3175"/>
                  </a:lnTo>
                  <a:lnTo>
                    <a:pt x="580897" y="3175"/>
                  </a:lnTo>
                  <a:lnTo>
                    <a:pt x="581024" y="3556"/>
                  </a:lnTo>
                  <a:lnTo>
                    <a:pt x="581151" y="3175"/>
                  </a:lnTo>
                  <a:lnTo>
                    <a:pt x="581278" y="3175"/>
                  </a:lnTo>
                  <a:lnTo>
                    <a:pt x="581405" y="3556"/>
                  </a:lnTo>
                  <a:lnTo>
                    <a:pt x="581532" y="3175"/>
                  </a:lnTo>
                  <a:lnTo>
                    <a:pt x="581658" y="3556"/>
                  </a:lnTo>
                  <a:lnTo>
                    <a:pt x="581785" y="3175"/>
                  </a:lnTo>
                  <a:lnTo>
                    <a:pt x="581912" y="3175"/>
                  </a:lnTo>
                  <a:lnTo>
                    <a:pt x="582039" y="3556"/>
                  </a:lnTo>
                  <a:lnTo>
                    <a:pt x="582166" y="3175"/>
                  </a:lnTo>
                  <a:lnTo>
                    <a:pt x="582293" y="3175"/>
                  </a:lnTo>
                  <a:lnTo>
                    <a:pt x="582293" y="3556"/>
                  </a:lnTo>
                  <a:lnTo>
                    <a:pt x="582420" y="3175"/>
                  </a:lnTo>
                  <a:lnTo>
                    <a:pt x="582547" y="3175"/>
                  </a:lnTo>
                  <a:lnTo>
                    <a:pt x="582674" y="3556"/>
                  </a:lnTo>
                  <a:lnTo>
                    <a:pt x="582801" y="3175"/>
                  </a:lnTo>
                  <a:lnTo>
                    <a:pt x="582928" y="3175"/>
                  </a:lnTo>
                  <a:lnTo>
                    <a:pt x="583055" y="3556"/>
                  </a:lnTo>
                  <a:lnTo>
                    <a:pt x="583182" y="3175"/>
                  </a:lnTo>
                  <a:lnTo>
                    <a:pt x="583309" y="3556"/>
                  </a:lnTo>
                  <a:lnTo>
                    <a:pt x="583436" y="3175"/>
                  </a:lnTo>
                  <a:lnTo>
                    <a:pt x="583563" y="3175"/>
                  </a:lnTo>
                  <a:lnTo>
                    <a:pt x="583690" y="3556"/>
                  </a:lnTo>
                  <a:lnTo>
                    <a:pt x="583817" y="3175"/>
                  </a:lnTo>
                  <a:lnTo>
                    <a:pt x="584071" y="3175"/>
                  </a:lnTo>
                  <a:lnTo>
                    <a:pt x="584198" y="3556"/>
                  </a:lnTo>
                  <a:lnTo>
                    <a:pt x="584325" y="3175"/>
                  </a:lnTo>
                  <a:lnTo>
                    <a:pt x="584452" y="3556"/>
                  </a:lnTo>
                  <a:lnTo>
                    <a:pt x="584579" y="3175"/>
                  </a:lnTo>
                  <a:lnTo>
                    <a:pt x="584706" y="3175"/>
                  </a:lnTo>
                  <a:lnTo>
                    <a:pt x="584833" y="3556"/>
                  </a:lnTo>
                  <a:lnTo>
                    <a:pt x="584833" y="3810"/>
                  </a:lnTo>
                  <a:lnTo>
                    <a:pt x="588645" y="3556"/>
                  </a:lnTo>
                  <a:lnTo>
                    <a:pt x="588518" y="3556"/>
                  </a:lnTo>
                  <a:lnTo>
                    <a:pt x="588518" y="3810"/>
                  </a:lnTo>
                  <a:lnTo>
                    <a:pt x="588391" y="3937"/>
                  </a:lnTo>
                  <a:lnTo>
                    <a:pt x="588010" y="3937"/>
                  </a:lnTo>
                  <a:lnTo>
                    <a:pt x="588010" y="4064"/>
                  </a:lnTo>
                  <a:lnTo>
                    <a:pt x="587883" y="4191"/>
                  </a:lnTo>
                  <a:lnTo>
                    <a:pt x="587629" y="4191"/>
                  </a:lnTo>
                  <a:lnTo>
                    <a:pt x="587629" y="4445"/>
                  </a:lnTo>
                  <a:lnTo>
                    <a:pt x="587502" y="4572"/>
                  </a:lnTo>
                  <a:lnTo>
                    <a:pt x="587375" y="4572"/>
                  </a:lnTo>
                  <a:lnTo>
                    <a:pt x="587375" y="4953"/>
                  </a:lnTo>
                  <a:lnTo>
                    <a:pt x="587248" y="4953"/>
                  </a:lnTo>
                  <a:lnTo>
                    <a:pt x="586994" y="5080"/>
                  </a:lnTo>
                  <a:lnTo>
                    <a:pt x="586994" y="5461"/>
                  </a:lnTo>
                  <a:lnTo>
                    <a:pt x="586867" y="5461"/>
                  </a:lnTo>
                  <a:lnTo>
                    <a:pt x="586867" y="5842"/>
                  </a:lnTo>
                  <a:lnTo>
                    <a:pt x="586740" y="5969"/>
                  </a:lnTo>
                  <a:lnTo>
                    <a:pt x="586740" y="6477"/>
                  </a:lnTo>
                  <a:lnTo>
                    <a:pt x="586613" y="6604"/>
                  </a:lnTo>
                  <a:lnTo>
                    <a:pt x="586740" y="6731"/>
                  </a:lnTo>
                  <a:lnTo>
                    <a:pt x="586613" y="6858"/>
                  </a:lnTo>
                  <a:lnTo>
                    <a:pt x="586613" y="7112"/>
                  </a:lnTo>
                  <a:lnTo>
                    <a:pt x="586740" y="7239"/>
                  </a:lnTo>
                  <a:lnTo>
                    <a:pt x="586613" y="7366"/>
                  </a:lnTo>
                  <a:lnTo>
                    <a:pt x="586613" y="7874"/>
                  </a:lnTo>
                  <a:lnTo>
                    <a:pt x="586740" y="7874"/>
                  </a:lnTo>
                  <a:lnTo>
                    <a:pt x="586740" y="8382"/>
                  </a:lnTo>
                  <a:lnTo>
                    <a:pt x="586867" y="8382"/>
                  </a:lnTo>
                  <a:lnTo>
                    <a:pt x="586867" y="8890"/>
                  </a:lnTo>
                  <a:lnTo>
                    <a:pt x="586994" y="8890"/>
                  </a:lnTo>
                  <a:lnTo>
                    <a:pt x="586994" y="9144"/>
                  </a:lnTo>
                  <a:lnTo>
                    <a:pt x="587121" y="9144"/>
                  </a:lnTo>
                  <a:lnTo>
                    <a:pt x="587248" y="9271"/>
                  </a:lnTo>
                  <a:lnTo>
                    <a:pt x="587248" y="9652"/>
                  </a:lnTo>
                  <a:lnTo>
                    <a:pt x="587502" y="9652"/>
                  </a:lnTo>
                  <a:lnTo>
                    <a:pt x="587502" y="10033"/>
                  </a:lnTo>
                  <a:lnTo>
                    <a:pt x="587756" y="10033"/>
                  </a:lnTo>
                  <a:lnTo>
                    <a:pt x="588010" y="10160"/>
                  </a:lnTo>
                  <a:lnTo>
                    <a:pt x="588010" y="10414"/>
                  </a:lnTo>
                  <a:lnTo>
                    <a:pt x="587883" y="10541"/>
                  </a:lnTo>
                  <a:lnTo>
                    <a:pt x="587629" y="10541"/>
                  </a:lnTo>
                  <a:lnTo>
                    <a:pt x="587502" y="10160"/>
                  </a:lnTo>
                  <a:lnTo>
                    <a:pt x="587375" y="10287"/>
                  </a:lnTo>
                  <a:lnTo>
                    <a:pt x="587248" y="10287"/>
                  </a:lnTo>
                  <a:lnTo>
                    <a:pt x="586994" y="10160"/>
                  </a:lnTo>
                  <a:lnTo>
                    <a:pt x="586867" y="10287"/>
                  </a:lnTo>
                  <a:lnTo>
                    <a:pt x="586867" y="10160"/>
                  </a:lnTo>
                  <a:lnTo>
                    <a:pt x="586613" y="10033"/>
                  </a:lnTo>
                  <a:lnTo>
                    <a:pt x="586486" y="10160"/>
                  </a:lnTo>
                  <a:lnTo>
                    <a:pt x="586359" y="10160"/>
                  </a:lnTo>
                  <a:lnTo>
                    <a:pt x="586105" y="9906"/>
                  </a:lnTo>
                  <a:lnTo>
                    <a:pt x="585978" y="10033"/>
                  </a:lnTo>
                  <a:lnTo>
                    <a:pt x="585851" y="10033"/>
                  </a:lnTo>
                  <a:lnTo>
                    <a:pt x="585851" y="9906"/>
                  </a:lnTo>
                  <a:lnTo>
                    <a:pt x="585724" y="10033"/>
                  </a:lnTo>
                  <a:lnTo>
                    <a:pt x="585470" y="10033"/>
                  </a:lnTo>
                  <a:lnTo>
                    <a:pt x="585470" y="9906"/>
                  </a:lnTo>
                  <a:lnTo>
                    <a:pt x="585343" y="9652"/>
                  </a:lnTo>
                  <a:lnTo>
                    <a:pt x="585216" y="9779"/>
                  </a:lnTo>
                  <a:lnTo>
                    <a:pt x="585089" y="9779"/>
                  </a:lnTo>
                  <a:lnTo>
                    <a:pt x="585089" y="9525"/>
                  </a:lnTo>
                  <a:lnTo>
                    <a:pt x="584708" y="9652"/>
                  </a:lnTo>
                  <a:lnTo>
                    <a:pt x="584581" y="9525"/>
                  </a:lnTo>
                  <a:lnTo>
                    <a:pt x="584454" y="9652"/>
                  </a:lnTo>
                  <a:lnTo>
                    <a:pt x="584327" y="9652"/>
                  </a:lnTo>
                  <a:lnTo>
                    <a:pt x="584327" y="9398"/>
                  </a:lnTo>
                  <a:lnTo>
                    <a:pt x="584200" y="9398"/>
                  </a:lnTo>
                  <a:lnTo>
                    <a:pt x="584073" y="9525"/>
                  </a:lnTo>
                  <a:lnTo>
                    <a:pt x="583946" y="9144"/>
                  </a:lnTo>
                  <a:lnTo>
                    <a:pt x="583819" y="9271"/>
                  </a:lnTo>
                  <a:lnTo>
                    <a:pt x="583692" y="9271"/>
                  </a:lnTo>
                  <a:lnTo>
                    <a:pt x="583057" y="9144"/>
                  </a:lnTo>
                  <a:lnTo>
                    <a:pt x="582930" y="9398"/>
                  </a:lnTo>
                  <a:lnTo>
                    <a:pt x="582803" y="9398"/>
                  </a:lnTo>
                  <a:lnTo>
                    <a:pt x="582803" y="9017"/>
                  </a:lnTo>
                  <a:lnTo>
                    <a:pt x="582422" y="9144"/>
                  </a:lnTo>
                  <a:lnTo>
                    <a:pt x="582168" y="8890"/>
                  </a:lnTo>
                  <a:lnTo>
                    <a:pt x="582041" y="9271"/>
                  </a:lnTo>
                  <a:lnTo>
                    <a:pt x="582168" y="9398"/>
                  </a:lnTo>
                  <a:lnTo>
                    <a:pt x="582549" y="9398"/>
                  </a:lnTo>
                  <a:lnTo>
                    <a:pt x="582549" y="9525"/>
                  </a:lnTo>
                  <a:lnTo>
                    <a:pt x="583057" y="9525"/>
                  </a:lnTo>
                  <a:lnTo>
                    <a:pt x="583057" y="9652"/>
                  </a:lnTo>
                  <a:lnTo>
                    <a:pt x="583184" y="9525"/>
                  </a:lnTo>
                  <a:lnTo>
                    <a:pt x="583184" y="9652"/>
                  </a:lnTo>
                  <a:lnTo>
                    <a:pt x="583692" y="9652"/>
                  </a:lnTo>
                  <a:lnTo>
                    <a:pt x="583692" y="9906"/>
                  </a:lnTo>
                  <a:lnTo>
                    <a:pt x="583819" y="9779"/>
                  </a:lnTo>
                  <a:lnTo>
                    <a:pt x="583819" y="9906"/>
                  </a:lnTo>
                  <a:lnTo>
                    <a:pt x="584327" y="9906"/>
                  </a:lnTo>
                  <a:lnTo>
                    <a:pt x="584454" y="10033"/>
                  </a:lnTo>
                  <a:lnTo>
                    <a:pt x="584962" y="10033"/>
                  </a:lnTo>
                  <a:lnTo>
                    <a:pt x="584962" y="10160"/>
                  </a:lnTo>
                  <a:lnTo>
                    <a:pt x="585470" y="10160"/>
                  </a:lnTo>
                  <a:lnTo>
                    <a:pt x="585597" y="10287"/>
                  </a:lnTo>
                  <a:lnTo>
                    <a:pt x="585978" y="10287"/>
                  </a:lnTo>
                  <a:lnTo>
                    <a:pt x="586359" y="10414"/>
                  </a:lnTo>
                  <a:lnTo>
                    <a:pt x="586486" y="10414"/>
                  </a:lnTo>
                  <a:lnTo>
                    <a:pt x="587248" y="10541"/>
                  </a:lnTo>
                  <a:lnTo>
                    <a:pt x="587883" y="10541"/>
                  </a:lnTo>
                  <a:lnTo>
                    <a:pt x="589280" y="11049"/>
                  </a:lnTo>
                  <a:lnTo>
                    <a:pt x="589407" y="10922"/>
                  </a:lnTo>
                  <a:lnTo>
                    <a:pt x="589534" y="10922"/>
                  </a:lnTo>
                  <a:lnTo>
                    <a:pt x="589407" y="11049"/>
                  </a:lnTo>
                  <a:lnTo>
                    <a:pt x="589534" y="11049"/>
                  </a:lnTo>
                  <a:lnTo>
                    <a:pt x="589534" y="11049"/>
                  </a:lnTo>
                  <a:lnTo>
                    <a:pt x="589788" y="11049"/>
                  </a:lnTo>
                  <a:lnTo>
                    <a:pt x="589915" y="11049"/>
                  </a:lnTo>
                  <a:lnTo>
                    <a:pt x="590423" y="11049"/>
                  </a:lnTo>
                  <a:lnTo>
                    <a:pt x="590677" y="10922"/>
                  </a:lnTo>
                  <a:lnTo>
                    <a:pt x="590677" y="11176"/>
                  </a:lnTo>
                  <a:lnTo>
                    <a:pt x="591058" y="11176"/>
                  </a:lnTo>
                  <a:lnTo>
                    <a:pt x="591058" y="11049"/>
                  </a:lnTo>
                  <a:lnTo>
                    <a:pt x="591185" y="11049"/>
                  </a:lnTo>
                  <a:lnTo>
                    <a:pt x="591312" y="10922"/>
                  </a:lnTo>
                  <a:lnTo>
                    <a:pt x="591312" y="11049"/>
                  </a:lnTo>
                  <a:lnTo>
                    <a:pt x="591439" y="11049"/>
                  </a:lnTo>
                  <a:lnTo>
                    <a:pt x="591439" y="10922"/>
                  </a:lnTo>
                  <a:lnTo>
                    <a:pt x="591566" y="10922"/>
                  </a:lnTo>
                  <a:lnTo>
                    <a:pt x="591566" y="10668"/>
                  </a:lnTo>
                  <a:lnTo>
                    <a:pt x="591693" y="10668"/>
                  </a:lnTo>
                  <a:lnTo>
                    <a:pt x="591820" y="10541"/>
                  </a:lnTo>
                  <a:lnTo>
                    <a:pt x="592201" y="10541"/>
                  </a:lnTo>
                  <a:lnTo>
                    <a:pt x="592201" y="10414"/>
                  </a:lnTo>
                  <a:lnTo>
                    <a:pt x="592328" y="10414"/>
                  </a:lnTo>
                  <a:lnTo>
                    <a:pt x="592328" y="10160"/>
                  </a:lnTo>
                  <a:lnTo>
                    <a:pt x="592455" y="10160"/>
                  </a:lnTo>
                  <a:lnTo>
                    <a:pt x="592455" y="10033"/>
                  </a:lnTo>
                  <a:lnTo>
                    <a:pt x="592582" y="9906"/>
                  </a:lnTo>
                  <a:lnTo>
                    <a:pt x="592836" y="9906"/>
                  </a:lnTo>
                  <a:lnTo>
                    <a:pt x="592836" y="9525"/>
                  </a:lnTo>
                  <a:lnTo>
                    <a:pt x="592963" y="9398"/>
                  </a:lnTo>
                  <a:lnTo>
                    <a:pt x="592963" y="9398"/>
                  </a:lnTo>
                  <a:lnTo>
                    <a:pt x="593090" y="9271"/>
                  </a:lnTo>
                  <a:lnTo>
                    <a:pt x="593090" y="9017"/>
                  </a:lnTo>
                  <a:lnTo>
                    <a:pt x="593217" y="9017"/>
                  </a:lnTo>
                  <a:lnTo>
                    <a:pt x="593471" y="8890"/>
                  </a:lnTo>
                  <a:lnTo>
                    <a:pt x="593598" y="8890"/>
                  </a:lnTo>
                  <a:lnTo>
                    <a:pt x="593598" y="8509"/>
                  </a:lnTo>
                  <a:lnTo>
                    <a:pt x="593725" y="8509"/>
                  </a:lnTo>
                  <a:lnTo>
                    <a:pt x="593598" y="8382"/>
                  </a:lnTo>
                  <a:lnTo>
                    <a:pt x="593725" y="8382"/>
                  </a:lnTo>
                  <a:lnTo>
                    <a:pt x="593725" y="8128"/>
                  </a:lnTo>
                  <a:lnTo>
                    <a:pt x="593979" y="7620"/>
                  </a:lnTo>
                  <a:lnTo>
                    <a:pt x="593979" y="7112"/>
                  </a:lnTo>
                  <a:lnTo>
                    <a:pt x="593725" y="6604"/>
                  </a:lnTo>
                  <a:lnTo>
                    <a:pt x="593725" y="6096"/>
                  </a:lnTo>
                  <a:lnTo>
                    <a:pt x="593598" y="5969"/>
                  </a:lnTo>
                  <a:lnTo>
                    <a:pt x="593598" y="5588"/>
                  </a:lnTo>
                  <a:lnTo>
                    <a:pt x="593471" y="5588"/>
                  </a:lnTo>
                  <a:lnTo>
                    <a:pt x="593471" y="5334"/>
                  </a:lnTo>
                  <a:lnTo>
                    <a:pt x="593344" y="5080"/>
                  </a:lnTo>
                  <a:lnTo>
                    <a:pt x="593344" y="4953"/>
                  </a:lnTo>
                  <a:lnTo>
                    <a:pt x="593090" y="4953"/>
                  </a:lnTo>
                  <a:lnTo>
                    <a:pt x="593090" y="4826"/>
                  </a:lnTo>
                  <a:lnTo>
                    <a:pt x="592963" y="4572"/>
                  </a:lnTo>
                  <a:lnTo>
                    <a:pt x="592963" y="4445"/>
                  </a:lnTo>
                  <a:lnTo>
                    <a:pt x="592836" y="4445"/>
                  </a:lnTo>
                  <a:lnTo>
                    <a:pt x="592836" y="4191"/>
                  </a:lnTo>
                  <a:lnTo>
                    <a:pt x="592709" y="4191"/>
                  </a:lnTo>
                  <a:lnTo>
                    <a:pt x="592455" y="4064"/>
                  </a:lnTo>
                  <a:lnTo>
                    <a:pt x="592455" y="3937"/>
                  </a:lnTo>
                  <a:lnTo>
                    <a:pt x="592328" y="3937"/>
                  </a:lnTo>
                  <a:lnTo>
                    <a:pt x="592328" y="3810"/>
                  </a:lnTo>
                  <a:lnTo>
                    <a:pt x="592201" y="3937"/>
                  </a:lnTo>
                  <a:lnTo>
                    <a:pt x="592201" y="3810"/>
                  </a:lnTo>
                  <a:lnTo>
                    <a:pt x="592074" y="3810"/>
                  </a:lnTo>
                  <a:lnTo>
                    <a:pt x="592074" y="3556"/>
                  </a:lnTo>
                  <a:lnTo>
                    <a:pt x="591693" y="3556"/>
                  </a:lnTo>
                  <a:lnTo>
                    <a:pt x="591693" y="3429"/>
                  </a:lnTo>
                  <a:lnTo>
                    <a:pt x="591312" y="3429"/>
                  </a:lnTo>
                  <a:lnTo>
                    <a:pt x="591312" y="3175"/>
                  </a:lnTo>
                  <a:lnTo>
                    <a:pt x="591185" y="3175"/>
                  </a:lnTo>
                  <a:lnTo>
                    <a:pt x="590296" y="3048"/>
                  </a:lnTo>
                  <a:close/>
                  <a:moveTo>
                    <a:pt x="581025" y="9144"/>
                  </a:moveTo>
                  <a:lnTo>
                    <a:pt x="580644" y="9271"/>
                  </a:lnTo>
                  <a:lnTo>
                    <a:pt x="581025" y="12827"/>
                  </a:lnTo>
                  <a:lnTo>
                    <a:pt x="581533" y="12700"/>
                  </a:lnTo>
                  <a:lnTo>
                    <a:pt x="581660" y="12573"/>
                  </a:lnTo>
                  <a:lnTo>
                    <a:pt x="581533" y="12446"/>
                  </a:lnTo>
                  <a:lnTo>
                    <a:pt x="581660" y="12446"/>
                  </a:lnTo>
                  <a:lnTo>
                    <a:pt x="581660" y="9652"/>
                  </a:lnTo>
                  <a:lnTo>
                    <a:pt x="581406" y="9398"/>
                  </a:lnTo>
                  <a:lnTo>
                    <a:pt x="581025" y="9144"/>
                  </a:lnTo>
                  <a:close/>
                  <a:moveTo>
                    <a:pt x="627126" y="9271"/>
                  </a:moveTo>
                  <a:lnTo>
                    <a:pt x="626618" y="9398"/>
                  </a:lnTo>
                  <a:lnTo>
                    <a:pt x="626745" y="12827"/>
                  </a:lnTo>
                  <a:lnTo>
                    <a:pt x="627380" y="12827"/>
                  </a:lnTo>
                  <a:lnTo>
                    <a:pt x="627761" y="12446"/>
                  </a:lnTo>
                  <a:lnTo>
                    <a:pt x="627634" y="9525"/>
                  </a:lnTo>
                  <a:lnTo>
                    <a:pt x="627507" y="9398"/>
                  </a:lnTo>
                  <a:lnTo>
                    <a:pt x="627126" y="9271"/>
                  </a:lnTo>
                  <a:close/>
                  <a:moveTo>
                    <a:pt x="595884" y="0"/>
                  </a:moveTo>
                  <a:lnTo>
                    <a:pt x="596011" y="8509"/>
                  </a:lnTo>
                  <a:lnTo>
                    <a:pt x="596011" y="14097"/>
                  </a:lnTo>
                  <a:lnTo>
                    <a:pt x="614680" y="14097"/>
                  </a:lnTo>
                  <a:lnTo>
                    <a:pt x="614680" y="5842"/>
                  </a:lnTo>
                  <a:lnTo>
                    <a:pt x="614553" y="0"/>
                  </a:lnTo>
                  <a:close/>
                  <a:moveTo>
                    <a:pt x="208788" y="17907"/>
                  </a:moveTo>
                  <a:lnTo>
                    <a:pt x="212217" y="20320"/>
                  </a:lnTo>
                  <a:lnTo>
                    <a:pt x="214249" y="18034"/>
                  </a:lnTo>
                  <a:lnTo>
                    <a:pt x="215138" y="18034"/>
                  </a:lnTo>
                  <a:lnTo>
                    <a:pt x="215773" y="18288"/>
                  </a:lnTo>
                  <a:lnTo>
                    <a:pt x="217297" y="20828"/>
                  </a:lnTo>
                  <a:lnTo>
                    <a:pt x="217297" y="20955"/>
                  </a:lnTo>
                  <a:lnTo>
                    <a:pt x="219710" y="19050"/>
                  </a:lnTo>
                  <a:lnTo>
                    <a:pt x="220599" y="19050"/>
                  </a:lnTo>
                  <a:lnTo>
                    <a:pt x="221234" y="19431"/>
                  </a:lnTo>
                  <a:lnTo>
                    <a:pt x="222250" y="22098"/>
                  </a:lnTo>
                  <a:lnTo>
                    <a:pt x="222377" y="22225"/>
                  </a:lnTo>
                  <a:lnTo>
                    <a:pt x="224917" y="20701"/>
                  </a:lnTo>
                  <a:lnTo>
                    <a:pt x="225552" y="20828"/>
                  </a:lnTo>
                  <a:lnTo>
                    <a:pt x="226187" y="21209"/>
                  </a:lnTo>
                  <a:lnTo>
                    <a:pt x="226822" y="24130"/>
                  </a:lnTo>
                  <a:lnTo>
                    <a:pt x="226949" y="24257"/>
                  </a:lnTo>
                  <a:lnTo>
                    <a:pt x="229616" y="23114"/>
                  </a:lnTo>
                  <a:lnTo>
                    <a:pt x="230378" y="23241"/>
                  </a:lnTo>
                  <a:lnTo>
                    <a:pt x="231013" y="23749"/>
                  </a:lnTo>
                  <a:lnTo>
                    <a:pt x="231394" y="26670"/>
                  </a:lnTo>
                  <a:lnTo>
                    <a:pt x="231394" y="26797"/>
                  </a:lnTo>
                  <a:lnTo>
                    <a:pt x="234315" y="26162"/>
                  </a:lnTo>
                  <a:lnTo>
                    <a:pt x="234950" y="26543"/>
                  </a:lnTo>
                  <a:lnTo>
                    <a:pt x="235458" y="27051"/>
                  </a:lnTo>
                  <a:lnTo>
                    <a:pt x="235331" y="30099"/>
                  </a:lnTo>
                  <a:lnTo>
                    <a:pt x="235458" y="30099"/>
                  </a:lnTo>
                  <a:lnTo>
                    <a:pt x="238379" y="29718"/>
                  </a:lnTo>
                  <a:lnTo>
                    <a:pt x="239014" y="30226"/>
                  </a:lnTo>
                  <a:lnTo>
                    <a:pt x="239395" y="30861"/>
                  </a:lnTo>
                  <a:lnTo>
                    <a:pt x="239014" y="33782"/>
                  </a:lnTo>
                  <a:lnTo>
                    <a:pt x="238887" y="33909"/>
                  </a:lnTo>
                  <a:lnTo>
                    <a:pt x="241935" y="33909"/>
                  </a:lnTo>
                  <a:lnTo>
                    <a:pt x="242443" y="34417"/>
                  </a:lnTo>
                  <a:lnTo>
                    <a:pt x="242824" y="35306"/>
                  </a:lnTo>
                  <a:lnTo>
                    <a:pt x="241935" y="37973"/>
                  </a:lnTo>
                  <a:lnTo>
                    <a:pt x="244856" y="38481"/>
                  </a:lnTo>
                  <a:lnTo>
                    <a:pt x="245364" y="39116"/>
                  </a:lnTo>
                  <a:lnTo>
                    <a:pt x="245745" y="40005"/>
                  </a:lnTo>
                  <a:lnTo>
                    <a:pt x="244348" y="42545"/>
                  </a:lnTo>
                  <a:lnTo>
                    <a:pt x="244348" y="42672"/>
                  </a:lnTo>
                  <a:lnTo>
                    <a:pt x="247269" y="43561"/>
                  </a:lnTo>
                  <a:lnTo>
                    <a:pt x="247650" y="44196"/>
                  </a:lnTo>
                  <a:lnTo>
                    <a:pt x="247777" y="45085"/>
                  </a:lnTo>
                  <a:lnTo>
                    <a:pt x="246253" y="47498"/>
                  </a:lnTo>
                  <a:lnTo>
                    <a:pt x="246126" y="47498"/>
                  </a:lnTo>
                  <a:lnTo>
                    <a:pt x="248793" y="48895"/>
                  </a:lnTo>
                  <a:lnTo>
                    <a:pt x="249174" y="49530"/>
                  </a:lnTo>
                  <a:lnTo>
                    <a:pt x="249174" y="50419"/>
                  </a:lnTo>
                  <a:lnTo>
                    <a:pt x="247269" y="52578"/>
                  </a:lnTo>
                  <a:lnTo>
                    <a:pt x="247142" y="52578"/>
                  </a:lnTo>
                  <a:lnTo>
                    <a:pt x="249682" y="54229"/>
                  </a:lnTo>
                  <a:lnTo>
                    <a:pt x="249809" y="55118"/>
                  </a:lnTo>
                  <a:lnTo>
                    <a:pt x="249809" y="55753"/>
                  </a:lnTo>
                  <a:lnTo>
                    <a:pt x="247650" y="57658"/>
                  </a:lnTo>
                  <a:lnTo>
                    <a:pt x="247650" y="57785"/>
                  </a:lnTo>
                  <a:lnTo>
                    <a:pt x="249809" y="59817"/>
                  </a:lnTo>
                  <a:lnTo>
                    <a:pt x="249809" y="60579"/>
                  </a:lnTo>
                  <a:lnTo>
                    <a:pt x="249682" y="61341"/>
                  </a:lnTo>
                  <a:lnTo>
                    <a:pt x="247269" y="62738"/>
                  </a:lnTo>
                  <a:lnTo>
                    <a:pt x="247142" y="62865"/>
                  </a:lnTo>
                  <a:lnTo>
                    <a:pt x="249174" y="65024"/>
                  </a:lnTo>
                  <a:lnTo>
                    <a:pt x="249047" y="65913"/>
                  </a:lnTo>
                  <a:lnTo>
                    <a:pt x="248920" y="66548"/>
                  </a:lnTo>
                  <a:lnTo>
                    <a:pt x="246253" y="67691"/>
                  </a:lnTo>
                  <a:lnTo>
                    <a:pt x="247777" y="70231"/>
                  </a:lnTo>
                  <a:lnTo>
                    <a:pt x="247650" y="71120"/>
                  </a:lnTo>
                  <a:lnTo>
                    <a:pt x="247269" y="71755"/>
                  </a:lnTo>
                  <a:lnTo>
                    <a:pt x="244602" y="72644"/>
                  </a:lnTo>
                  <a:lnTo>
                    <a:pt x="244475" y="72644"/>
                  </a:lnTo>
                  <a:lnTo>
                    <a:pt x="245872" y="75311"/>
                  </a:lnTo>
                  <a:lnTo>
                    <a:pt x="245618" y="76073"/>
                  </a:lnTo>
                  <a:lnTo>
                    <a:pt x="245110" y="76708"/>
                  </a:lnTo>
                  <a:lnTo>
                    <a:pt x="242443" y="77089"/>
                  </a:lnTo>
                  <a:lnTo>
                    <a:pt x="242316" y="77089"/>
                  </a:lnTo>
                  <a:lnTo>
                    <a:pt x="243205" y="80010"/>
                  </a:lnTo>
                  <a:lnTo>
                    <a:pt x="242824" y="80899"/>
                  </a:lnTo>
                  <a:lnTo>
                    <a:pt x="242316" y="81407"/>
                  </a:lnTo>
                  <a:lnTo>
                    <a:pt x="239268" y="81407"/>
                  </a:lnTo>
                  <a:lnTo>
                    <a:pt x="239776" y="84328"/>
                  </a:lnTo>
                  <a:lnTo>
                    <a:pt x="239268" y="84963"/>
                  </a:lnTo>
                  <a:lnTo>
                    <a:pt x="238633" y="85471"/>
                  </a:lnTo>
                  <a:lnTo>
                    <a:pt x="235839" y="84963"/>
                  </a:lnTo>
                  <a:lnTo>
                    <a:pt x="235712" y="84963"/>
                  </a:lnTo>
                  <a:lnTo>
                    <a:pt x="235712" y="88011"/>
                  </a:lnTo>
                  <a:lnTo>
                    <a:pt x="235204" y="88519"/>
                  </a:lnTo>
                  <a:lnTo>
                    <a:pt x="234569" y="89027"/>
                  </a:lnTo>
                  <a:lnTo>
                    <a:pt x="231775" y="88138"/>
                  </a:lnTo>
                  <a:lnTo>
                    <a:pt x="231648" y="88138"/>
                  </a:lnTo>
                  <a:lnTo>
                    <a:pt x="231267" y="91059"/>
                  </a:lnTo>
                  <a:lnTo>
                    <a:pt x="230632" y="91567"/>
                  </a:lnTo>
                  <a:lnTo>
                    <a:pt x="229997" y="91948"/>
                  </a:lnTo>
                  <a:lnTo>
                    <a:pt x="227203" y="90805"/>
                  </a:lnTo>
                  <a:lnTo>
                    <a:pt x="227203" y="90805"/>
                  </a:lnTo>
                  <a:lnTo>
                    <a:pt x="226314" y="93726"/>
                  </a:lnTo>
                  <a:lnTo>
                    <a:pt x="225552" y="94234"/>
                  </a:lnTo>
                  <a:lnTo>
                    <a:pt x="224917" y="94361"/>
                  </a:lnTo>
                  <a:lnTo>
                    <a:pt x="222377" y="92837"/>
                  </a:lnTo>
                  <a:lnTo>
                    <a:pt x="222377" y="92710"/>
                  </a:lnTo>
                  <a:lnTo>
                    <a:pt x="221234" y="95377"/>
                  </a:lnTo>
                  <a:lnTo>
                    <a:pt x="220345" y="95758"/>
                  </a:lnTo>
                  <a:lnTo>
                    <a:pt x="219710" y="95885"/>
                  </a:lnTo>
                  <a:lnTo>
                    <a:pt x="217551" y="93853"/>
                  </a:lnTo>
                  <a:lnTo>
                    <a:pt x="217424" y="93853"/>
                  </a:lnTo>
                  <a:lnTo>
                    <a:pt x="215900" y="96393"/>
                  </a:lnTo>
                  <a:lnTo>
                    <a:pt x="215265" y="96520"/>
                  </a:lnTo>
                  <a:lnTo>
                    <a:pt x="214376" y="96520"/>
                  </a:lnTo>
                  <a:lnTo>
                    <a:pt x="212598" y="94361"/>
                  </a:lnTo>
                  <a:lnTo>
                    <a:pt x="212471" y="94361"/>
                  </a:lnTo>
                  <a:lnTo>
                    <a:pt x="209677" y="96774"/>
                  </a:lnTo>
                  <a:lnTo>
                    <a:pt x="209042" y="96647"/>
                  </a:lnTo>
                  <a:lnTo>
                    <a:pt x="207391" y="94234"/>
                  </a:lnTo>
                  <a:lnTo>
                    <a:pt x="207391" y="94107"/>
                  </a:lnTo>
                  <a:lnTo>
                    <a:pt x="204978" y="96012"/>
                  </a:lnTo>
                  <a:lnTo>
                    <a:pt x="204343" y="96012"/>
                  </a:lnTo>
                  <a:lnTo>
                    <a:pt x="203454" y="95631"/>
                  </a:lnTo>
                  <a:lnTo>
                    <a:pt x="202311" y="93091"/>
                  </a:lnTo>
                  <a:lnTo>
                    <a:pt x="202311" y="92964"/>
                  </a:lnTo>
                  <a:lnTo>
                    <a:pt x="199898" y="94869"/>
                  </a:lnTo>
                  <a:lnTo>
                    <a:pt x="199009" y="94869"/>
                  </a:lnTo>
                  <a:lnTo>
                    <a:pt x="198374" y="94488"/>
                  </a:lnTo>
                  <a:lnTo>
                    <a:pt x="197358" y="91948"/>
                  </a:lnTo>
                  <a:lnTo>
                    <a:pt x="197231" y="91821"/>
                  </a:lnTo>
                  <a:lnTo>
                    <a:pt x="195072" y="93853"/>
                  </a:lnTo>
                  <a:lnTo>
                    <a:pt x="193675" y="93472"/>
                  </a:lnTo>
                  <a:lnTo>
                    <a:pt x="192532" y="90932"/>
                  </a:lnTo>
                  <a:lnTo>
                    <a:pt x="192532" y="90678"/>
                  </a:lnTo>
                  <a:lnTo>
                    <a:pt x="190373" y="92583"/>
                  </a:lnTo>
                  <a:lnTo>
                    <a:pt x="189738" y="92583"/>
                  </a:lnTo>
                  <a:lnTo>
                    <a:pt x="188849" y="92202"/>
                  </a:lnTo>
                  <a:lnTo>
                    <a:pt x="187833" y="89662"/>
                  </a:lnTo>
                  <a:lnTo>
                    <a:pt x="187833" y="89535"/>
                  </a:lnTo>
                  <a:lnTo>
                    <a:pt x="185547" y="91567"/>
                  </a:lnTo>
                  <a:lnTo>
                    <a:pt x="184658" y="91440"/>
                  </a:lnTo>
                  <a:lnTo>
                    <a:pt x="184023" y="91313"/>
                  </a:lnTo>
                  <a:lnTo>
                    <a:pt x="182880" y="88773"/>
                  </a:lnTo>
                  <a:lnTo>
                    <a:pt x="182880" y="88519"/>
                  </a:lnTo>
                  <a:lnTo>
                    <a:pt x="180594" y="90424"/>
                  </a:lnTo>
                  <a:lnTo>
                    <a:pt x="179959" y="90424"/>
                  </a:lnTo>
                  <a:lnTo>
                    <a:pt x="179197" y="90043"/>
                  </a:lnTo>
                  <a:lnTo>
                    <a:pt x="178054" y="87503"/>
                  </a:lnTo>
                  <a:lnTo>
                    <a:pt x="178054" y="87249"/>
                  </a:lnTo>
                  <a:lnTo>
                    <a:pt x="175895" y="89281"/>
                  </a:lnTo>
                  <a:lnTo>
                    <a:pt x="175006" y="89281"/>
                  </a:lnTo>
                  <a:lnTo>
                    <a:pt x="174371" y="88900"/>
                  </a:lnTo>
                  <a:lnTo>
                    <a:pt x="173355" y="86360"/>
                  </a:lnTo>
                  <a:lnTo>
                    <a:pt x="173228" y="86233"/>
                  </a:lnTo>
                  <a:lnTo>
                    <a:pt x="170942" y="88138"/>
                  </a:lnTo>
                  <a:lnTo>
                    <a:pt x="170307" y="88138"/>
                  </a:lnTo>
                  <a:lnTo>
                    <a:pt x="169672" y="87757"/>
                  </a:lnTo>
                  <a:lnTo>
                    <a:pt x="168529" y="85217"/>
                  </a:lnTo>
                  <a:lnTo>
                    <a:pt x="168529" y="85090"/>
                  </a:lnTo>
                  <a:lnTo>
                    <a:pt x="166370" y="87122"/>
                  </a:lnTo>
                  <a:lnTo>
                    <a:pt x="165481" y="87122"/>
                  </a:lnTo>
                  <a:lnTo>
                    <a:pt x="164846" y="86741"/>
                  </a:lnTo>
                  <a:lnTo>
                    <a:pt x="163830" y="84201"/>
                  </a:lnTo>
                  <a:lnTo>
                    <a:pt x="163703" y="84074"/>
                  </a:lnTo>
                  <a:lnTo>
                    <a:pt x="161544" y="85979"/>
                  </a:lnTo>
                  <a:lnTo>
                    <a:pt x="160782" y="85979"/>
                  </a:lnTo>
                  <a:lnTo>
                    <a:pt x="160147" y="85598"/>
                  </a:lnTo>
                  <a:lnTo>
                    <a:pt x="159004" y="83058"/>
                  </a:lnTo>
                  <a:lnTo>
                    <a:pt x="159004" y="82804"/>
                  </a:lnTo>
                  <a:lnTo>
                    <a:pt x="156845" y="84836"/>
                  </a:lnTo>
                  <a:lnTo>
                    <a:pt x="155956" y="84836"/>
                  </a:lnTo>
                  <a:lnTo>
                    <a:pt x="155321" y="84455"/>
                  </a:lnTo>
                  <a:lnTo>
                    <a:pt x="154305" y="81915"/>
                  </a:lnTo>
                  <a:lnTo>
                    <a:pt x="154178" y="81788"/>
                  </a:lnTo>
                  <a:lnTo>
                    <a:pt x="151892" y="83820"/>
                  </a:lnTo>
                  <a:lnTo>
                    <a:pt x="151257" y="83693"/>
                  </a:lnTo>
                  <a:lnTo>
                    <a:pt x="150622" y="83566"/>
                  </a:lnTo>
                  <a:lnTo>
                    <a:pt x="149479" y="80899"/>
                  </a:lnTo>
                  <a:lnTo>
                    <a:pt x="147320" y="82804"/>
                  </a:lnTo>
                  <a:lnTo>
                    <a:pt x="146431" y="82804"/>
                  </a:lnTo>
                  <a:lnTo>
                    <a:pt x="145796" y="82423"/>
                  </a:lnTo>
                  <a:lnTo>
                    <a:pt x="144780" y="79883"/>
                  </a:lnTo>
                  <a:lnTo>
                    <a:pt x="144653" y="79756"/>
                  </a:lnTo>
                  <a:lnTo>
                    <a:pt x="142494" y="81788"/>
                  </a:lnTo>
                  <a:lnTo>
                    <a:pt x="141859" y="81661"/>
                  </a:lnTo>
                  <a:lnTo>
                    <a:pt x="139700" y="81280"/>
                  </a:lnTo>
                  <a:lnTo>
                    <a:pt x="138557" y="78740"/>
                  </a:lnTo>
                  <a:lnTo>
                    <a:pt x="138557" y="78613"/>
                  </a:lnTo>
                  <a:lnTo>
                    <a:pt x="136271" y="80518"/>
                  </a:lnTo>
                  <a:lnTo>
                    <a:pt x="135382" y="80518"/>
                  </a:lnTo>
                  <a:lnTo>
                    <a:pt x="134747" y="80137"/>
                  </a:lnTo>
                  <a:lnTo>
                    <a:pt x="133731" y="77597"/>
                  </a:lnTo>
                  <a:lnTo>
                    <a:pt x="133604" y="77470"/>
                  </a:lnTo>
                  <a:lnTo>
                    <a:pt x="131445" y="79502"/>
                  </a:lnTo>
                  <a:lnTo>
                    <a:pt x="130683" y="79502"/>
                  </a:lnTo>
                  <a:lnTo>
                    <a:pt x="129794" y="79121"/>
                  </a:lnTo>
                  <a:lnTo>
                    <a:pt x="128778" y="76581"/>
                  </a:lnTo>
                  <a:lnTo>
                    <a:pt x="128778" y="76454"/>
                  </a:lnTo>
                  <a:lnTo>
                    <a:pt x="126365" y="78486"/>
                  </a:lnTo>
                  <a:lnTo>
                    <a:pt x="125730" y="78359"/>
                  </a:lnTo>
                  <a:lnTo>
                    <a:pt x="125095" y="78232"/>
                  </a:lnTo>
                  <a:lnTo>
                    <a:pt x="123952" y="75565"/>
                  </a:lnTo>
                  <a:lnTo>
                    <a:pt x="121666" y="77470"/>
                  </a:lnTo>
                  <a:lnTo>
                    <a:pt x="120777" y="77470"/>
                  </a:lnTo>
                  <a:lnTo>
                    <a:pt x="120142" y="77089"/>
                  </a:lnTo>
                  <a:lnTo>
                    <a:pt x="119126" y="74549"/>
                  </a:lnTo>
                  <a:lnTo>
                    <a:pt x="118999" y="74422"/>
                  </a:lnTo>
                  <a:lnTo>
                    <a:pt x="116713" y="76200"/>
                  </a:lnTo>
                  <a:lnTo>
                    <a:pt x="115951" y="76073"/>
                  </a:lnTo>
                  <a:lnTo>
                    <a:pt x="115316" y="75946"/>
                  </a:lnTo>
                  <a:lnTo>
                    <a:pt x="114046" y="73406"/>
                  </a:lnTo>
                  <a:lnTo>
                    <a:pt x="114046" y="73152"/>
                  </a:lnTo>
                  <a:lnTo>
                    <a:pt x="111633" y="75057"/>
                  </a:lnTo>
                  <a:lnTo>
                    <a:pt x="111125" y="75057"/>
                  </a:lnTo>
                  <a:lnTo>
                    <a:pt x="110490" y="74676"/>
                  </a:lnTo>
                  <a:lnTo>
                    <a:pt x="109347" y="72136"/>
                  </a:lnTo>
                  <a:lnTo>
                    <a:pt x="109347" y="72009"/>
                  </a:lnTo>
                  <a:lnTo>
                    <a:pt x="107188" y="74041"/>
                  </a:lnTo>
                  <a:lnTo>
                    <a:pt x="106172" y="74041"/>
                  </a:lnTo>
                  <a:lnTo>
                    <a:pt x="105537" y="73660"/>
                  </a:lnTo>
                  <a:lnTo>
                    <a:pt x="104521" y="71120"/>
                  </a:lnTo>
                  <a:lnTo>
                    <a:pt x="104394" y="70993"/>
                  </a:lnTo>
                  <a:lnTo>
                    <a:pt x="102235" y="73025"/>
                  </a:lnTo>
                  <a:lnTo>
                    <a:pt x="101600" y="72898"/>
                  </a:lnTo>
                  <a:lnTo>
                    <a:pt x="100711" y="72771"/>
                  </a:lnTo>
                  <a:lnTo>
                    <a:pt x="99695" y="70231"/>
                  </a:lnTo>
                  <a:lnTo>
                    <a:pt x="99695" y="69977"/>
                  </a:lnTo>
                  <a:lnTo>
                    <a:pt x="97282" y="71882"/>
                  </a:lnTo>
                  <a:lnTo>
                    <a:pt x="96520" y="71882"/>
                  </a:lnTo>
                  <a:lnTo>
                    <a:pt x="95885" y="71501"/>
                  </a:lnTo>
                  <a:lnTo>
                    <a:pt x="94742" y="68961"/>
                  </a:lnTo>
                  <a:lnTo>
                    <a:pt x="94742" y="68707"/>
                  </a:lnTo>
                  <a:lnTo>
                    <a:pt x="92583" y="70739"/>
                  </a:lnTo>
                  <a:lnTo>
                    <a:pt x="91567" y="70739"/>
                  </a:lnTo>
                  <a:lnTo>
                    <a:pt x="90932" y="70358"/>
                  </a:lnTo>
                  <a:lnTo>
                    <a:pt x="89789" y="67818"/>
                  </a:lnTo>
                  <a:lnTo>
                    <a:pt x="89789" y="67691"/>
                  </a:lnTo>
                  <a:lnTo>
                    <a:pt x="87630" y="69723"/>
                  </a:lnTo>
                  <a:lnTo>
                    <a:pt x="86741" y="69596"/>
                  </a:lnTo>
                  <a:lnTo>
                    <a:pt x="86106" y="69469"/>
                  </a:lnTo>
                  <a:lnTo>
                    <a:pt x="85090" y="66929"/>
                  </a:lnTo>
                  <a:lnTo>
                    <a:pt x="84963" y="66802"/>
                  </a:lnTo>
                  <a:lnTo>
                    <a:pt x="82804" y="68707"/>
                  </a:lnTo>
                  <a:lnTo>
                    <a:pt x="81788" y="68707"/>
                  </a:lnTo>
                  <a:lnTo>
                    <a:pt x="80899" y="68326"/>
                  </a:lnTo>
                  <a:lnTo>
                    <a:pt x="79883" y="65786"/>
                  </a:lnTo>
                  <a:lnTo>
                    <a:pt x="79756" y="65659"/>
                  </a:lnTo>
                  <a:lnTo>
                    <a:pt x="77470" y="67691"/>
                  </a:lnTo>
                  <a:lnTo>
                    <a:pt x="76962" y="67691"/>
                  </a:lnTo>
                  <a:lnTo>
                    <a:pt x="76200" y="67183"/>
                  </a:lnTo>
                  <a:lnTo>
                    <a:pt x="75057" y="64643"/>
                  </a:lnTo>
                  <a:lnTo>
                    <a:pt x="74930" y="64516"/>
                  </a:lnTo>
                  <a:lnTo>
                    <a:pt x="72771" y="66548"/>
                  </a:lnTo>
                  <a:lnTo>
                    <a:pt x="72136" y="66421"/>
                  </a:lnTo>
                  <a:lnTo>
                    <a:pt x="71501" y="66294"/>
                  </a:lnTo>
                  <a:lnTo>
                    <a:pt x="70358" y="63754"/>
                  </a:lnTo>
                  <a:lnTo>
                    <a:pt x="70358" y="63500"/>
                  </a:lnTo>
                  <a:lnTo>
                    <a:pt x="68072" y="65405"/>
                  </a:lnTo>
                  <a:lnTo>
                    <a:pt x="67056" y="65405"/>
                  </a:lnTo>
                  <a:lnTo>
                    <a:pt x="66294" y="65024"/>
                  </a:lnTo>
                  <a:lnTo>
                    <a:pt x="65151" y="62484"/>
                  </a:lnTo>
                  <a:lnTo>
                    <a:pt x="65151" y="62230"/>
                  </a:lnTo>
                  <a:lnTo>
                    <a:pt x="62865" y="64262"/>
                  </a:lnTo>
                  <a:lnTo>
                    <a:pt x="62103" y="64262"/>
                  </a:lnTo>
                  <a:lnTo>
                    <a:pt x="61468" y="64008"/>
                  </a:lnTo>
                  <a:lnTo>
                    <a:pt x="60325" y="61468"/>
                  </a:lnTo>
                  <a:lnTo>
                    <a:pt x="60325" y="61214"/>
                  </a:lnTo>
                  <a:lnTo>
                    <a:pt x="58166" y="63246"/>
                  </a:lnTo>
                  <a:lnTo>
                    <a:pt x="57277" y="63119"/>
                  </a:lnTo>
                  <a:lnTo>
                    <a:pt x="57023" y="63119"/>
                  </a:lnTo>
                  <a:lnTo>
                    <a:pt x="56007" y="62992"/>
                  </a:lnTo>
                  <a:lnTo>
                    <a:pt x="54991" y="60325"/>
                  </a:lnTo>
                  <a:lnTo>
                    <a:pt x="52451" y="62230"/>
                  </a:lnTo>
                  <a:lnTo>
                    <a:pt x="51308" y="62103"/>
                  </a:lnTo>
                  <a:lnTo>
                    <a:pt x="50927" y="61722"/>
                  </a:lnTo>
                  <a:lnTo>
                    <a:pt x="49784" y="59182"/>
                  </a:lnTo>
                  <a:lnTo>
                    <a:pt x="49784" y="58928"/>
                  </a:lnTo>
                  <a:lnTo>
                    <a:pt x="47371" y="60833"/>
                  </a:lnTo>
                  <a:lnTo>
                    <a:pt x="45974" y="60579"/>
                  </a:lnTo>
                  <a:lnTo>
                    <a:pt x="45339" y="60198"/>
                  </a:lnTo>
                  <a:lnTo>
                    <a:pt x="44196" y="57658"/>
                  </a:lnTo>
                  <a:lnTo>
                    <a:pt x="44196" y="57531"/>
                  </a:lnTo>
                  <a:lnTo>
                    <a:pt x="41783" y="59436"/>
                  </a:lnTo>
                  <a:lnTo>
                    <a:pt x="40894" y="59309"/>
                  </a:lnTo>
                  <a:lnTo>
                    <a:pt x="39624" y="58928"/>
                  </a:lnTo>
                  <a:lnTo>
                    <a:pt x="38608" y="56388"/>
                  </a:lnTo>
                  <a:lnTo>
                    <a:pt x="38481" y="56261"/>
                  </a:lnTo>
                  <a:lnTo>
                    <a:pt x="36068" y="58166"/>
                  </a:lnTo>
                  <a:lnTo>
                    <a:pt x="35179" y="58039"/>
                  </a:lnTo>
                  <a:lnTo>
                    <a:pt x="34290" y="57912"/>
                  </a:lnTo>
                  <a:lnTo>
                    <a:pt x="33274" y="55245"/>
                  </a:lnTo>
                  <a:lnTo>
                    <a:pt x="33274" y="54737"/>
                  </a:lnTo>
                  <a:lnTo>
                    <a:pt x="30734" y="56642"/>
                  </a:lnTo>
                  <a:lnTo>
                    <a:pt x="29972" y="56642"/>
                  </a:lnTo>
                  <a:lnTo>
                    <a:pt x="29210" y="56388"/>
                  </a:lnTo>
                  <a:lnTo>
                    <a:pt x="28067" y="53848"/>
                  </a:lnTo>
                  <a:lnTo>
                    <a:pt x="28067" y="53594"/>
                  </a:lnTo>
                  <a:lnTo>
                    <a:pt x="25527" y="55499"/>
                  </a:lnTo>
                  <a:lnTo>
                    <a:pt x="24892" y="55372"/>
                  </a:lnTo>
                  <a:lnTo>
                    <a:pt x="24003" y="54991"/>
                  </a:lnTo>
                  <a:lnTo>
                    <a:pt x="22987" y="52451"/>
                  </a:lnTo>
                  <a:lnTo>
                    <a:pt x="22860" y="52324"/>
                  </a:lnTo>
                  <a:lnTo>
                    <a:pt x="20447" y="54229"/>
                  </a:lnTo>
                  <a:lnTo>
                    <a:pt x="19558" y="54229"/>
                  </a:lnTo>
                  <a:lnTo>
                    <a:pt x="18923" y="53848"/>
                  </a:lnTo>
                  <a:lnTo>
                    <a:pt x="17653" y="51308"/>
                  </a:lnTo>
                  <a:lnTo>
                    <a:pt x="17653" y="51054"/>
                  </a:lnTo>
                  <a:lnTo>
                    <a:pt x="15240" y="52705"/>
                  </a:lnTo>
                  <a:lnTo>
                    <a:pt x="14224" y="52324"/>
                  </a:lnTo>
                  <a:lnTo>
                    <a:pt x="13335" y="51816"/>
                  </a:lnTo>
                  <a:lnTo>
                    <a:pt x="12446" y="49022"/>
                  </a:lnTo>
                  <a:lnTo>
                    <a:pt x="12446" y="49022"/>
                  </a:lnTo>
                  <a:lnTo>
                    <a:pt x="9398" y="49911"/>
                  </a:lnTo>
                  <a:lnTo>
                    <a:pt x="8890" y="49403"/>
                  </a:lnTo>
                  <a:lnTo>
                    <a:pt x="8382" y="48768"/>
                  </a:lnTo>
                  <a:lnTo>
                    <a:pt x="8382" y="45720"/>
                  </a:lnTo>
                  <a:lnTo>
                    <a:pt x="5334" y="45466"/>
                  </a:lnTo>
                  <a:lnTo>
                    <a:pt x="4826" y="44958"/>
                  </a:lnTo>
                  <a:lnTo>
                    <a:pt x="4445" y="44069"/>
                  </a:lnTo>
                  <a:lnTo>
                    <a:pt x="5588" y="41529"/>
                  </a:lnTo>
                  <a:lnTo>
                    <a:pt x="5588" y="41402"/>
                  </a:lnTo>
                  <a:lnTo>
                    <a:pt x="2921" y="40005"/>
                  </a:lnTo>
                  <a:lnTo>
                    <a:pt x="2540" y="39243"/>
                  </a:lnTo>
                  <a:lnTo>
                    <a:pt x="2540" y="38481"/>
                  </a:lnTo>
                  <a:lnTo>
                    <a:pt x="4572" y="36449"/>
                  </a:lnTo>
                  <a:lnTo>
                    <a:pt x="4699" y="36322"/>
                  </a:lnTo>
                  <a:lnTo>
                    <a:pt x="2540" y="34163"/>
                  </a:lnTo>
                  <a:lnTo>
                    <a:pt x="2540" y="33401"/>
                  </a:lnTo>
                  <a:lnTo>
                    <a:pt x="2794" y="32512"/>
                  </a:lnTo>
                  <a:lnTo>
                    <a:pt x="5461" y="31115"/>
                  </a:lnTo>
                  <a:lnTo>
                    <a:pt x="5588" y="31115"/>
                  </a:lnTo>
                  <a:lnTo>
                    <a:pt x="4318" y="28448"/>
                  </a:lnTo>
                  <a:lnTo>
                    <a:pt x="4572" y="27686"/>
                  </a:lnTo>
                  <a:lnTo>
                    <a:pt x="4826" y="27432"/>
                  </a:lnTo>
                  <a:lnTo>
                    <a:pt x="6985" y="26797"/>
                  </a:lnTo>
                  <a:lnTo>
                    <a:pt x="8001" y="26670"/>
                  </a:lnTo>
                  <a:lnTo>
                    <a:pt x="8128" y="26670"/>
                  </a:lnTo>
                  <a:lnTo>
                    <a:pt x="8001" y="23622"/>
                  </a:lnTo>
                  <a:lnTo>
                    <a:pt x="8509" y="23114"/>
                  </a:lnTo>
                  <a:lnTo>
                    <a:pt x="9144" y="22606"/>
                  </a:lnTo>
                  <a:lnTo>
                    <a:pt x="12065" y="23241"/>
                  </a:lnTo>
                  <a:lnTo>
                    <a:pt x="12192" y="23241"/>
                  </a:lnTo>
                  <a:lnTo>
                    <a:pt x="12827" y="20320"/>
                  </a:lnTo>
                  <a:lnTo>
                    <a:pt x="13716" y="19939"/>
                  </a:lnTo>
                  <a:lnTo>
                    <a:pt x="14478" y="19812"/>
                  </a:lnTo>
                  <a:lnTo>
                    <a:pt x="17018" y="21336"/>
                  </a:lnTo>
                  <a:lnTo>
                    <a:pt x="17145" y="21336"/>
                  </a:lnTo>
                  <a:lnTo>
                    <a:pt x="19050" y="19431"/>
                  </a:lnTo>
                  <a:lnTo>
                    <a:pt x="19050" y="19050"/>
                  </a:lnTo>
                  <a:lnTo>
                    <a:pt x="19939" y="18923"/>
                  </a:lnTo>
                  <a:lnTo>
                    <a:pt x="20828" y="19050"/>
                  </a:lnTo>
                  <a:lnTo>
                    <a:pt x="22479" y="21336"/>
                  </a:lnTo>
                  <a:lnTo>
                    <a:pt x="22479" y="21463"/>
                  </a:lnTo>
                  <a:lnTo>
                    <a:pt x="24384" y="18923"/>
                  </a:lnTo>
                  <a:lnTo>
                    <a:pt x="25908" y="18923"/>
                  </a:lnTo>
                  <a:lnTo>
                    <a:pt x="27559" y="21336"/>
                  </a:lnTo>
                  <a:lnTo>
                    <a:pt x="27559" y="21463"/>
                  </a:lnTo>
                  <a:lnTo>
                    <a:pt x="29210" y="18923"/>
                  </a:lnTo>
                  <a:lnTo>
                    <a:pt x="30734" y="18923"/>
                  </a:lnTo>
                  <a:lnTo>
                    <a:pt x="32385" y="21336"/>
                  </a:lnTo>
                  <a:lnTo>
                    <a:pt x="32512" y="21336"/>
                  </a:lnTo>
                  <a:lnTo>
                    <a:pt x="34163" y="18923"/>
                  </a:lnTo>
                  <a:lnTo>
                    <a:pt x="34798" y="18796"/>
                  </a:lnTo>
                  <a:lnTo>
                    <a:pt x="35687" y="18923"/>
                  </a:lnTo>
                  <a:lnTo>
                    <a:pt x="37338" y="21082"/>
                  </a:lnTo>
                  <a:lnTo>
                    <a:pt x="37338" y="21209"/>
                  </a:lnTo>
                  <a:lnTo>
                    <a:pt x="39243" y="18796"/>
                  </a:lnTo>
                  <a:lnTo>
                    <a:pt x="39878" y="18669"/>
                  </a:lnTo>
                  <a:lnTo>
                    <a:pt x="40767" y="18796"/>
                  </a:lnTo>
                  <a:lnTo>
                    <a:pt x="42418" y="20955"/>
                  </a:lnTo>
                  <a:lnTo>
                    <a:pt x="42418" y="21082"/>
                  </a:lnTo>
                  <a:lnTo>
                    <a:pt x="44069" y="18669"/>
                  </a:lnTo>
                  <a:lnTo>
                    <a:pt x="44958" y="18542"/>
                  </a:lnTo>
                  <a:lnTo>
                    <a:pt x="45593" y="18669"/>
                  </a:lnTo>
                  <a:lnTo>
                    <a:pt x="47244" y="20828"/>
                  </a:lnTo>
                  <a:lnTo>
                    <a:pt x="47371" y="20955"/>
                  </a:lnTo>
                  <a:lnTo>
                    <a:pt x="49022" y="18415"/>
                  </a:lnTo>
                  <a:lnTo>
                    <a:pt x="50165" y="18415"/>
                  </a:lnTo>
                  <a:lnTo>
                    <a:pt x="51816" y="20828"/>
                  </a:lnTo>
                  <a:lnTo>
                    <a:pt x="51943" y="20955"/>
                  </a:lnTo>
                  <a:lnTo>
                    <a:pt x="53594" y="18415"/>
                  </a:lnTo>
                  <a:lnTo>
                    <a:pt x="54991" y="18415"/>
                  </a:lnTo>
                  <a:lnTo>
                    <a:pt x="56642" y="20828"/>
                  </a:lnTo>
                  <a:lnTo>
                    <a:pt x="58293" y="18415"/>
                  </a:lnTo>
                  <a:lnTo>
                    <a:pt x="59182" y="18288"/>
                  </a:lnTo>
                  <a:lnTo>
                    <a:pt x="59817" y="18415"/>
                  </a:lnTo>
                  <a:lnTo>
                    <a:pt x="61468" y="20701"/>
                  </a:lnTo>
                  <a:lnTo>
                    <a:pt x="61595" y="20828"/>
                  </a:lnTo>
                  <a:lnTo>
                    <a:pt x="63246" y="18415"/>
                  </a:lnTo>
                  <a:lnTo>
                    <a:pt x="63881" y="18288"/>
                  </a:lnTo>
                  <a:lnTo>
                    <a:pt x="64770" y="18415"/>
                  </a:lnTo>
                  <a:lnTo>
                    <a:pt x="66421" y="20701"/>
                  </a:lnTo>
                  <a:lnTo>
                    <a:pt x="66421" y="20828"/>
                  </a:lnTo>
                  <a:lnTo>
                    <a:pt x="68326" y="18415"/>
                  </a:lnTo>
                  <a:lnTo>
                    <a:pt x="68961" y="18288"/>
                  </a:lnTo>
                  <a:lnTo>
                    <a:pt x="69596" y="18415"/>
                  </a:lnTo>
                  <a:lnTo>
                    <a:pt x="71247" y="20701"/>
                  </a:lnTo>
                  <a:lnTo>
                    <a:pt x="71374" y="20828"/>
                  </a:lnTo>
                  <a:lnTo>
                    <a:pt x="73152" y="18288"/>
                  </a:lnTo>
                  <a:lnTo>
                    <a:pt x="74676" y="18288"/>
                  </a:lnTo>
                  <a:lnTo>
                    <a:pt x="76327" y="20701"/>
                  </a:lnTo>
                  <a:lnTo>
                    <a:pt x="76327" y="20828"/>
                  </a:lnTo>
                  <a:lnTo>
                    <a:pt x="78232" y="18288"/>
                  </a:lnTo>
                  <a:lnTo>
                    <a:pt x="79629" y="18288"/>
                  </a:lnTo>
                  <a:lnTo>
                    <a:pt x="81280" y="20701"/>
                  </a:lnTo>
                  <a:lnTo>
                    <a:pt x="82550" y="20701"/>
                  </a:lnTo>
                  <a:lnTo>
                    <a:pt x="84201" y="18288"/>
                  </a:lnTo>
                  <a:lnTo>
                    <a:pt x="85090" y="18161"/>
                  </a:lnTo>
                  <a:lnTo>
                    <a:pt x="85725" y="18288"/>
                  </a:lnTo>
                  <a:lnTo>
                    <a:pt x="87376" y="20701"/>
                  </a:lnTo>
                  <a:lnTo>
                    <a:pt x="89281" y="18288"/>
                  </a:lnTo>
                  <a:lnTo>
                    <a:pt x="89916" y="18161"/>
                  </a:lnTo>
                  <a:lnTo>
                    <a:pt x="90551" y="18288"/>
                  </a:lnTo>
                  <a:lnTo>
                    <a:pt x="92202" y="20447"/>
                  </a:lnTo>
                  <a:lnTo>
                    <a:pt x="92329" y="20574"/>
                  </a:lnTo>
                  <a:lnTo>
                    <a:pt x="93980" y="18161"/>
                  </a:lnTo>
                  <a:lnTo>
                    <a:pt x="94615" y="18034"/>
                  </a:lnTo>
                  <a:lnTo>
                    <a:pt x="95504" y="18161"/>
                  </a:lnTo>
                  <a:lnTo>
                    <a:pt x="97155" y="20320"/>
                  </a:lnTo>
                  <a:lnTo>
                    <a:pt x="97155" y="20447"/>
                  </a:lnTo>
                  <a:lnTo>
                    <a:pt x="98933" y="18034"/>
                  </a:lnTo>
                  <a:lnTo>
                    <a:pt x="99822" y="17907"/>
                  </a:lnTo>
                  <a:lnTo>
                    <a:pt x="100457" y="17907"/>
                  </a:lnTo>
                  <a:lnTo>
                    <a:pt x="102108" y="20320"/>
                  </a:lnTo>
                  <a:lnTo>
                    <a:pt x="102235" y="20447"/>
                  </a:lnTo>
                  <a:lnTo>
                    <a:pt x="103886" y="17907"/>
                  </a:lnTo>
                  <a:lnTo>
                    <a:pt x="105410" y="17907"/>
                  </a:lnTo>
                  <a:lnTo>
                    <a:pt x="106934" y="20320"/>
                  </a:lnTo>
                  <a:lnTo>
                    <a:pt x="107061" y="20447"/>
                  </a:lnTo>
                  <a:lnTo>
                    <a:pt x="108712" y="17907"/>
                  </a:lnTo>
                  <a:lnTo>
                    <a:pt x="109601" y="17780"/>
                  </a:lnTo>
                  <a:lnTo>
                    <a:pt x="110363" y="17907"/>
                  </a:lnTo>
                  <a:lnTo>
                    <a:pt x="112014" y="20320"/>
                  </a:lnTo>
                  <a:lnTo>
                    <a:pt x="113665" y="17907"/>
                  </a:lnTo>
                  <a:lnTo>
                    <a:pt x="114554" y="17780"/>
                  </a:lnTo>
                  <a:lnTo>
                    <a:pt x="115189" y="17907"/>
                  </a:lnTo>
                  <a:lnTo>
                    <a:pt x="116840" y="20066"/>
                  </a:lnTo>
                  <a:lnTo>
                    <a:pt x="116967" y="20193"/>
                  </a:lnTo>
                  <a:lnTo>
                    <a:pt x="118618" y="17780"/>
                  </a:lnTo>
                  <a:lnTo>
                    <a:pt x="119253" y="17653"/>
                  </a:lnTo>
                  <a:lnTo>
                    <a:pt x="120142" y="17780"/>
                  </a:lnTo>
                  <a:lnTo>
                    <a:pt x="121793" y="19939"/>
                  </a:lnTo>
                  <a:lnTo>
                    <a:pt x="121793" y="20066"/>
                  </a:lnTo>
                  <a:lnTo>
                    <a:pt x="123444" y="17653"/>
                  </a:lnTo>
                  <a:lnTo>
                    <a:pt x="124333" y="17526"/>
                  </a:lnTo>
                  <a:lnTo>
                    <a:pt x="124968" y="17653"/>
                  </a:lnTo>
                  <a:lnTo>
                    <a:pt x="126619" y="19812"/>
                  </a:lnTo>
                  <a:lnTo>
                    <a:pt x="126619" y="19939"/>
                  </a:lnTo>
                  <a:lnTo>
                    <a:pt x="128270" y="17526"/>
                  </a:lnTo>
                  <a:lnTo>
                    <a:pt x="129159" y="17399"/>
                  </a:lnTo>
                  <a:lnTo>
                    <a:pt x="129794" y="17399"/>
                  </a:lnTo>
                  <a:lnTo>
                    <a:pt x="131445" y="19812"/>
                  </a:lnTo>
                  <a:lnTo>
                    <a:pt x="131572" y="19939"/>
                  </a:lnTo>
                  <a:lnTo>
                    <a:pt x="133223" y="17399"/>
                  </a:lnTo>
                  <a:lnTo>
                    <a:pt x="134620" y="17399"/>
                  </a:lnTo>
                  <a:lnTo>
                    <a:pt x="136271" y="19812"/>
                  </a:lnTo>
                  <a:lnTo>
                    <a:pt x="136398" y="19939"/>
                  </a:lnTo>
                  <a:lnTo>
                    <a:pt x="138049" y="17399"/>
                  </a:lnTo>
                  <a:lnTo>
                    <a:pt x="139573" y="17399"/>
                  </a:lnTo>
                  <a:lnTo>
                    <a:pt x="141224" y="19812"/>
                  </a:lnTo>
                  <a:lnTo>
                    <a:pt x="143002" y="17399"/>
                  </a:lnTo>
                  <a:lnTo>
                    <a:pt x="143891" y="17145"/>
                  </a:lnTo>
                  <a:lnTo>
                    <a:pt x="144526" y="17399"/>
                  </a:lnTo>
                  <a:lnTo>
                    <a:pt x="146177" y="19812"/>
                  </a:lnTo>
                  <a:lnTo>
                    <a:pt x="147828" y="17399"/>
                  </a:lnTo>
                  <a:lnTo>
                    <a:pt x="148717" y="17145"/>
                  </a:lnTo>
                  <a:lnTo>
                    <a:pt x="149352" y="17399"/>
                  </a:lnTo>
                  <a:lnTo>
                    <a:pt x="151003" y="19558"/>
                  </a:lnTo>
                  <a:lnTo>
                    <a:pt x="151130" y="19685"/>
                  </a:lnTo>
                  <a:lnTo>
                    <a:pt x="152781" y="17272"/>
                  </a:lnTo>
                  <a:lnTo>
                    <a:pt x="153416" y="17018"/>
                  </a:lnTo>
                  <a:lnTo>
                    <a:pt x="154051" y="17272"/>
                  </a:lnTo>
                  <a:lnTo>
                    <a:pt x="155702" y="19431"/>
                  </a:lnTo>
                  <a:lnTo>
                    <a:pt x="155829" y="19558"/>
                  </a:lnTo>
                  <a:lnTo>
                    <a:pt x="157480" y="17145"/>
                  </a:lnTo>
                  <a:lnTo>
                    <a:pt x="158115" y="16891"/>
                  </a:lnTo>
                  <a:lnTo>
                    <a:pt x="159004" y="17145"/>
                  </a:lnTo>
                  <a:lnTo>
                    <a:pt x="160528" y="19304"/>
                  </a:lnTo>
                  <a:lnTo>
                    <a:pt x="160655" y="19431"/>
                  </a:lnTo>
                  <a:lnTo>
                    <a:pt x="162306" y="17018"/>
                  </a:lnTo>
                  <a:lnTo>
                    <a:pt x="162941" y="16764"/>
                  </a:lnTo>
                  <a:lnTo>
                    <a:pt x="163830" y="16764"/>
                  </a:lnTo>
                  <a:lnTo>
                    <a:pt x="165354" y="19177"/>
                  </a:lnTo>
                  <a:lnTo>
                    <a:pt x="165481" y="19304"/>
                  </a:lnTo>
                  <a:lnTo>
                    <a:pt x="167132" y="16764"/>
                  </a:lnTo>
                  <a:lnTo>
                    <a:pt x="168656" y="16764"/>
                  </a:lnTo>
                  <a:lnTo>
                    <a:pt x="170307" y="19177"/>
                  </a:lnTo>
                  <a:lnTo>
                    <a:pt x="170307" y="19304"/>
                  </a:lnTo>
                  <a:lnTo>
                    <a:pt x="171958" y="16764"/>
                  </a:lnTo>
                  <a:lnTo>
                    <a:pt x="172593" y="16637"/>
                  </a:lnTo>
                  <a:lnTo>
                    <a:pt x="173482" y="16764"/>
                  </a:lnTo>
                  <a:lnTo>
                    <a:pt x="175133" y="19177"/>
                  </a:lnTo>
                  <a:lnTo>
                    <a:pt x="176784" y="16764"/>
                  </a:lnTo>
                  <a:lnTo>
                    <a:pt x="177673" y="16637"/>
                  </a:lnTo>
                  <a:lnTo>
                    <a:pt x="178308" y="16764"/>
                  </a:lnTo>
                  <a:lnTo>
                    <a:pt x="180086" y="19177"/>
                  </a:lnTo>
                  <a:lnTo>
                    <a:pt x="181737" y="16764"/>
                  </a:lnTo>
                  <a:lnTo>
                    <a:pt x="182626" y="16637"/>
                  </a:lnTo>
                  <a:lnTo>
                    <a:pt x="183388" y="16764"/>
                  </a:lnTo>
                  <a:lnTo>
                    <a:pt x="185039" y="19050"/>
                  </a:lnTo>
                  <a:lnTo>
                    <a:pt x="185039" y="19177"/>
                  </a:lnTo>
                  <a:lnTo>
                    <a:pt x="186690" y="16764"/>
                  </a:lnTo>
                  <a:lnTo>
                    <a:pt x="187579" y="16637"/>
                  </a:lnTo>
                  <a:lnTo>
                    <a:pt x="188214" y="16764"/>
                  </a:lnTo>
                  <a:lnTo>
                    <a:pt x="189865" y="19050"/>
                  </a:lnTo>
                  <a:lnTo>
                    <a:pt x="189865" y="19177"/>
                  </a:lnTo>
                  <a:lnTo>
                    <a:pt x="191643" y="16764"/>
                  </a:lnTo>
                  <a:lnTo>
                    <a:pt x="192532" y="16637"/>
                  </a:lnTo>
                  <a:lnTo>
                    <a:pt x="193167" y="16764"/>
                  </a:lnTo>
                  <a:lnTo>
                    <a:pt x="194818" y="19050"/>
                  </a:lnTo>
                  <a:lnTo>
                    <a:pt x="194818" y="19177"/>
                  </a:lnTo>
                  <a:lnTo>
                    <a:pt x="196469" y="16764"/>
                  </a:lnTo>
                  <a:lnTo>
                    <a:pt x="197231" y="16637"/>
                  </a:lnTo>
                  <a:lnTo>
                    <a:pt x="197993" y="16637"/>
                  </a:lnTo>
                  <a:lnTo>
                    <a:pt x="199644" y="19050"/>
                  </a:lnTo>
                  <a:lnTo>
                    <a:pt x="199644" y="19177"/>
                  </a:lnTo>
                  <a:lnTo>
                    <a:pt x="201295" y="16637"/>
                  </a:lnTo>
                  <a:lnTo>
                    <a:pt x="202819" y="16637"/>
                  </a:lnTo>
                  <a:lnTo>
                    <a:pt x="202819" y="19050"/>
                  </a:lnTo>
                  <a:lnTo>
                    <a:pt x="204724" y="19050"/>
                  </a:lnTo>
                  <a:lnTo>
                    <a:pt x="206629" y="16637"/>
                  </a:lnTo>
                  <a:close/>
                  <a:moveTo>
                    <a:pt x="194818" y="15875"/>
                  </a:moveTo>
                  <a:lnTo>
                    <a:pt x="194437" y="16256"/>
                  </a:lnTo>
                  <a:lnTo>
                    <a:pt x="193929" y="16256"/>
                  </a:lnTo>
                  <a:lnTo>
                    <a:pt x="193802" y="16129"/>
                  </a:lnTo>
                  <a:lnTo>
                    <a:pt x="193675" y="16129"/>
                  </a:lnTo>
                  <a:lnTo>
                    <a:pt x="193294" y="16256"/>
                  </a:lnTo>
                  <a:lnTo>
                    <a:pt x="192786" y="16256"/>
                  </a:lnTo>
                  <a:lnTo>
                    <a:pt x="192405" y="16129"/>
                  </a:lnTo>
                  <a:lnTo>
                    <a:pt x="192278" y="16129"/>
                  </a:lnTo>
                  <a:lnTo>
                    <a:pt x="192151" y="16256"/>
                  </a:lnTo>
                  <a:lnTo>
                    <a:pt x="191643" y="16256"/>
                  </a:lnTo>
                  <a:lnTo>
                    <a:pt x="191389" y="16129"/>
                  </a:lnTo>
                  <a:lnTo>
                    <a:pt x="191262" y="16129"/>
                  </a:lnTo>
                  <a:lnTo>
                    <a:pt x="191135" y="16256"/>
                  </a:lnTo>
                  <a:lnTo>
                    <a:pt x="190754" y="16383"/>
                  </a:lnTo>
                  <a:lnTo>
                    <a:pt x="190627" y="16383"/>
                  </a:lnTo>
                  <a:lnTo>
                    <a:pt x="190246" y="16002"/>
                  </a:lnTo>
                  <a:lnTo>
                    <a:pt x="190119" y="16002"/>
                  </a:lnTo>
                  <a:lnTo>
                    <a:pt x="189738" y="16383"/>
                  </a:lnTo>
                  <a:lnTo>
                    <a:pt x="189230" y="16383"/>
                  </a:lnTo>
                  <a:lnTo>
                    <a:pt x="188849" y="16002"/>
                  </a:lnTo>
                  <a:lnTo>
                    <a:pt x="188722" y="16002"/>
                  </a:lnTo>
                  <a:lnTo>
                    <a:pt x="188468" y="16383"/>
                  </a:lnTo>
                  <a:lnTo>
                    <a:pt x="187960" y="16383"/>
                  </a:lnTo>
                  <a:lnTo>
                    <a:pt x="187579" y="16002"/>
                  </a:lnTo>
                  <a:lnTo>
                    <a:pt x="187452" y="16002"/>
                  </a:lnTo>
                  <a:lnTo>
                    <a:pt x="187071" y="16383"/>
                  </a:lnTo>
                  <a:lnTo>
                    <a:pt x="186690" y="16383"/>
                  </a:lnTo>
                  <a:lnTo>
                    <a:pt x="186309" y="16002"/>
                  </a:lnTo>
                  <a:lnTo>
                    <a:pt x="186182" y="16002"/>
                  </a:lnTo>
                  <a:lnTo>
                    <a:pt x="185801" y="16383"/>
                  </a:lnTo>
                  <a:lnTo>
                    <a:pt x="185420" y="16383"/>
                  </a:lnTo>
                  <a:lnTo>
                    <a:pt x="185039" y="16002"/>
                  </a:lnTo>
                  <a:lnTo>
                    <a:pt x="184912" y="16002"/>
                  </a:lnTo>
                  <a:lnTo>
                    <a:pt x="184531" y="16383"/>
                  </a:lnTo>
                  <a:lnTo>
                    <a:pt x="184150" y="16383"/>
                  </a:lnTo>
                  <a:lnTo>
                    <a:pt x="183642" y="16002"/>
                  </a:lnTo>
                  <a:lnTo>
                    <a:pt x="183134" y="16383"/>
                  </a:lnTo>
                  <a:lnTo>
                    <a:pt x="183007" y="16383"/>
                  </a:lnTo>
                  <a:lnTo>
                    <a:pt x="182499" y="16002"/>
                  </a:lnTo>
                  <a:lnTo>
                    <a:pt x="182372" y="16002"/>
                  </a:lnTo>
                  <a:lnTo>
                    <a:pt x="181991" y="16383"/>
                  </a:lnTo>
                  <a:lnTo>
                    <a:pt x="181864" y="16383"/>
                  </a:lnTo>
                  <a:lnTo>
                    <a:pt x="181356" y="16002"/>
                  </a:lnTo>
                  <a:lnTo>
                    <a:pt x="181229" y="16002"/>
                  </a:lnTo>
                  <a:lnTo>
                    <a:pt x="180848" y="16383"/>
                  </a:lnTo>
                  <a:lnTo>
                    <a:pt x="180340" y="16383"/>
                  </a:lnTo>
                  <a:lnTo>
                    <a:pt x="180213" y="16002"/>
                  </a:lnTo>
                  <a:lnTo>
                    <a:pt x="180086" y="16002"/>
                  </a:lnTo>
                  <a:lnTo>
                    <a:pt x="179705" y="16383"/>
                  </a:lnTo>
                  <a:lnTo>
                    <a:pt x="179197" y="16383"/>
                  </a:lnTo>
                  <a:lnTo>
                    <a:pt x="178816" y="16002"/>
                  </a:lnTo>
                  <a:lnTo>
                    <a:pt x="178435" y="16383"/>
                  </a:lnTo>
                  <a:lnTo>
                    <a:pt x="177927" y="16383"/>
                  </a:lnTo>
                  <a:lnTo>
                    <a:pt x="177546" y="16002"/>
                  </a:lnTo>
                  <a:lnTo>
                    <a:pt x="177419" y="16002"/>
                  </a:lnTo>
                  <a:lnTo>
                    <a:pt x="177292" y="16383"/>
                  </a:lnTo>
                  <a:lnTo>
                    <a:pt x="176784" y="16383"/>
                  </a:lnTo>
                  <a:lnTo>
                    <a:pt x="176403" y="16002"/>
                  </a:lnTo>
                  <a:lnTo>
                    <a:pt x="176276" y="16002"/>
                  </a:lnTo>
                  <a:lnTo>
                    <a:pt x="175895" y="16383"/>
                  </a:lnTo>
                  <a:lnTo>
                    <a:pt x="175387" y="16383"/>
                  </a:lnTo>
                  <a:lnTo>
                    <a:pt x="175260" y="16002"/>
                  </a:lnTo>
                  <a:lnTo>
                    <a:pt x="175133" y="16002"/>
                  </a:lnTo>
                  <a:lnTo>
                    <a:pt x="174752" y="16383"/>
                  </a:lnTo>
                  <a:lnTo>
                    <a:pt x="174244" y="16383"/>
                  </a:lnTo>
                  <a:lnTo>
                    <a:pt x="173863" y="16002"/>
                  </a:lnTo>
                  <a:lnTo>
                    <a:pt x="173482" y="16383"/>
                  </a:lnTo>
                  <a:lnTo>
                    <a:pt x="172974" y="16383"/>
                  </a:lnTo>
                  <a:lnTo>
                    <a:pt x="172593" y="16002"/>
                  </a:lnTo>
                  <a:lnTo>
                    <a:pt x="172466" y="16002"/>
                  </a:lnTo>
                  <a:lnTo>
                    <a:pt x="172339" y="16383"/>
                  </a:lnTo>
                  <a:lnTo>
                    <a:pt x="171831" y="16383"/>
                  </a:lnTo>
                  <a:lnTo>
                    <a:pt x="171450" y="16002"/>
                  </a:lnTo>
                  <a:lnTo>
                    <a:pt x="171323" y="16002"/>
                  </a:lnTo>
                  <a:lnTo>
                    <a:pt x="170942" y="16383"/>
                  </a:lnTo>
                  <a:lnTo>
                    <a:pt x="170434" y="16383"/>
                  </a:lnTo>
                  <a:lnTo>
                    <a:pt x="170307" y="16002"/>
                  </a:lnTo>
                  <a:lnTo>
                    <a:pt x="170180" y="16002"/>
                  </a:lnTo>
                  <a:lnTo>
                    <a:pt x="169799" y="16383"/>
                  </a:lnTo>
                  <a:lnTo>
                    <a:pt x="169291" y="16383"/>
                  </a:lnTo>
                  <a:lnTo>
                    <a:pt x="168910" y="16002"/>
                  </a:lnTo>
                  <a:lnTo>
                    <a:pt x="168783" y="16002"/>
                  </a:lnTo>
                  <a:lnTo>
                    <a:pt x="168656" y="16383"/>
                  </a:lnTo>
                  <a:lnTo>
                    <a:pt x="168148" y="16383"/>
                  </a:lnTo>
                  <a:lnTo>
                    <a:pt x="167767" y="16002"/>
                  </a:lnTo>
                  <a:lnTo>
                    <a:pt x="167640" y="16002"/>
                  </a:lnTo>
                  <a:lnTo>
                    <a:pt x="167513" y="16383"/>
                  </a:lnTo>
                  <a:lnTo>
                    <a:pt x="166878" y="16383"/>
                  </a:lnTo>
                  <a:lnTo>
                    <a:pt x="166751" y="16002"/>
                  </a:lnTo>
                  <a:lnTo>
                    <a:pt x="166370" y="16002"/>
                  </a:lnTo>
                  <a:lnTo>
                    <a:pt x="165989" y="16383"/>
                  </a:lnTo>
                  <a:lnTo>
                    <a:pt x="165481" y="16383"/>
                  </a:lnTo>
                  <a:lnTo>
                    <a:pt x="165354" y="16002"/>
                  </a:lnTo>
                  <a:lnTo>
                    <a:pt x="165227" y="16002"/>
                  </a:lnTo>
                  <a:lnTo>
                    <a:pt x="164846" y="16383"/>
                  </a:lnTo>
                  <a:lnTo>
                    <a:pt x="164338" y="16383"/>
                  </a:lnTo>
                  <a:lnTo>
                    <a:pt x="163957" y="16002"/>
                  </a:lnTo>
                  <a:lnTo>
                    <a:pt x="163830" y="16002"/>
                  </a:lnTo>
                  <a:lnTo>
                    <a:pt x="163703" y="16383"/>
                  </a:lnTo>
                  <a:lnTo>
                    <a:pt x="163195" y="16383"/>
                  </a:lnTo>
                  <a:lnTo>
                    <a:pt x="162814" y="16002"/>
                  </a:lnTo>
                  <a:lnTo>
                    <a:pt x="162687" y="16002"/>
                  </a:lnTo>
                  <a:lnTo>
                    <a:pt x="162306" y="16383"/>
                  </a:lnTo>
                  <a:lnTo>
                    <a:pt x="161925" y="16383"/>
                  </a:lnTo>
                  <a:lnTo>
                    <a:pt x="161544" y="16002"/>
                  </a:lnTo>
                  <a:lnTo>
                    <a:pt x="161417" y="16002"/>
                  </a:lnTo>
                  <a:lnTo>
                    <a:pt x="161036" y="16383"/>
                  </a:lnTo>
                  <a:lnTo>
                    <a:pt x="160528" y="16383"/>
                  </a:lnTo>
                  <a:lnTo>
                    <a:pt x="160147" y="16002"/>
                  </a:lnTo>
                  <a:lnTo>
                    <a:pt x="159766" y="16383"/>
                  </a:lnTo>
                  <a:lnTo>
                    <a:pt x="159258" y="16383"/>
                  </a:lnTo>
                  <a:lnTo>
                    <a:pt x="158877" y="16002"/>
                  </a:lnTo>
                  <a:lnTo>
                    <a:pt x="158750" y="16002"/>
                  </a:lnTo>
                  <a:lnTo>
                    <a:pt x="158369" y="16383"/>
                  </a:lnTo>
                  <a:lnTo>
                    <a:pt x="157988" y="16383"/>
                  </a:lnTo>
                  <a:lnTo>
                    <a:pt x="157607" y="16002"/>
                  </a:lnTo>
                  <a:lnTo>
                    <a:pt x="157480" y="16002"/>
                  </a:lnTo>
                  <a:lnTo>
                    <a:pt x="157099" y="16383"/>
                  </a:lnTo>
                  <a:lnTo>
                    <a:pt x="156718" y="16383"/>
                  </a:lnTo>
                  <a:lnTo>
                    <a:pt x="156337" y="16002"/>
                  </a:lnTo>
                  <a:lnTo>
                    <a:pt x="156210" y="16002"/>
                  </a:lnTo>
                  <a:lnTo>
                    <a:pt x="155956" y="16383"/>
                  </a:lnTo>
                  <a:lnTo>
                    <a:pt x="155448" y="16383"/>
                  </a:lnTo>
                  <a:lnTo>
                    <a:pt x="155067" y="16256"/>
                  </a:lnTo>
                  <a:lnTo>
                    <a:pt x="154813" y="16383"/>
                  </a:lnTo>
                  <a:lnTo>
                    <a:pt x="154305" y="16383"/>
                  </a:lnTo>
                  <a:lnTo>
                    <a:pt x="153924" y="16256"/>
                  </a:lnTo>
                  <a:lnTo>
                    <a:pt x="153797" y="16256"/>
                  </a:lnTo>
                  <a:lnTo>
                    <a:pt x="153416" y="16637"/>
                  </a:lnTo>
                  <a:lnTo>
                    <a:pt x="153162" y="16637"/>
                  </a:lnTo>
                  <a:lnTo>
                    <a:pt x="152781" y="16256"/>
                  </a:lnTo>
                  <a:lnTo>
                    <a:pt x="152654" y="16256"/>
                  </a:lnTo>
                  <a:lnTo>
                    <a:pt x="152400" y="16510"/>
                  </a:lnTo>
                  <a:lnTo>
                    <a:pt x="152019" y="16510"/>
                  </a:lnTo>
                  <a:lnTo>
                    <a:pt x="151638" y="16129"/>
                  </a:lnTo>
                  <a:lnTo>
                    <a:pt x="151511" y="16129"/>
                  </a:lnTo>
                  <a:lnTo>
                    <a:pt x="151130" y="16510"/>
                  </a:lnTo>
                  <a:lnTo>
                    <a:pt x="150622" y="16510"/>
                  </a:lnTo>
                  <a:lnTo>
                    <a:pt x="150368" y="16129"/>
                  </a:lnTo>
                  <a:lnTo>
                    <a:pt x="150241" y="16129"/>
                  </a:lnTo>
                  <a:lnTo>
                    <a:pt x="149860" y="16510"/>
                  </a:lnTo>
                  <a:lnTo>
                    <a:pt x="149479" y="16510"/>
                  </a:lnTo>
                  <a:lnTo>
                    <a:pt x="149098" y="16129"/>
                  </a:lnTo>
                  <a:lnTo>
                    <a:pt x="148971" y="16129"/>
                  </a:lnTo>
                  <a:lnTo>
                    <a:pt x="148590" y="16510"/>
                  </a:lnTo>
                  <a:lnTo>
                    <a:pt x="148209" y="16510"/>
                  </a:lnTo>
                  <a:lnTo>
                    <a:pt x="147828" y="16129"/>
                  </a:lnTo>
                  <a:lnTo>
                    <a:pt x="147701" y="16129"/>
                  </a:lnTo>
                  <a:lnTo>
                    <a:pt x="147193" y="16510"/>
                  </a:lnTo>
                  <a:lnTo>
                    <a:pt x="147066" y="16510"/>
                  </a:lnTo>
                  <a:lnTo>
                    <a:pt x="146685" y="16129"/>
                  </a:lnTo>
                  <a:lnTo>
                    <a:pt x="146558" y="16129"/>
                  </a:lnTo>
                  <a:lnTo>
                    <a:pt x="146050" y="16510"/>
                  </a:lnTo>
                  <a:lnTo>
                    <a:pt x="146050" y="16510"/>
                  </a:lnTo>
                  <a:lnTo>
                    <a:pt x="145542" y="16129"/>
                  </a:lnTo>
                  <a:lnTo>
                    <a:pt x="145415" y="16129"/>
                  </a:lnTo>
                  <a:lnTo>
                    <a:pt x="145034" y="16510"/>
                  </a:lnTo>
                  <a:lnTo>
                    <a:pt x="144780" y="16510"/>
                  </a:lnTo>
                  <a:lnTo>
                    <a:pt x="144272" y="16129"/>
                  </a:lnTo>
                  <a:lnTo>
                    <a:pt x="144145" y="16129"/>
                  </a:lnTo>
                  <a:lnTo>
                    <a:pt x="144018" y="16510"/>
                  </a:lnTo>
                  <a:lnTo>
                    <a:pt x="143383" y="16510"/>
                  </a:lnTo>
                  <a:lnTo>
                    <a:pt x="143256" y="16129"/>
                  </a:lnTo>
                  <a:lnTo>
                    <a:pt x="143129" y="16129"/>
                  </a:lnTo>
                  <a:lnTo>
                    <a:pt x="142748" y="16510"/>
                  </a:lnTo>
                  <a:lnTo>
                    <a:pt x="142240" y="16510"/>
                  </a:lnTo>
                  <a:lnTo>
                    <a:pt x="142113" y="16129"/>
                  </a:lnTo>
                  <a:lnTo>
                    <a:pt x="141986" y="16129"/>
                  </a:lnTo>
                  <a:lnTo>
                    <a:pt x="141605" y="16510"/>
                  </a:lnTo>
                  <a:lnTo>
                    <a:pt x="141097" y="16510"/>
                  </a:lnTo>
                  <a:lnTo>
                    <a:pt x="140716" y="16129"/>
                  </a:lnTo>
                  <a:lnTo>
                    <a:pt x="140589" y="16129"/>
                  </a:lnTo>
                  <a:lnTo>
                    <a:pt x="140462" y="16510"/>
                  </a:lnTo>
                  <a:lnTo>
                    <a:pt x="139700" y="16510"/>
                  </a:lnTo>
                  <a:lnTo>
                    <a:pt x="139319" y="16129"/>
                  </a:lnTo>
                  <a:lnTo>
                    <a:pt x="139192" y="16129"/>
                  </a:lnTo>
                  <a:lnTo>
                    <a:pt x="138811" y="16510"/>
                  </a:lnTo>
                  <a:lnTo>
                    <a:pt x="138303" y="16510"/>
                  </a:lnTo>
                  <a:lnTo>
                    <a:pt x="138176" y="16129"/>
                  </a:lnTo>
                  <a:lnTo>
                    <a:pt x="138049" y="16129"/>
                  </a:lnTo>
                  <a:lnTo>
                    <a:pt x="137668" y="16510"/>
                  </a:lnTo>
                  <a:lnTo>
                    <a:pt x="137160" y="16510"/>
                  </a:lnTo>
                  <a:lnTo>
                    <a:pt x="136779" y="16129"/>
                  </a:lnTo>
                  <a:lnTo>
                    <a:pt x="136398" y="16510"/>
                  </a:lnTo>
                  <a:lnTo>
                    <a:pt x="135890" y="16510"/>
                  </a:lnTo>
                  <a:lnTo>
                    <a:pt x="135509" y="16129"/>
                  </a:lnTo>
                  <a:lnTo>
                    <a:pt x="135382" y="16129"/>
                  </a:lnTo>
                  <a:lnTo>
                    <a:pt x="135255" y="16510"/>
                  </a:lnTo>
                  <a:lnTo>
                    <a:pt x="134747" y="16510"/>
                  </a:lnTo>
                  <a:lnTo>
                    <a:pt x="134366" y="16129"/>
                  </a:lnTo>
                  <a:lnTo>
                    <a:pt x="134239" y="16129"/>
                  </a:lnTo>
                  <a:lnTo>
                    <a:pt x="133858" y="16510"/>
                  </a:lnTo>
                  <a:lnTo>
                    <a:pt x="133350" y="16510"/>
                  </a:lnTo>
                  <a:lnTo>
                    <a:pt x="133223" y="16129"/>
                  </a:lnTo>
                  <a:lnTo>
                    <a:pt x="133096" y="16129"/>
                  </a:lnTo>
                  <a:lnTo>
                    <a:pt x="132715" y="16510"/>
                  </a:lnTo>
                  <a:lnTo>
                    <a:pt x="132207" y="16510"/>
                  </a:lnTo>
                  <a:lnTo>
                    <a:pt x="131826" y="16129"/>
                  </a:lnTo>
                  <a:lnTo>
                    <a:pt x="131445" y="16510"/>
                  </a:lnTo>
                  <a:lnTo>
                    <a:pt x="130937" y="16510"/>
                  </a:lnTo>
                  <a:lnTo>
                    <a:pt x="130556" y="16129"/>
                  </a:lnTo>
                  <a:lnTo>
                    <a:pt x="130429" y="16129"/>
                  </a:lnTo>
                  <a:lnTo>
                    <a:pt x="130302" y="16510"/>
                  </a:lnTo>
                  <a:lnTo>
                    <a:pt x="129667" y="16510"/>
                  </a:lnTo>
                  <a:lnTo>
                    <a:pt x="129540" y="16129"/>
                  </a:lnTo>
                  <a:lnTo>
                    <a:pt x="129413" y="16129"/>
                  </a:lnTo>
                  <a:lnTo>
                    <a:pt x="129032" y="16510"/>
                  </a:lnTo>
                  <a:lnTo>
                    <a:pt x="128524" y="16510"/>
                  </a:lnTo>
                  <a:lnTo>
                    <a:pt x="128397" y="16129"/>
                  </a:lnTo>
                  <a:lnTo>
                    <a:pt x="128270" y="16129"/>
                  </a:lnTo>
                  <a:lnTo>
                    <a:pt x="127889" y="16510"/>
                  </a:lnTo>
                  <a:lnTo>
                    <a:pt x="127381" y="16510"/>
                  </a:lnTo>
                  <a:lnTo>
                    <a:pt x="127000" y="16129"/>
                  </a:lnTo>
                  <a:lnTo>
                    <a:pt x="126746" y="16129"/>
                  </a:lnTo>
                  <a:lnTo>
                    <a:pt x="126365" y="16510"/>
                  </a:lnTo>
                  <a:lnTo>
                    <a:pt x="126111" y="16510"/>
                  </a:lnTo>
                  <a:lnTo>
                    <a:pt x="125730" y="16129"/>
                  </a:lnTo>
                  <a:lnTo>
                    <a:pt x="125603" y="16129"/>
                  </a:lnTo>
                  <a:lnTo>
                    <a:pt x="125222" y="16510"/>
                  </a:lnTo>
                  <a:lnTo>
                    <a:pt x="124841" y="16510"/>
                  </a:lnTo>
                  <a:lnTo>
                    <a:pt x="124460" y="16129"/>
                  </a:lnTo>
                  <a:lnTo>
                    <a:pt x="124333" y="16129"/>
                  </a:lnTo>
                  <a:lnTo>
                    <a:pt x="123952" y="16510"/>
                  </a:lnTo>
                  <a:lnTo>
                    <a:pt x="123571" y="16510"/>
                  </a:lnTo>
                  <a:lnTo>
                    <a:pt x="123190" y="16129"/>
                  </a:lnTo>
                  <a:lnTo>
                    <a:pt x="122809" y="16510"/>
                  </a:lnTo>
                  <a:lnTo>
                    <a:pt x="122301" y="16510"/>
                  </a:lnTo>
                  <a:lnTo>
                    <a:pt x="121920" y="16129"/>
                  </a:lnTo>
                  <a:lnTo>
                    <a:pt x="121793" y="16129"/>
                  </a:lnTo>
                  <a:lnTo>
                    <a:pt x="121412" y="16510"/>
                  </a:lnTo>
                  <a:lnTo>
                    <a:pt x="121158" y="16510"/>
                  </a:lnTo>
                  <a:lnTo>
                    <a:pt x="120777" y="16383"/>
                  </a:lnTo>
                  <a:lnTo>
                    <a:pt x="120650" y="16383"/>
                  </a:lnTo>
                  <a:lnTo>
                    <a:pt x="120269" y="16510"/>
                  </a:lnTo>
                  <a:lnTo>
                    <a:pt x="119761" y="16510"/>
                  </a:lnTo>
                  <a:lnTo>
                    <a:pt x="119634" y="16383"/>
                  </a:lnTo>
                  <a:lnTo>
                    <a:pt x="119380" y="16383"/>
                  </a:lnTo>
                  <a:lnTo>
                    <a:pt x="118999" y="16764"/>
                  </a:lnTo>
                  <a:lnTo>
                    <a:pt x="118618" y="16764"/>
                  </a:lnTo>
                  <a:lnTo>
                    <a:pt x="118237" y="16383"/>
                  </a:lnTo>
                  <a:lnTo>
                    <a:pt x="118110" y="16383"/>
                  </a:lnTo>
                  <a:lnTo>
                    <a:pt x="117729" y="16764"/>
                  </a:lnTo>
                  <a:lnTo>
                    <a:pt x="117348" y="16764"/>
                  </a:lnTo>
                  <a:lnTo>
                    <a:pt x="117094" y="16383"/>
                  </a:lnTo>
                  <a:lnTo>
                    <a:pt x="116840" y="16383"/>
                  </a:lnTo>
                  <a:lnTo>
                    <a:pt x="116459" y="16764"/>
                  </a:lnTo>
                  <a:lnTo>
                    <a:pt x="116205" y="16764"/>
                  </a:lnTo>
                  <a:lnTo>
                    <a:pt x="115824" y="16383"/>
                  </a:lnTo>
                  <a:lnTo>
                    <a:pt x="115697" y="16383"/>
                  </a:lnTo>
                  <a:lnTo>
                    <a:pt x="115316" y="16764"/>
                  </a:lnTo>
                  <a:lnTo>
                    <a:pt x="115062" y="16764"/>
                  </a:lnTo>
                  <a:lnTo>
                    <a:pt x="114681" y="16383"/>
                  </a:lnTo>
                  <a:lnTo>
                    <a:pt x="114427" y="16383"/>
                  </a:lnTo>
                  <a:lnTo>
                    <a:pt x="114046" y="16764"/>
                  </a:lnTo>
                  <a:lnTo>
                    <a:pt x="113792" y="16764"/>
                  </a:lnTo>
                  <a:lnTo>
                    <a:pt x="113284" y="16383"/>
                  </a:lnTo>
                  <a:lnTo>
                    <a:pt x="112776" y="16764"/>
                  </a:lnTo>
                  <a:lnTo>
                    <a:pt x="112649" y="16764"/>
                  </a:lnTo>
                  <a:lnTo>
                    <a:pt x="112141" y="16383"/>
                  </a:lnTo>
                  <a:lnTo>
                    <a:pt x="111887" y="16383"/>
                  </a:lnTo>
                  <a:lnTo>
                    <a:pt x="111506" y="16764"/>
                  </a:lnTo>
                  <a:lnTo>
                    <a:pt x="111252" y="16764"/>
                  </a:lnTo>
                  <a:lnTo>
                    <a:pt x="110998" y="16383"/>
                  </a:lnTo>
                  <a:lnTo>
                    <a:pt x="110744" y="16383"/>
                  </a:lnTo>
                  <a:lnTo>
                    <a:pt x="110363" y="16764"/>
                  </a:lnTo>
                  <a:lnTo>
                    <a:pt x="109855" y="16764"/>
                  </a:lnTo>
                  <a:lnTo>
                    <a:pt x="109728" y="16383"/>
                  </a:lnTo>
                  <a:lnTo>
                    <a:pt x="109601" y="16383"/>
                  </a:lnTo>
                  <a:lnTo>
                    <a:pt x="109220" y="16764"/>
                  </a:lnTo>
                  <a:lnTo>
                    <a:pt x="108712" y="16764"/>
                  </a:lnTo>
                  <a:lnTo>
                    <a:pt x="108331" y="16383"/>
                  </a:lnTo>
                  <a:lnTo>
                    <a:pt x="107950" y="16764"/>
                  </a:lnTo>
                  <a:lnTo>
                    <a:pt x="107569" y="16764"/>
                  </a:lnTo>
                  <a:lnTo>
                    <a:pt x="107188" y="16383"/>
                  </a:lnTo>
                  <a:lnTo>
                    <a:pt x="107061" y="16383"/>
                  </a:lnTo>
                  <a:lnTo>
                    <a:pt x="106934" y="16764"/>
                  </a:lnTo>
                  <a:lnTo>
                    <a:pt x="106299" y="16764"/>
                  </a:lnTo>
                  <a:lnTo>
                    <a:pt x="105918" y="16383"/>
                  </a:lnTo>
                  <a:lnTo>
                    <a:pt x="105791" y="16383"/>
                  </a:lnTo>
                  <a:lnTo>
                    <a:pt x="105410" y="16764"/>
                  </a:lnTo>
                  <a:lnTo>
                    <a:pt x="105029" y="16764"/>
                  </a:lnTo>
                  <a:lnTo>
                    <a:pt x="104902" y="16383"/>
                  </a:lnTo>
                  <a:lnTo>
                    <a:pt x="104648" y="16383"/>
                  </a:lnTo>
                  <a:lnTo>
                    <a:pt x="104267" y="16764"/>
                  </a:lnTo>
                  <a:lnTo>
                    <a:pt x="103759" y="16764"/>
                  </a:lnTo>
                  <a:lnTo>
                    <a:pt x="103378" y="16383"/>
                  </a:lnTo>
                  <a:lnTo>
                    <a:pt x="103251" y="16383"/>
                  </a:lnTo>
                  <a:lnTo>
                    <a:pt x="103124" y="16764"/>
                  </a:lnTo>
                  <a:lnTo>
                    <a:pt x="102616" y="16764"/>
                  </a:lnTo>
                  <a:lnTo>
                    <a:pt x="102235" y="16383"/>
                  </a:lnTo>
                  <a:lnTo>
                    <a:pt x="102108" y="16383"/>
                  </a:lnTo>
                  <a:lnTo>
                    <a:pt x="101981" y="16764"/>
                  </a:lnTo>
                  <a:lnTo>
                    <a:pt x="101219" y="16764"/>
                  </a:lnTo>
                  <a:lnTo>
                    <a:pt x="101092" y="16383"/>
                  </a:lnTo>
                  <a:lnTo>
                    <a:pt x="100838" y="16383"/>
                  </a:lnTo>
                  <a:lnTo>
                    <a:pt x="100457" y="16764"/>
                  </a:lnTo>
                  <a:lnTo>
                    <a:pt x="100076" y="16764"/>
                  </a:lnTo>
                  <a:lnTo>
                    <a:pt x="99822" y="16383"/>
                  </a:lnTo>
                  <a:lnTo>
                    <a:pt x="99695" y="16383"/>
                  </a:lnTo>
                  <a:lnTo>
                    <a:pt x="99314" y="16764"/>
                  </a:lnTo>
                  <a:lnTo>
                    <a:pt x="98806" y="16764"/>
                  </a:lnTo>
                  <a:lnTo>
                    <a:pt x="98425" y="16383"/>
                  </a:lnTo>
                  <a:lnTo>
                    <a:pt x="98298" y="16383"/>
                  </a:lnTo>
                  <a:lnTo>
                    <a:pt x="98171" y="16764"/>
                  </a:lnTo>
                  <a:lnTo>
                    <a:pt x="97663" y="16764"/>
                  </a:lnTo>
                  <a:lnTo>
                    <a:pt x="97282" y="16383"/>
                  </a:lnTo>
                  <a:lnTo>
                    <a:pt x="97155" y="16383"/>
                  </a:lnTo>
                  <a:lnTo>
                    <a:pt x="96774" y="16764"/>
                  </a:lnTo>
                  <a:lnTo>
                    <a:pt x="96266" y="16764"/>
                  </a:lnTo>
                  <a:lnTo>
                    <a:pt x="96139" y="16383"/>
                  </a:lnTo>
                  <a:lnTo>
                    <a:pt x="96012" y="16383"/>
                  </a:lnTo>
                  <a:lnTo>
                    <a:pt x="95631" y="16764"/>
                  </a:lnTo>
                  <a:lnTo>
                    <a:pt x="95123" y="16764"/>
                  </a:lnTo>
                  <a:lnTo>
                    <a:pt x="94742" y="16383"/>
                  </a:lnTo>
                  <a:lnTo>
                    <a:pt x="94361" y="16764"/>
                  </a:lnTo>
                  <a:lnTo>
                    <a:pt x="93980" y="16764"/>
                  </a:lnTo>
                  <a:lnTo>
                    <a:pt x="93599" y="16383"/>
                  </a:lnTo>
                  <a:lnTo>
                    <a:pt x="93472" y="16383"/>
                  </a:lnTo>
                  <a:lnTo>
                    <a:pt x="93091" y="16764"/>
                  </a:lnTo>
                  <a:lnTo>
                    <a:pt x="92710" y="16764"/>
                  </a:lnTo>
                  <a:lnTo>
                    <a:pt x="92329" y="16383"/>
                  </a:lnTo>
                  <a:lnTo>
                    <a:pt x="92202" y="16383"/>
                  </a:lnTo>
                  <a:lnTo>
                    <a:pt x="91948" y="16764"/>
                  </a:lnTo>
                  <a:lnTo>
                    <a:pt x="91313" y="16764"/>
                  </a:lnTo>
                  <a:lnTo>
                    <a:pt x="91186" y="16510"/>
                  </a:lnTo>
                  <a:lnTo>
                    <a:pt x="91059" y="16510"/>
                  </a:lnTo>
                  <a:lnTo>
                    <a:pt x="90678" y="16637"/>
                  </a:lnTo>
                  <a:lnTo>
                    <a:pt x="90170" y="16637"/>
                  </a:lnTo>
                  <a:lnTo>
                    <a:pt x="89789" y="16510"/>
                  </a:lnTo>
                  <a:lnTo>
                    <a:pt x="89408" y="16637"/>
                  </a:lnTo>
                  <a:lnTo>
                    <a:pt x="89027" y="16637"/>
                  </a:lnTo>
                  <a:lnTo>
                    <a:pt x="88646" y="16510"/>
                  </a:lnTo>
                  <a:lnTo>
                    <a:pt x="88519" y="16510"/>
                  </a:lnTo>
                  <a:lnTo>
                    <a:pt x="88392" y="16637"/>
                  </a:lnTo>
                  <a:lnTo>
                    <a:pt x="88011" y="16637"/>
                  </a:lnTo>
                  <a:lnTo>
                    <a:pt x="87884" y="16764"/>
                  </a:lnTo>
                  <a:lnTo>
                    <a:pt x="87503" y="16383"/>
                  </a:lnTo>
                  <a:lnTo>
                    <a:pt x="87249" y="16383"/>
                  </a:lnTo>
                  <a:lnTo>
                    <a:pt x="86868" y="16764"/>
                  </a:lnTo>
                  <a:lnTo>
                    <a:pt x="86614" y="16764"/>
                  </a:lnTo>
                  <a:lnTo>
                    <a:pt x="86233" y="16510"/>
                  </a:lnTo>
                  <a:lnTo>
                    <a:pt x="86106" y="16510"/>
                  </a:lnTo>
                  <a:lnTo>
                    <a:pt x="85725" y="16891"/>
                  </a:lnTo>
                  <a:lnTo>
                    <a:pt x="85217" y="16891"/>
                  </a:lnTo>
                  <a:lnTo>
                    <a:pt x="84836" y="16510"/>
                  </a:lnTo>
                  <a:lnTo>
                    <a:pt x="84455" y="16891"/>
                  </a:lnTo>
                  <a:lnTo>
                    <a:pt x="84074" y="16891"/>
                  </a:lnTo>
                  <a:lnTo>
                    <a:pt x="83693" y="16510"/>
                  </a:lnTo>
                  <a:lnTo>
                    <a:pt x="83566" y="16510"/>
                  </a:lnTo>
                  <a:lnTo>
                    <a:pt x="83185" y="16891"/>
                  </a:lnTo>
                  <a:lnTo>
                    <a:pt x="82804" y="16891"/>
                  </a:lnTo>
                  <a:lnTo>
                    <a:pt x="82550" y="16510"/>
                  </a:lnTo>
                  <a:lnTo>
                    <a:pt x="82296" y="16510"/>
                  </a:lnTo>
                  <a:lnTo>
                    <a:pt x="81915" y="16891"/>
                  </a:lnTo>
                  <a:lnTo>
                    <a:pt x="81534" y="16891"/>
                  </a:lnTo>
                  <a:lnTo>
                    <a:pt x="81280" y="16510"/>
                  </a:lnTo>
                  <a:lnTo>
                    <a:pt x="81153" y="16510"/>
                  </a:lnTo>
                  <a:lnTo>
                    <a:pt x="80772" y="16891"/>
                  </a:lnTo>
                  <a:lnTo>
                    <a:pt x="80264" y="16891"/>
                  </a:lnTo>
                  <a:lnTo>
                    <a:pt x="80010" y="16510"/>
                  </a:lnTo>
                  <a:lnTo>
                    <a:pt x="79756" y="16510"/>
                  </a:lnTo>
                  <a:lnTo>
                    <a:pt x="79629" y="16891"/>
                  </a:lnTo>
                  <a:lnTo>
                    <a:pt x="79121" y="16891"/>
                  </a:lnTo>
                  <a:lnTo>
                    <a:pt x="78740" y="16510"/>
                  </a:lnTo>
                  <a:lnTo>
                    <a:pt x="78613" y="16510"/>
                  </a:lnTo>
                  <a:lnTo>
                    <a:pt x="78486" y="16891"/>
                  </a:lnTo>
                  <a:lnTo>
                    <a:pt x="77724" y="16891"/>
                  </a:lnTo>
                  <a:lnTo>
                    <a:pt x="77597" y="16510"/>
                  </a:lnTo>
                  <a:lnTo>
                    <a:pt x="77470" y="16510"/>
                  </a:lnTo>
                  <a:lnTo>
                    <a:pt x="77089" y="16891"/>
                  </a:lnTo>
                  <a:lnTo>
                    <a:pt x="76581" y="16891"/>
                  </a:lnTo>
                  <a:lnTo>
                    <a:pt x="76327" y="16510"/>
                  </a:lnTo>
                  <a:lnTo>
                    <a:pt x="76200" y="16510"/>
                  </a:lnTo>
                  <a:lnTo>
                    <a:pt x="75819" y="16891"/>
                  </a:lnTo>
                  <a:lnTo>
                    <a:pt x="75438" y="16891"/>
                  </a:lnTo>
                  <a:lnTo>
                    <a:pt x="75057" y="16510"/>
                  </a:lnTo>
                  <a:lnTo>
                    <a:pt x="74803" y="16510"/>
                  </a:lnTo>
                  <a:lnTo>
                    <a:pt x="74676" y="16891"/>
                  </a:lnTo>
                  <a:lnTo>
                    <a:pt x="74168" y="16891"/>
                  </a:lnTo>
                  <a:lnTo>
                    <a:pt x="73787" y="16510"/>
                  </a:lnTo>
                  <a:lnTo>
                    <a:pt x="73660" y="16510"/>
                  </a:lnTo>
                  <a:lnTo>
                    <a:pt x="73279" y="16891"/>
                  </a:lnTo>
                  <a:lnTo>
                    <a:pt x="72771" y="16891"/>
                  </a:lnTo>
                  <a:lnTo>
                    <a:pt x="72644" y="16510"/>
                  </a:lnTo>
                  <a:lnTo>
                    <a:pt x="72517" y="16510"/>
                  </a:lnTo>
                  <a:lnTo>
                    <a:pt x="72136" y="16891"/>
                  </a:lnTo>
                  <a:lnTo>
                    <a:pt x="71628" y="16891"/>
                  </a:lnTo>
                  <a:lnTo>
                    <a:pt x="71247" y="16510"/>
                  </a:lnTo>
                  <a:lnTo>
                    <a:pt x="70866" y="16891"/>
                  </a:lnTo>
                  <a:lnTo>
                    <a:pt x="70485" y="16891"/>
                  </a:lnTo>
                  <a:lnTo>
                    <a:pt x="70104" y="16510"/>
                  </a:lnTo>
                  <a:lnTo>
                    <a:pt x="69977" y="16510"/>
                  </a:lnTo>
                  <a:lnTo>
                    <a:pt x="69850" y="16891"/>
                  </a:lnTo>
                  <a:lnTo>
                    <a:pt x="69215" y="16891"/>
                  </a:lnTo>
                  <a:lnTo>
                    <a:pt x="68834" y="16510"/>
                  </a:lnTo>
                  <a:lnTo>
                    <a:pt x="68707" y="16510"/>
                  </a:lnTo>
                  <a:lnTo>
                    <a:pt x="68326" y="16891"/>
                  </a:lnTo>
                  <a:lnTo>
                    <a:pt x="67818" y="16891"/>
                  </a:lnTo>
                  <a:lnTo>
                    <a:pt x="67691" y="16510"/>
                  </a:lnTo>
                  <a:lnTo>
                    <a:pt x="67564" y="16510"/>
                  </a:lnTo>
                  <a:lnTo>
                    <a:pt x="67183" y="16891"/>
                  </a:lnTo>
                  <a:lnTo>
                    <a:pt x="66675" y="16891"/>
                  </a:lnTo>
                  <a:lnTo>
                    <a:pt x="66294" y="16510"/>
                  </a:lnTo>
                  <a:lnTo>
                    <a:pt x="65913" y="16891"/>
                  </a:lnTo>
                  <a:lnTo>
                    <a:pt x="65532" y="16891"/>
                  </a:lnTo>
                  <a:lnTo>
                    <a:pt x="65151" y="16510"/>
                  </a:lnTo>
                  <a:lnTo>
                    <a:pt x="65024" y="16510"/>
                  </a:lnTo>
                  <a:lnTo>
                    <a:pt x="64643" y="16891"/>
                  </a:lnTo>
                  <a:lnTo>
                    <a:pt x="64262" y="16891"/>
                  </a:lnTo>
                  <a:lnTo>
                    <a:pt x="63881" y="16764"/>
                  </a:lnTo>
                  <a:lnTo>
                    <a:pt x="63754" y="16764"/>
                  </a:lnTo>
                  <a:lnTo>
                    <a:pt x="63500" y="16891"/>
                  </a:lnTo>
                  <a:lnTo>
                    <a:pt x="62992" y="16891"/>
                  </a:lnTo>
                  <a:lnTo>
                    <a:pt x="62865" y="16764"/>
                  </a:lnTo>
                  <a:lnTo>
                    <a:pt x="62611" y="16764"/>
                  </a:lnTo>
                  <a:lnTo>
                    <a:pt x="62230" y="16891"/>
                  </a:lnTo>
                  <a:lnTo>
                    <a:pt x="61722" y="16891"/>
                  </a:lnTo>
                  <a:lnTo>
                    <a:pt x="61341" y="16764"/>
                  </a:lnTo>
                  <a:lnTo>
                    <a:pt x="60960" y="16891"/>
                  </a:lnTo>
                  <a:lnTo>
                    <a:pt x="60579" y="16891"/>
                  </a:lnTo>
                  <a:lnTo>
                    <a:pt x="60198" y="16764"/>
                  </a:lnTo>
                  <a:lnTo>
                    <a:pt x="60071" y="16764"/>
                  </a:lnTo>
                  <a:lnTo>
                    <a:pt x="59944" y="16891"/>
                  </a:lnTo>
                  <a:lnTo>
                    <a:pt x="59436" y="16891"/>
                  </a:lnTo>
                  <a:lnTo>
                    <a:pt x="59055" y="16764"/>
                  </a:lnTo>
                  <a:lnTo>
                    <a:pt x="58801" y="16764"/>
                  </a:lnTo>
                  <a:lnTo>
                    <a:pt x="58420" y="17145"/>
                  </a:lnTo>
                  <a:lnTo>
                    <a:pt x="58166" y="17145"/>
                  </a:lnTo>
                  <a:lnTo>
                    <a:pt x="57785" y="16764"/>
                  </a:lnTo>
                  <a:lnTo>
                    <a:pt x="57658" y="16764"/>
                  </a:lnTo>
                  <a:lnTo>
                    <a:pt x="57277" y="17145"/>
                  </a:lnTo>
                  <a:lnTo>
                    <a:pt x="56896" y="17145"/>
                  </a:lnTo>
                  <a:lnTo>
                    <a:pt x="56515" y="16764"/>
                  </a:lnTo>
                  <a:lnTo>
                    <a:pt x="56261" y="16764"/>
                  </a:lnTo>
                  <a:lnTo>
                    <a:pt x="56134" y="17145"/>
                  </a:lnTo>
                  <a:lnTo>
                    <a:pt x="55626" y="17145"/>
                  </a:lnTo>
                  <a:lnTo>
                    <a:pt x="55245" y="16764"/>
                  </a:lnTo>
                  <a:lnTo>
                    <a:pt x="55118" y="16764"/>
                  </a:lnTo>
                  <a:lnTo>
                    <a:pt x="54991" y="17145"/>
                  </a:lnTo>
                  <a:lnTo>
                    <a:pt x="54229" y="17145"/>
                  </a:lnTo>
                  <a:lnTo>
                    <a:pt x="54102" y="16764"/>
                  </a:lnTo>
                  <a:lnTo>
                    <a:pt x="53975" y="16764"/>
                  </a:lnTo>
                  <a:lnTo>
                    <a:pt x="53594" y="17145"/>
                  </a:lnTo>
                  <a:lnTo>
                    <a:pt x="53086" y="17145"/>
                  </a:lnTo>
                  <a:lnTo>
                    <a:pt x="52959" y="16764"/>
                  </a:lnTo>
                  <a:lnTo>
                    <a:pt x="52705" y="16764"/>
                  </a:lnTo>
                  <a:lnTo>
                    <a:pt x="52324" y="17145"/>
                  </a:lnTo>
                  <a:lnTo>
                    <a:pt x="51943" y="17145"/>
                  </a:lnTo>
                  <a:lnTo>
                    <a:pt x="51562" y="16764"/>
                  </a:lnTo>
                  <a:lnTo>
                    <a:pt x="51435" y="16764"/>
                  </a:lnTo>
                  <a:lnTo>
                    <a:pt x="51308" y="17145"/>
                  </a:lnTo>
                  <a:lnTo>
                    <a:pt x="50673" y="17145"/>
                  </a:lnTo>
                  <a:lnTo>
                    <a:pt x="50292" y="16764"/>
                  </a:lnTo>
                  <a:lnTo>
                    <a:pt x="50165" y="16764"/>
                  </a:lnTo>
                  <a:lnTo>
                    <a:pt x="49784" y="17145"/>
                  </a:lnTo>
                  <a:lnTo>
                    <a:pt x="49403" y="17145"/>
                  </a:lnTo>
                  <a:lnTo>
                    <a:pt x="49276" y="16764"/>
                  </a:lnTo>
                  <a:lnTo>
                    <a:pt x="49022" y="16764"/>
                  </a:lnTo>
                  <a:lnTo>
                    <a:pt x="48641" y="17145"/>
                  </a:lnTo>
                  <a:lnTo>
                    <a:pt x="48133" y="17145"/>
                  </a:lnTo>
                  <a:lnTo>
                    <a:pt x="47752" y="16764"/>
                  </a:lnTo>
                  <a:lnTo>
                    <a:pt x="47371" y="17145"/>
                  </a:lnTo>
                  <a:lnTo>
                    <a:pt x="46990" y="17145"/>
                  </a:lnTo>
                  <a:lnTo>
                    <a:pt x="46609" y="16764"/>
                  </a:lnTo>
                  <a:lnTo>
                    <a:pt x="46482" y="16764"/>
                  </a:lnTo>
                  <a:lnTo>
                    <a:pt x="46355" y="17145"/>
                  </a:lnTo>
                  <a:lnTo>
                    <a:pt x="45720" y="17145"/>
                  </a:lnTo>
                  <a:lnTo>
                    <a:pt x="45339" y="16764"/>
                  </a:lnTo>
                  <a:lnTo>
                    <a:pt x="45212" y="16764"/>
                  </a:lnTo>
                  <a:lnTo>
                    <a:pt x="44831" y="17145"/>
                  </a:lnTo>
                  <a:lnTo>
                    <a:pt x="44450" y="17145"/>
                  </a:lnTo>
                  <a:lnTo>
                    <a:pt x="44323" y="16764"/>
                  </a:lnTo>
                  <a:lnTo>
                    <a:pt x="44069" y="16764"/>
                  </a:lnTo>
                  <a:lnTo>
                    <a:pt x="43688" y="17145"/>
                  </a:lnTo>
                  <a:lnTo>
                    <a:pt x="43180" y="17145"/>
                  </a:lnTo>
                  <a:lnTo>
                    <a:pt x="42799" y="16764"/>
                  </a:lnTo>
                  <a:lnTo>
                    <a:pt x="42545" y="17145"/>
                  </a:lnTo>
                  <a:lnTo>
                    <a:pt x="42037" y="17145"/>
                  </a:lnTo>
                  <a:lnTo>
                    <a:pt x="41656" y="16764"/>
                  </a:lnTo>
                  <a:lnTo>
                    <a:pt x="41529" y="16764"/>
                  </a:lnTo>
                  <a:lnTo>
                    <a:pt x="41402" y="17145"/>
                  </a:lnTo>
                  <a:lnTo>
                    <a:pt x="40894" y="17145"/>
                  </a:lnTo>
                  <a:lnTo>
                    <a:pt x="40513" y="16764"/>
                  </a:lnTo>
                  <a:lnTo>
                    <a:pt x="40386" y="16764"/>
                  </a:lnTo>
                  <a:lnTo>
                    <a:pt x="40005" y="17145"/>
                  </a:lnTo>
                  <a:lnTo>
                    <a:pt x="39497" y="17145"/>
                  </a:lnTo>
                  <a:lnTo>
                    <a:pt x="39370" y="16637"/>
                  </a:lnTo>
                  <a:lnTo>
                    <a:pt x="39116" y="16637"/>
                  </a:lnTo>
                  <a:lnTo>
                    <a:pt x="38735" y="17018"/>
                  </a:lnTo>
                  <a:lnTo>
                    <a:pt x="38227" y="17018"/>
                  </a:lnTo>
                  <a:lnTo>
                    <a:pt x="37846" y="16891"/>
                  </a:lnTo>
                  <a:lnTo>
                    <a:pt x="37465" y="17018"/>
                  </a:lnTo>
                  <a:lnTo>
                    <a:pt x="37084" y="17018"/>
                  </a:lnTo>
                  <a:lnTo>
                    <a:pt x="36703" y="16891"/>
                  </a:lnTo>
                  <a:lnTo>
                    <a:pt x="36576" y="16891"/>
                  </a:lnTo>
                  <a:lnTo>
                    <a:pt x="36449" y="17018"/>
                  </a:lnTo>
                  <a:lnTo>
                    <a:pt x="35941" y="17018"/>
                  </a:lnTo>
                  <a:lnTo>
                    <a:pt x="35560" y="16891"/>
                  </a:lnTo>
                  <a:lnTo>
                    <a:pt x="35433" y="16891"/>
                  </a:lnTo>
                  <a:lnTo>
                    <a:pt x="35052" y="17018"/>
                  </a:lnTo>
                  <a:lnTo>
                    <a:pt x="34544" y="17018"/>
                  </a:lnTo>
                  <a:lnTo>
                    <a:pt x="34417" y="16891"/>
                  </a:lnTo>
                  <a:lnTo>
                    <a:pt x="34163" y="16891"/>
                  </a:lnTo>
                  <a:lnTo>
                    <a:pt x="33782" y="17018"/>
                  </a:lnTo>
                  <a:lnTo>
                    <a:pt x="33401" y="17018"/>
                  </a:lnTo>
                  <a:lnTo>
                    <a:pt x="33020" y="16891"/>
                  </a:lnTo>
                  <a:lnTo>
                    <a:pt x="32893" y="16891"/>
                  </a:lnTo>
                  <a:lnTo>
                    <a:pt x="32766" y="17018"/>
                  </a:lnTo>
                  <a:lnTo>
                    <a:pt x="32385" y="17145"/>
                  </a:lnTo>
                  <a:lnTo>
                    <a:pt x="32131" y="17145"/>
                  </a:lnTo>
                  <a:lnTo>
                    <a:pt x="31750" y="16764"/>
                  </a:lnTo>
                  <a:lnTo>
                    <a:pt x="31623" y="16764"/>
                  </a:lnTo>
                  <a:lnTo>
                    <a:pt x="31242" y="17145"/>
                  </a:lnTo>
                  <a:lnTo>
                    <a:pt x="30988" y="17145"/>
                  </a:lnTo>
                  <a:lnTo>
                    <a:pt x="30607" y="16764"/>
                  </a:lnTo>
                  <a:lnTo>
                    <a:pt x="30480" y="16764"/>
                  </a:lnTo>
                  <a:lnTo>
                    <a:pt x="30099" y="17145"/>
                  </a:lnTo>
                  <a:lnTo>
                    <a:pt x="29591" y="17145"/>
                  </a:lnTo>
                  <a:lnTo>
                    <a:pt x="29464" y="16764"/>
                  </a:lnTo>
                  <a:lnTo>
                    <a:pt x="29210" y="16764"/>
                  </a:lnTo>
                  <a:lnTo>
                    <a:pt x="28829" y="17145"/>
                  </a:lnTo>
                  <a:lnTo>
                    <a:pt x="28448" y="17145"/>
                  </a:lnTo>
                  <a:lnTo>
                    <a:pt x="28067" y="16764"/>
                  </a:lnTo>
                  <a:lnTo>
                    <a:pt x="27940" y="16764"/>
                  </a:lnTo>
                  <a:lnTo>
                    <a:pt x="27813" y="17145"/>
                  </a:lnTo>
                  <a:lnTo>
                    <a:pt x="27178" y="17145"/>
                  </a:lnTo>
                  <a:lnTo>
                    <a:pt x="26797" y="16764"/>
                  </a:lnTo>
                  <a:lnTo>
                    <a:pt x="26670" y="16764"/>
                  </a:lnTo>
                  <a:lnTo>
                    <a:pt x="26289" y="17145"/>
                  </a:lnTo>
                  <a:lnTo>
                    <a:pt x="25908" y="17145"/>
                  </a:lnTo>
                  <a:lnTo>
                    <a:pt x="25781" y="16764"/>
                  </a:lnTo>
                  <a:lnTo>
                    <a:pt x="25527" y="16764"/>
                  </a:lnTo>
                  <a:lnTo>
                    <a:pt x="25146" y="17145"/>
                  </a:lnTo>
                  <a:lnTo>
                    <a:pt x="24638" y="17145"/>
                  </a:lnTo>
                  <a:lnTo>
                    <a:pt x="24257" y="16764"/>
                  </a:lnTo>
                  <a:lnTo>
                    <a:pt x="23876" y="17145"/>
                  </a:lnTo>
                  <a:lnTo>
                    <a:pt x="23495" y="17145"/>
                  </a:lnTo>
                  <a:lnTo>
                    <a:pt x="23114" y="16764"/>
                  </a:lnTo>
                  <a:lnTo>
                    <a:pt x="22987" y="16764"/>
                  </a:lnTo>
                  <a:lnTo>
                    <a:pt x="22860" y="17145"/>
                  </a:lnTo>
                  <a:lnTo>
                    <a:pt x="22225" y="17145"/>
                  </a:lnTo>
                  <a:lnTo>
                    <a:pt x="21844" y="16764"/>
                  </a:lnTo>
                  <a:lnTo>
                    <a:pt x="21844" y="16764"/>
                  </a:lnTo>
                  <a:lnTo>
                    <a:pt x="21463" y="17145"/>
                  </a:lnTo>
                  <a:lnTo>
                    <a:pt x="20955" y="17145"/>
                  </a:lnTo>
                  <a:lnTo>
                    <a:pt x="20828" y="16764"/>
                  </a:lnTo>
                  <a:lnTo>
                    <a:pt x="20574" y="16764"/>
                  </a:lnTo>
                  <a:lnTo>
                    <a:pt x="20193" y="17145"/>
                  </a:lnTo>
                  <a:lnTo>
                    <a:pt x="19685" y="17145"/>
                  </a:lnTo>
                  <a:lnTo>
                    <a:pt x="19304" y="16764"/>
                  </a:lnTo>
                  <a:lnTo>
                    <a:pt x="18923" y="17145"/>
                  </a:lnTo>
                  <a:lnTo>
                    <a:pt x="18542" y="17145"/>
                  </a:lnTo>
                  <a:lnTo>
                    <a:pt x="18161" y="17018"/>
                  </a:lnTo>
                  <a:lnTo>
                    <a:pt x="18034" y="17018"/>
                  </a:lnTo>
                  <a:lnTo>
                    <a:pt x="17907" y="17399"/>
                  </a:lnTo>
                  <a:lnTo>
                    <a:pt x="17399" y="17399"/>
                  </a:lnTo>
                  <a:lnTo>
                    <a:pt x="17018" y="17018"/>
                  </a:lnTo>
                  <a:lnTo>
                    <a:pt x="16891" y="17145"/>
                  </a:lnTo>
                  <a:lnTo>
                    <a:pt x="16510" y="17526"/>
                  </a:lnTo>
                  <a:lnTo>
                    <a:pt x="16002" y="17526"/>
                  </a:lnTo>
                  <a:lnTo>
                    <a:pt x="15621" y="17399"/>
                  </a:lnTo>
                  <a:lnTo>
                    <a:pt x="15494" y="17399"/>
                  </a:lnTo>
                  <a:lnTo>
                    <a:pt x="15113" y="17780"/>
                  </a:lnTo>
                  <a:lnTo>
                    <a:pt x="14986" y="17907"/>
                  </a:lnTo>
                  <a:lnTo>
                    <a:pt x="14478" y="17526"/>
                  </a:lnTo>
                  <a:lnTo>
                    <a:pt x="14351" y="17653"/>
                  </a:lnTo>
                  <a:lnTo>
                    <a:pt x="13970" y="18034"/>
                  </a:lnTo>
                  <a:lnTo>
                    <a:pt x="13843" y="18288"/>
                  </a:lnTo>
                  <a:lnTo>
                    <a:pt x="13335" y="18034"/>
                  </a:lnTo>
                  <a:lnTo>
                    <a:pt x="13081" y="18034"/>
                  </a:lnTo>
                  <a:lnTo>
                    <a:pt x="12700" y="18542"/>
                  </a:lnTo>
                  <a:lnTo>
                    <a:pt x="12573" y="18542"/>
                  </a:lnTo>
                  <a:lnTo>
                    <a:pt x="12446" y="18669"/>
                  </a:lnTo>
                  <a:lnTo>
                    <a:pt x="12065" y="18415"/>
                  </a:lnTo>
                  <a:lnTo>
                    <a:pt x="11938" y="18542"/>
                  </a:lnTo>
                  <a:lnTo>
                    <a:pt x="11811" y="18923"/>
                  </a:lnTo>
                  <a:lnTo>
                    <a:pt x="11684" y="19050"/>
                  </a:lnTo>
                  <a:lnTo>
                    <a:pt x="11430" y="19050"/>
                  </a:lnTo>
                  <a:lnTo>
                    <a:pt x="10922" y="18923"/>
                  </a:lnTo>
                  <a:lnTo>
                    <a:pt x="10668" y="19050"/>
                  </a:lnTo>
                  <a:lnTo>
                    <a:pt x="10541" y="19558"/>
                  </a:lnTo>
                  <a:lnTo>
                    <a:pt x="10414" y="19558"/>
                  </a:lnTo>
                  <a:lnTo>
                    <a:pt x="10160" y="19685"/>
                  </a:lnTo>
                  <a:lnTo>
                    <a:pt x="9906" y="19558"/>
                  </a:lnTo>
                  <a:lnTo>
                    <a:pt x="9652" y="19558"/>
                  </a:lnTo>
                  <a:lnTo>
                    <a:pt x="9525" y="20066"/>
                  </a:lnTo>
                  <a:lnTo>
                    <a:pt x="9144" y="20193"/>
                  </a:lnTo>
                  <a:lnTo>
                    <a:pt x="9144" y="20320"/>
                  </a:lnTo>
                  <a:lnTo>
                    <a:pt x="8636" y="20193"/>
                  </a:lnTo>
                  <a:lnTo>
                    <a:pt x="8509" y="20701"/>
                  </a:lnTo>
                  <a:lnTo>
                    <a:pt x="8128" y="21082"/>
                  </a:lnTo>
                  <a:lnTo>
                    <a:pt x="7620" y="20955"/>
                  </a:lnTo>
                  <a:lnTo>
                    <a:pt x="7493" y="21082"/>
                  </a:lnTo>
                  <a:lnTo>
                    <a:pt x="7493" y="21590"/>
                  </a:lnTo>
                  <a:lnTo>
                    <a:pt x="7366" y="21717"/>
                  </a:lnTo>
                  <a:lnTo>
                    <a:pt x="6604" y="21717"/>
                  </a:lnTo>
                  <a:lnTo>
                    <a:pt x="6477" y="22352"/>
                  </a:lnTo>
                  <a:lnTo>
                    <a:pt x="6350" y="22479"/>
                  </a:lnTo>
                  <a:lnTo>
                    <a:pt x="5588" y="22479"/>
                  </a:lnTo>
                  <a:lnTo>
                    <a:pt x="5588" y="23114"/>
                  </a:lnTo>
                  <a:lnTo>
                    <a:pt x="5461" y="23241"/>
                  </a:lnTo>
                  <a:lnTo>
                    <a:pt x="4953" y="23241"/>
                  </a:lnTo>
                  <a:lnTo>
                    <a:pt x="4826" y="23368"/>
                  </a:lnTo>
                  <a:lnTo>
                    <a:pt x="4826" y="24130"/>
                  </a:lnTo>
                  <a:lnTo>
                    <a:pt x="4699" y="24257"/>
                  </a:lnTo>
                  <a:lnTo>
                    <a:pt x="4191" y="24384"/>
                  </a:lnTo>
                  <a:lnTo>
                    <a:pt x="3937" y="24384"/>
                  </a:lnTo>
                  <a:lnTo>
                    <a:pt x="4064" y="24892"/>
                  </a:lnTo>
                  <a:lnTo>
                    <a:pt x="3937" y="25400"/>
                  </a:lnTo>
                  <a:lnTo>
                    <a:pt x="3810" y="25400"/>
                  </a:lnTo>
                  <a:lnTo>
                    <a:pt x="3429" y="25527"/>
                  </a:lnTo>
                  <a:lnTo>
                    <a:pt x="3175" y="25527"/>
                  </a:lnTo>
                  <a:lnTo>
                    <a:pt x="3302" y="26035"/>
                  </a:lnTo>
                  <a:lnTo>
                    <a:pt x="2921" y="26289"/>
                  </a:lnTo>
                  <a:lnTo>
                    <a:pt x="2667" y="26416"/>
                  </a:lnTo>
                  <a:lnTo>
                    <a:pt x="2540" y="26670"/>
                  </a:lnTo>
                  <a:lnTo>
                    <a:pt x="2794" y="27178"/>
                  </a:lnTo>
                  <a:lnTo>
                    <a:pt x="2540" y="27305"/>
                  </a:lnTo>
                  <a:lnTo>
                    <a:pt x="2540" y="27432"/>
                  </a:lnTo>
                  <a:lnTo>
                    <a:pt x="2032" y="27559"/>
                  </a:lnTo>
                  <a:lnTo>
                    <a:pt x="2159" y="28067"/>
                  </a:lnTo>
                  <a:lnTo>
                    <a:pt x="2032" y="28194"/>
                  </a:lnTo>
                  <a:lnTo>
                    <a:pt x="2032" y="28321"/>
                  </a:lnTo>
                  <a:lnTo>
                    <a:pt x="1524" y="28448"/>
                  </a:lnTo>
                  <a:lnTo>
                    <a:pt x="1397" y="28575"/>
                  </a:lnTo>
                  <a:lnTo>
                    <a:pt x="1778" y="29083"/>
                  </a:lnTo>
                  <a:lnTo>
                    <a:pt x="1651" y="29464"/>
                  </a:lnTo>
                  <a:lnTo>
                    <a:pt x="1143" y="29591"/>
                  </a:lnTo>
                  <a:lnTo>
                    <a:pt x="1143" y="29718"/>
                  </a:lnTo>
                  <a:lnTo>
                    <a:pt x="1270" y="30099"/>
                  </a:lnTo>
                  <a:lnTo>
                    <a:pt x="1270" y="30480"/>
                  </a:lnTo>
                  <a:lnTo>
                    <a:pt x="762" y="30861"/>
                  </a:lnTo>
                  <a:lnTo>
                    <a:pt x="762" y="30988"/>
                  </a:lnTo>
                  <a:lnTo>
                    <a:pt x="889" y="31369"/>
                  </a:lnTo>
                  <a:lnTo>
                    <a:pt x="889" y="31750"/>
                  </a:lnTo>
                  <a:lnTo>
                    <a:pt x="381" y="32258"/>
                  </a:lnTo>
                  <a:lnTo>
                    <a:pt x="762" y="32766"/>
                  </a:lnTo>
                  <a:lnTo>
                    <a:pt x="508" y="33147"/>
                  </a:lnTo>
                  <a:lnTo>
                    <a:pt x="508" y="33274"/>
                  </a:lnTo>
                  <a:lnTo>
                    <a:pt x="127" y="33401"/>
                  </a:lnTo>
                  <a:lnTo>
                    <a:pt x="127" y="33528"/>
                  </a:lnTo>
                  <a:lnTo>
                    <a:pt x="508" y="33909"/>
                  </a:lnTo>
                  <a:lnTo>
                    <a:pt x="381" y="34290"/>
                  </a:lnTo>
                  <a:lnTo>
                    <a:pt x="0" y="34925"/>
                  </a:lnTo>
                  <a:lnTo>
                    <a:pt x="0" y="35052"/>
                  </a:lnTo>
                  <a:lnTo>
                    <a:pt x="381" y="35433"/>
                  </a:lnTo>
                  <a:lnTo>
                    <a:pt x="381" y="35941"/>
                  </a:lnTo>
                  <a:lnTo>
                    <a:pt x="0" y="36195"/>
                  </a:lnTo>
                  <a:lnTo>
                    <a:pt x="0" y="36322"/>
                  </a:lnTo>
                  <a:lnTo>
                    <a:pt x="381" y="36449"/>
                  </a:lnTo>
                  <a:lnTo>
                    <a:pt x="381" y="36957"/>
                  </a:lnTo>
                  <a:lnTo>
                    <a:pt x="0" y="37465"/>
                  </a:lnTo>
                  <a:lnTo>
                    <a:pt x="0" y="37592"/>
                  </a:lnTo>
                  <a:lnTo>
                    <a:pt x="381" y="37973"/>
                  </a:lnTo>
                  <a:lnTo>
                    <a:pt x="508" y="38100"/>
                  </a:lnTo>
                  <a:lnTo>
                    <a:pt x="508" y="38227"/>
                  </a:lnTo>
                  <a:lnTo>
                    <a:pt x="127" y="38735"/>
                  </a:lnTo>
                  <a:lnTo>
                    <a:pt x="508" y="39116"/>
                  </a:lnTo>
                  <a:lnTo>
                    <a:pt x="762" y="39497"/>
                  </a:lnTo>
                  <a:lnTo>
                    <a:pt x="381" y="40005"/>
                  </a:lnTo>
                  <a:lnTo>
                    <a:pt x="381" y="40132"/>
                  </a:lnTo>
                  <a:lnTo>
                    <a:pt x="889" y="40259"/>
                  </a:lnTo>
                  <a:lnTo>
                    <a:pt x="889" y="40767"/>
                  </a:lnTo>
                  <a:lnTo>
                    <a:pt x="762" y="41148"/>
                  </a:lnTo>
                  <a:lnTo>
                    <a:pt x="762" y="41275"/>
                  </a:lnTo>
                  <a:lnTo>
                    <a:pt x="1270" y="41402"/>
                  </a:lnTo>
                  <a:lnTo>
                    <a:pt x="1270" y="41910"/>
                  </a:lnTo>
                  <a:lnTo>
                    <a:pt x="1143" y="42164"/>
                  </a:lnTo>
                  <a:lnTo>
                    <a:pt x="1270" y="42291"/>
                  </a:lnTo>
                  <a:lnTo>
                    <a:pt x="1651" y="42418"/>
                  </a:lnTo>
                  <a:lnTo>
                    <a:pt x="1778" y="42799"/>
                  </a:lnTo>
                  <a:lnTo>
                    <a:pt x="1651" y="43307"/>
                  </a:lnTo>
                  <a:lnTo>
                    <a:pt x="1651" y="43434"/>
                  </a:lnTo>
                  <a:lnTo>
                    <a:pt x="2159" y="43561"/>
                  </a:lnTo>
                  <a:lnTo>
                    <a:pt x="2159" y="43688"/>
                  </a:lnTo>
                  <a:lnTo>
                    <a:pt x="2286" y="43815"/>
                  </a:lnTo>
                  <a:lnTo>
                    <a:pt x="2159" y="44323"/>
                  </a:lnTo>
                  <a:lnTo>
                    <a:pt x="2286" y="44450"/>
                  </a:lnTo>
                  <a:lnTo>
                    <a:pt x="2667" y="44577"/>
                  </a:lnTo>
                  <a:lnTo>
                    <a:pt x="2921" y="44704"/>
                  </a:lnTo>
                  <a:lnTo>
                    <a:pt x="3048" y="44831"/>
                  </a:lnTo>
                  <a:lnTo>
                    <a:pt x="2921" y="45212"/>
                  </a:lnTo>
                  <a:lnTo>
                    <a:pt x="2921" y="45339"/>
                  </a:lnTo>
                  <a:lnTo>
                    <a:pt x="3429" y="45466"/>
                  </a:lnTo>
                  <a:lnTo>
                    <a:pt x="3556" y="45847"/>
                  </a:lnTo>
                  <a:lnTo>
                    <a:pt x="3556" y="45847"/>
                  </a:lnTo>
                  <a:lnTo>
                    <a:pt x="3429" y="46990"/>
                  </a:lnTo>
                  <a:lnTo>
                    <a:pt x="3937" y="47117"/>
                  </a:lnTo>
                  <a:lnTo>
                    <a:pt x="4064" y="47244"/>
                  </a:lnTo>
                  <a:lnTo>
                    <a:pt x="4191" y="47371"/>
                  </a:lnTo>
                  <a:lnTo>
                    <a:pt x="4064" y="47879"/>
                  </a:lnTo>
                  <a:lnTo>
                    <a:pt x="4318" y="47879"/>
                  </a:lnTo>
                  <a:lnTo>
                    <a:pt x="4826" y="48006"/>
                  </a:lnTo>
                  <a:lnTo>
                    <a:pt x="4953" y="48133"/>
                  </a:lnTo>
                  <a:lnTo>
                    <a:pt x="4953" y="48641"/>
                  </a:lnTo>
                  <a:lnTo>
                    <a:pt x="5080" y="48768"/>
                  </a:lnTo>
                  <a:lnTo>
                    <a:pt x="5461" y="48768"/>
                  </a:lnTo>
                  <a:lnTo>
                    <a:pt x="5842" y="49149"/>
                  </a:lnTo>
                  <a:lnTo>
                    <a:pt x="5842" y="49657"/>
                  </a:lnTo>
                  <a:lnTo>
                    <a:pt x="6350" y="49657"/>
                  </a:lnTo>
                  <a:lnTo>
                    <a:pt x="6731" y="49784"/>
                  </a:lnTo>
                  <a:lnTo>
                    <a:pt x="6731" y="49911"/>
                  </a:lnTo>
                  <a:lnTo>
                    <a:pt x="6858" y="50419"/>
                  </a:lnTo>
                  <a:lnTo>
                    <a:pt x="7366" y="50419"/>
                  </a:lnTo>
                  <a:lnTo>
                    <a:pt x="7493" y="50546"/>
                  </a:lnTo>
                  <a:lnTo>
                    <a:pt x="7620" y="50673"/>
                  </a:lnTo>
                  <a:lnTo>
                    <a:pt x="7620" y="51054"/>
                  </a:lnTo>
                  <a:lnTo>
                    <a:pt x="7747" y="51181"/>
                  </a:lnTo>
                  <a:lnTo>
                    <a:pt x="8128" y="51054"/>
                  </a:lnTo>
                  <a:lnTo>
                    <a:pt x="8509" y="51435"/>
                  </a:lnTo>
                  <a:lnTo>
                    <a:pt x="8636" y="51435"/>
                  </a:lnTo>
                  <a:lnTo>
                    <a:pt x="8636" y="51943"/>
                  </a:lnTo>
                  <a:lnTo>
                    <a:pt x="8890" y="51943"/>
                  </a:lnTo>
                  <a:lnTo>
                    <a:pt x="9144" y="52070"/>
                  </a:lnTo>
                  <a:lnTo>
                    <a:pt x="9525" y="52451"/>
                  </a:lnTo>
                  <a:lnTo>
                    <a:pt x="9652" y="52451"/>
                  </a:lnTo>
                  <a:lnTo>
                    <a:pt x="9779" y="52959"/>
                  </a:lnTo>
                  <a:lnTo>
                    <a:pt x="10033" y="52959"/>
                  </a:lnTo>
                  <a:lnTo>
                    <a:pt x="10414" y="52832"/>
                  </a:lnTo>
                  <a:lnTo>
                    <a:pt x="10795" y="53213"/>
                  </a:lnTo>
                  <a:lnTo>
                    <a:pt x="10922" y="53594"/>
                  </a:lnTo>
                  <a:lnTo>
                    <a:pt x="11176" y="53721"/>
                  </a:lnTo>
                  <a:lnTo>
                    <a:pt x="11557" y="53594"/>
                  </a:lnTo>
                  <a:lnTo>
                    <a:pt x="11938" y="53721"/>
                  </a:lnTo>
                  <a:lnTo>
                    <a:pt x="11938" y="53721"/>
                  </a:lnTo>
                  <a:lnTo>
                    <a:pt x="12065" y="54102"/>
                  </a:lnTo>
                  <a:lnTo>
                    <a:pt x="12192" y="54229"/>
                  </a:lnTo>
                  <a:lnTo>
                    <a:pt x="12573" y="54102"/>
                  </a:lnTo>
                  <a:lnTo>
                    <a:pt x="12954" y="54102"/>
                  </a:lnTo>
                  <a:lnTo>
                    <a:pt x="12954" y="54229"/>
                  </a:lnTo>
                  <a:lnTo>
                    <a:pt x="13335" y="54610"/>
                  </a:lnTo>
                  <a:lnTo>
                    <a:pt x="13462" y="54610"/>
                  </a:lnTo>
                  <a:lnTo>
                    <a:pt x="13843" y="54483"/>
                  </a:lnTo>
                  <a:lnTo>
                    <a:pt x="14224" y="54610"/>
                  </a:lnTo>
                  <a:lnTo>
                    <a:pt x="14351" y="54610"/>
                  </a:lnTo>
                  <a:lnTo>
                    <a:pt x="14478" y="54991"/>
                  </a:lnTo>
                  <a:lnTo>
                    <a:pt x="14605" y="54991"/>
                  </a:lnTo>
                  <a:lnTo>
                    <a:pt x="14986" y="54864"/>
                  </a:lnTo>
                  <a:lnTo>
                    <a:pt x="15494" y="54864"/>
                  </a:lnTo>
                  <a:lnTo>
                    <a:pt x="15621" y="55372"/>
                  </a:lnTo>
                  <a:lnTo>
                    <a:pt x="15748" y="55372"/>
                  </a:lnTo>
                  <a:lnTo>
                    <a:pt x="16129" y="54991"/>
                  </a:lnTo>
                  <a:lnTo>
                    <a:pt x="16510" y="55118"/>
                  </a:lnTo>
                  <a:lnTo>
                    <a:pt x="16637" y="55118"/>
                  </a:lnTo>
                  <a:lnTo>
                    <a:pt x="16764" y="55499"/>
                  </a:lnTo>
                  <a:lnTo>
                    <a:pt x="16891" y="55499"/>
                  </a:lnTo>
                  <a:lnTo>
                    <a:pt x="17272" y="55372"/>
                  </a:lnTo>
                  <a:lnTo>
                    <a:pt x="17399" y="55372"/>
                  </a:lnTo>
                  <a:lnTo>
                    <a:pt x="17526" y="55499"/>
                  </a:lnTo>
                  <a:lnTo>
                    <a:pt x="17907" y="55880"/>
                  </a:lnTo>
                  <a:lnTo>
                    <a:pt x="18034" y="55880"/>
                  </a:lnTo>
                  <a:lnTo>
                    <a:pt x="18415" y="55753"/>
                  </a:lnTo>
                  <a:lnTo>
                    <a:pt x="19050" y="55753"/>
                  </a:lnTo>
                  <a:lnTo>
                    <a:pt x="19177" y="55880"/>
                  </a:lnTo>
                  <a:lnTo>
                    <a:pt x="19304" y="56007"/>
                  </a:lnTo>
                  <a:lnTo>
                    <a:pt x="19304" y="56134"/>
                  </a:lnTo>
                  <a:lnTo>
                    <a:pt x="19812" y="55753"/>
                  </a:lnTo>
                  <a:lnTo>
                    <a:pt x="20193" y="55880"/>
                  </a:lnTo>
                  <a:lnTo>
                    <a:pt x="20320" y="55880"/>
                  </a:lnTo>
                  <a:lnTo>
                    <a:pt x="20447" y="56261"/>
                  </a:lnTo>
                  <a:lnTo>
                    <a:pt x="20828" y="56134"/>
                  </a:lnTo>
                  <a:lnTo>
                    <a:pt x="21209" y="56134"/>
                  </a:lnTo>
                  <a:lnTo>
                    <a:pt x="21336" y="56261"/>
                  </a:lnTo>
                  <a:lnTo>
                    <a:pt x="21717" y="56642"/>
                  </a:lnTo>
                  <a:lnTo>
                    <a:pt x="21844" y="56642"/>
                  </a:lnTo>
                  <a:lnTo>
                    <a:pt x="22225" y="56515"/>
                  </a:lnTo>
                  <a:lnTo>
                    <a:pt x="22860" y="56515"/>
                  </a:lnTo>
                  <a:lnTo>
                    <a:pt x="22987" y="56896"/>
                  </a:lnTo>
                  <a:lnTo>
                    <a:pt x="23114" y="57023"/>
                  </a:lnTo>
                  <a:lnTo>
                    <a:pt x="23495" y="56642"/>
                  </a:lnTo>
                  <a:lnTo>
                    <a:pt x="23749" y="56769"/>
                  </a:lnTo>
                  <a:lnTo>
                    <a:pt x="23876" y="56769"/>
                  </a:lnTo>
                  <a:lnTo>
                    <a:pt x="24003" y="57150"/>
                  </a:lnTo>
                  <a:lnTo>
                    <a:pt x="24130" y="57150"/>
                  </a:lnTo>
                  <a:lnTo>
                    <a:pt x="24511" y="57023"/>
                  </a:lnTo>
                  <a:lnTo>
                    <a:pt x="24892" y="57023"/>
                  </a:lnTo>
                  <a:lnTo>
                    <a:pt x="25019" y="57150"/>
                  </a:lnTo>
                  <a:lnTo>
                    <a:pt x="25146" y="57531"/>
                  </a:lnTo>
                  <a:lnTo>
                    <a:pt x="25273" y="57531"/>
                  </a:lnTo>
                  <a:lnTo>
                    <a:pt x="25654" y="57404"/>
                  </a:lnTo>
                  <a:lnTo>
                    <a:pt x="26162" y="57404"/>
                  </a:lnTo>
                  <a:lnTo>
                    <a:pt x="26289" y="57785"/>
                  </a:lnTo>
                  <a:lnTo>
                    <a:pt x="26670" y="57785"/>
                  </a:lnTo>
                  <a:lnTo>
                    <a:pt x="27051" y="57658"/>
                  </a:lnTo>
                  <a:lnTo>
                    <a:pt x="27178" y="57658"/>
                  </a:lnTo>
                  <a:lnTo>
                    <a:pt x="27305" y="57785"/>
                  </a:lnTo>
                  <a:lnTo>
                    <a:pt x="27686" y="58166"/>
                  </a:lnTo>
                  <a:lnTo>
                    <a:pt x="27940" y="58166"/>
                  </a:lnTo>
                  <a:lnTo>
                    <a:pt x="28321" y="58039"/>
                  </a:lnTo>
                  <a:lnTo>
                    <a:pt x="28829" y="58039"/>
                  </a:lnTo>
                  <a:lnTo>
                    <a:pt x="28956" y="58420"/>
                  </a:lnTo>
                  <a:lnTo>
                    <a:pt x="29083" y="58547"/>
                  </a:lnTo>
                  <a:lnTo>
                    <a:pt x="29464" y="58293"/>
                  </a:lnTo>
                  <a:lnTo>
                    <a:pt x="29845" y="58420"/>
                  </a:lnTo>
                  <a:lnTo>
                    <a:pt x="29972" y="58420"/>
                  </a:lnTo>
                  <a:lnTo>
                    <a:pt x="30099" y="58801"/>
                  </a:lnTo>
                  <a:lnTo>
                    <a:pt x="30226" y="58801"/>
                  </a:lnTo>
                  <a:lnTo>
                    <a:pt x="30607" y="58674"/>
                  </a:lnTo>
                  <a:lnTo>
                    <a:pt x="30988" y="58674"/>
                  </a:lnTo>
                  <a:lnTo>
                    <a:pt x="31369" y="59182"/>
                  </a:lnTo>
                  <a:lnTo>
                    <a:pt x="31496" y="59182"/>
                  </a:lnTo>
                  <a:lnTo>
                    <a:pt x="31877" y="59055"/>
                  </a:lnTo>
                  <a:lnTo>
                    <a:pt x="32385" y="59055"/>
                  </a:lnTo>
                  <a:lnTo>
                    <a:pt x="32512" y="59436"/>
                  </a:lnTo>
                  <a:lnTo>
                    <a:pt x="32639" y="59563"/>
                  </a:lnTo>
                  <a:lnTo>
                    <a:pt x="33147" y="59182"/>
                  </a:lnTo>
                  <a:lnTo>
                    <a:pt x="33528" y="59309"/>
                  </a:lnTo>
                  <a:lnTo>
                    <a:pt x="33655" y="59309"/>
                  </a:lnTo>
                  <a:lnTo>
                    <a:pt x="33782" y="59690"/>
                  </a:lnTo>
                  <a:lnTo>
                    <a:pt x="34163" y="59563"/>
                  </a:lnTo>
                  <a:lnTo>
                    <a:pt x="34671" y="59563"/>
                  </a:lnTo>
                  <a:lnTo>
                    <a:pt x="34798" y="59690"/>
                  </a:lnTo>
                  <a:lnTo>
                    <a:pt x="34925" y="60071"/>
                  </a:lnTo>
                  <a:lnTo>
                    <a:pt x="35433" y="59944"/>
                  </a:lnTo>
                  <a:lnTo>
                    <a:pt x="35941" y="59944"/>
                  </a:lnTo>
                  <a:lnTo>
                    <a:pt x="36068" y="60325"/>
                  </a:lnTo>
                  <a:lnTo>
                    <a:pt x="36195" y="60325"/>
                  </a:lnTo>
                  <a:lnTo>
                    <a:pt x="36322" y="60198"/>
                  </a:lnTo>
                  <a:lnTo>
                    <a:pt x="36703" y="60198"/>
                  </a:lnTo>
                  <a:lnTo>
                    <a:pt x="37211" y="60706"/>
                  </a:lnTo>
                  <a:lnTo>
                    <a:pt x="37338" y="60706"/>
                  </a:lnTo>
                  <a:lnTo>
                    <a:pt x="37719" y="60579"/>
                  </a:lnTo>
                  <a:lnTo>
                    <a:pt x="38227" y="60579"/>
                  </a:lnTo>
                  <a:lnTo>
                    <a:pt x="38354" y="60960"/>
                  </a:lnTo>
                  <a:lnTo>
                    <a:pt x="38481" y="61087"/>
                  </a:lnTo>
                  <a:lnTo>
                    <a:pt x="38862" y="60706"/>
                  </a:lnTo>
                  <a:lnTo>
                    <a:pt x="39243" y="60833"/>
                  </a:lnTo>
                  <a:lnTo>
                    <a:pt x="39370" y="60833"/>
                  </a:lnTo>
                  <a:lnTo>
                    <a:pt x="39497" y="61214"/>
                  </a:lnTo>
                  <a:lnTo>
                    <a:pt x="39624" y="61214"/>
                  </a:lnTo>
                  <a:lnTo>
                    <a:pt x="40005" y="61087"/>
                  </a:lnTo>
                  <a:lnTo>
                    <a:pt x="40132" y="61087"/>
                  </a:lnTo>
                  <a:lnTo>
                    <a:pt x="40259" y="61214"/>
                  </a:lnTo>
                  <a:lnTo>
                    <a:pt x="40640" y="61595"/>
                  </a:lnTo>
                  <a:lnTo>
                    <a:pt x="40767" y="61595"/>
                  </a:lnTo>
                  <a:lnTo>
                    <a:pt x="41148" y="61468"/>
                  </a:lnTo>
                  <a:lnTo>
                    <a:pt x="41656" y="61468"/>
                  </a:lnTo>
                  <a:lnTo>
                    <a:pt x="41910" y="61849"/>
                  </a:lnTo>
                  <a:lnTo>
                    <a:pt x="42037" y="61976"/>
                  </a:lnTo>
                  <a:lnTo>
                    <a:pt x="42545" y="61595"/>
                  </a:lnTo>
                  <a:lnTo>
                    <a:pt x="42672" y="61722"/>
                  </a:lnTo>
                  <a:lnTo>
                    <a:pt x="43180" y="61722"/>
                  </a:lnTo>
                  <a:lnTo>
                    <a:pt x="43307" y="61976"/>
                  </a:lnTo>
                  <a:lnTo>
                    <a:pt x="43434" y="61976"/>
                  </a:lnTo>
                  <a:lnTo>
                    <a:pt x="43815" y="61849"/>
                  </a:lnTo>
                  <a:lnTo>
                    <a:pt x="44450" y="61849"/>
                  </a:lnTo>
                  <a:lnTo>
                    <a:pt x="44577" y="62357"/>
                  </a:lnTo>
                  <a:lnTo>
                    <a:pt x="44704" y="62357"/>
                  </a:lnTo>
                  <a:lnTo>
                    <a:pt x="45085" y="61976"/>
                  </a:lnTo>
                  <a:lnTo>
                    <a:pt x="45466" y="62103"/>
                  </a:lnTo>
                  <a:lnTo>
                    <a:pt x="45593" y="62103"/>
                  </a:lnTo>
                  <a:lnTo>
                    <a:pt x="45720" y="62484"/>
                  </a:lnTo>
                  <a:lnTo>
                    <a:pt x="45847" y="62484"/>
                  </a:lnTo>
                  <a:lnTo>
                    <a:pt x="46228" y="62357"/>
                  </a:lnTo>
                  <a:lnTo>
                    <a:pt x="46355" y="62357"/>
                  </a:lnTo>
                  <a:lnTo>
                    <a:pt x="46482" y="62484"/>
                  </a:lnTo>
                  <a:lnTo>
                    <a:pt x="46863" y="62865"/>
                  </a:lnTo>
                  <a:lnTo>
                    <a:pt x="46990" y="62865"/>
                  </a:lnTo>
                  <a:lnTo>
                    <a:pt x="47371" y="62738"/>
                  </a:lnTo>
                  <a:lnTo>
                    <a:pt x="47879" y="62738"/>
                  </a:lnTo>
                  <a:lnTo>
                    <a:pt x="48006" y="63246"/>
                  </a:lnTo>
                  <a:lnTo>
                    <a:pt x="48260" y="63246"/>
                  </a:lnTo>
                  <a:lnTo>
                    <a:pt x="48641" y="62865"/>
                  </a:lnTo>
                  <a:lnTo>
                    <a:pt x="49149" y="62992"/>
                  </a:lnTo>
                  <a:lnTo>
                    <a:pt x="49276" y="62992"/>
                  </a:lnTo>
                  <a:lnTo>
                    <a:pt x="49403" y="63373"/>
                  </a:lnTo>
                  <a:lnTo>
                    <a:pt x="49784" y="63246"/>
                  </a:lnTo>
                  <a:lnTo>
                    <a:pt x="50165" y="63246"/>
                  </a:lnTo>
                  <a:lnTo>
                    <a:pt x="50292" y="63373"/>
                  </a:lnTo>
                  <a:lnTo>
                    <a:pt x="50673" y="63754"/>
                  </a:lnTo>
                  <a:lnTo>
                    <a:pt x="51181" y="63627"/>
                  </a:lnTo>
                  <a:lnTo>
                    <a:pt x="51689" y="63627"/>
                  </a:lnTo>
                  <a:lnTo>
                    <a:pt x="51816" y="64008"/>
                  </a:lnTo>
                  <a:lnTo>
                    <a:pt x="52070" y="63500"/>
                  </a:lnTo>
                  <a:lnTo>
                    <a:pt x="52451" y="63119"/>
                  </a:lnTo>
                  <a:lnTo>
                    <a:pt x="52832" y="63246"/>
                  </a:lnTo>
                  <a:lnTo>
                    <a:pt x="52959" y="63246"/>
                  </a:lnTo>
                  <a:lnTo>
                    <a:pt x="53086" y="63627"/>
                  </a:lnTo>
                  <a:lnTo>
                    <a:pt x="53213" y="63627"/>
                  </a:lnTo>
                  <a:lnTo>
                    <a:pt x="53594" y="63500"/>
                  </a:lnTo>
                  <a:lnTo>
                    <a:pt x="53975" y="63500"/>
                  </a:lnTo>
                  <a:lnTo>
                    <a:pt x="54102" y="63627"/>
                  </a:lnTo>
                  <a:lnTo>
                    <a:pt x="54229" y="64008"/>
                  </a:lnTo>
                  <a:lnTo>
                    <a:pt x="54356" y="64008"/>
                  </a:lnTo>
                  <a:lnTo>
                    <a:pt x="54737" y="63881"/>
                  </a:lnTo>
                  <a:lnTo>
                    <a:pt x="55245" y="63881"/>
                  </a:lnTo>
                  <a:lnTo>
                    <a:pt x="55372" y="64262"/>
                  </a:lnTo>
                  <a:lnTo>
                    <a:pt x="55499" y="64262"/>
                  </a:lnTo>
                  <a:lnTo>
                    <a:pt x="55626" y="64135"/>
                  </a:lnTo>
                  <a:lnTo>
                    <a:pt x="56007" y="64135"/>
                  </a:lnTo>
                  <a:lnTo>
                    <a:pt x="56134" y="64262"/>
                  </a:lnTo>
                  <a:lnTo>
                    <a:pt x="56515" y="64643"/>
                  </a:lnTo>
                  <a:lnTo>
                    <a:pt x="56642" y="64643"/>
                  </a:lnTo>
                  <a:lnTo>
                    <a:pt x="56896" y="64516"/>
                  </a:lnTo>
                  <a:lnTo>
                    <a:pt x="57404" y="64516"/>
                  </a:lnTo>
                  <a:lnTo>
                    <a:pt x="57531" y="65024"/>
                  </a:lnTo>
                  <a:lnTo>
                    <a:pt x="57658" y="65024"/>
                  </a:lnTo>
                  <a:lnTo>
                    <a:pt x="58039" y="64643"/>
                  </a:lnTo>
                  <a:lnTo>
                    <a:pt x="58420" y="64770"/>
                  </a:lnTo>
                  <a:lnTo>
                    <a:pt x="58547" y="64770"/>
                  </a:lnTo>
                  <a:lnTo>
                    <a:pt x="58674" y="65151"/>
                  </a:lnTo>
                  <a:lnTo>
                    <a:pt x="58801" y="65151"/>
                  </a:lnTo>
                  <a:lnTo>
                    <a:pt x="59182" y="65024"/>
                  </a:lnTo>
                  <a:lnTo>
                    <a:pt x="59690" y="65024"/>
                  </a:lnTo>
                  <a:lnTo>
                    <a:pt x="59817" y="65151"/>
                  </a:lnTo>
                  <a:lnTo>
                    <a:pt x="60198" y="65532"/>
                  </a:lnTo>
                  <a:lnTo>
                    <a:pt x="60325" y="65532"/>
                  </a:lnTo>
                  <a:lnTo>
                    <a:pt x="60706" y="65405"/>
                  </a:lnTo>
                  <a:lnTo>
                    <a:pt x="61214" y="65405"/>
                  </a:lnTo>
                  <a:lnTo>
                    <a:pt x="61341" y="65786"/>
                  </a:lnTo>
                  <a:lnTo>
                    <a:pt x="61468" y="65913"/>
                  </a:lnTo>
                  <a:lnTo>
                    <a:pt x="61849" y="65532"/>
                  </a:lnTo>
                  <a:lnTo>
                    <a:pt x="62230" y="65659"/>
                  </a:lnTo>
                  <a:lnTo>
                    <a:pt x="62357" y="65659"/>
                  </a:lnTo>
                  <a:lnTo>
                    <a:pt x="62484" y="66040"/>
                  </a:lnTo>
                  <a:lnTo>
                    <a:pt x="62611" y="66040"/>
                  </a:lnTo>
                  <a:lnTo>
                    <a:pt x="62992" y="65913"/>
                  </a:lnTo>
                  <a:lnTo>
                    <a:pt x="63500" y="65913"/>
                  </a:lnTo>
                  <a:lnTo>
                    <a:pt x="63627" y="66040"/>
                  </a:lnTo>
                  <a:lnTo>
                    <a:pt x="64008" y="66421"/>
                  </a:lnTo>
                  <a:lnTo>
                    <a:pt x="64516" y="66294"/>
                  </a:lnTo>
                  <a:lnTo>
                    <a:pt x="65024" y="66294"/>
                  </a:lnTo>
                  <a:lnTo>
                    <a:pt x="65151" y="66675"/>
                  </a:lnTo>
                  <a:lnTo>
                    <a:pt x="65151" y="66802"/>
                  </a:lnTo>
                  <a:lnTo>
                    <a:pt x="65659" y="66421"/>
                  </a:lnTo>
                  <a:lnTo>
                    <a:pt x="66040" y="66548"/>
                  </a:lnTo>
                  <a:lnTo>
                    <a:pt x="66167" y="66548"/>
                  </a:lnTo>
                  <a:lnTo>
                    <a:pt x="66294" y="66929"/>
                  </a:lnTo>
                  <a:lnTo>
                    <a:pt x="66421" y="66929"/>
                  </a:lnTo>
                  <a:lnTo>
                    <a:pt x="66802" y="66802"/>
                  </a:lnTo>
                  <a:lnTo>
                    <a:pt x="67183" y="66802"/>
                  </a:lnTo>
                  <a:lnTo>
                    <a:pt x="67564" y="67310"/>
                  </a:lnTo>
                  <a:lnTo>
                    <a:pt x="67691" y="67310"/>
                  </a:lnTo>
                  <a:lnTo>
                    <a:pt x="68072" y="67183"/>
                  </a:lnTo>
                  <a:lnTo>
                    <a:pt x="68580" y="67183"/>
                  </a:lnTo>
                  <a:lnTo>
                    <a:pt x="68707" y="67564"/>
                  </a:lnTo>
                  <a:lnTo>
                    <a:pt x="68834" y="67691"/>
                  </a:lnTo>
                  <a:lnTo>
                    <a:pt x="69342" y="67310"/>
                  </a:lnTo>
                  <a:lnTo>
                    <a:pt x="69469" y="67437"/>
                  </a:lnTo>
                  <a:lnTo>
                    <a:pt x="69596" y="67437"/>
                  </a:lnTo>
                  <a:lnTo>
                    <a:pt x="69723" y="67818"/>
                  </a:lnTo>
                  <a:lnTo>
                    <a:pt x="69850" y="67818"/>
                  </a:lnTo>
                  <a:lnTo>
                    <a:pt x="70231" y="67691"/>
                  </a:lnTo>
                  <a:lnTo>
                    <a:pt x="70739" y="67691"/>
                  </a:lnTo>
                  <a:lnTo>
                    <a:pt x="70866" y="68199"/>
                  </a:lnTo>
                  <a:lnTo>
                    <a:pt x="70993" y="68199"/>
                  </a:lnTo>
                  <a:lnTo>
                    <a:pt x="71374" y="67818"/>
                  </a:lnTo>
                  <a:lnTo>
                    <a:pt x="71755" y="67945"/>
                  </a:lnTo>
                  <a:lnTo>
                    <a:pt x="71882" y="67945"/>
                  </a:lnTo>
                  <a:lnTo>
                    <a:pt x="72009" y="68326"/>
                  </a:lnTo>
                  <a:lnTo>
                    <a:pt x="72136" y="68326"/>
                  </a:lnTo>
                  <a:lnTo>
                    <a:pt x="72517" y="68199"/>
                  </a:lnTo>
                  <a:lnTo>
                    <a:pt x="72644" y="68199"/>
                  </a:lnTo>
                  <a:lnTo>
                    <a:pt x="73152" y="68707"/>
                  </a:lnTo>
                  <a:lnTo>
                    <a:pt x="73660" y="68707"/>
                  </a:lnTo>
                  <a:lnTo>
                    <a:pt x="74041" y="68580"/>
                  </a:lnTo>
                  <a:lnTo>
                    <a:pt x="74549" y="68580"/>
                  </a:lnTo>
                  <a:lnTo>
                    <a:pt x="74676" y="69088"/>
                  </a:lnTo>
                  <a:lnTo>
                    <a:pt x="74803" y="69088"/>
                  </a:lnTo>
                  <a:lnTo>
                    <a:pt x="75184" y="68834"/>
                  </a:lnTo>
                  <a:lnTo>
                    <a:pt x="75565" y="68961"/>
                  </a:lnTo>
                  <a:lnTo>
                    <a:pt x="75692" y="68961"/>
                  </a:lnTo>
                  <a:lnTo>
                    <a:pt x="75819" y="69342"/>
                  </a:lnTo>
                  <a:lnTo>
                    <a:pt x="75946" y="69342"/>
                  </a:lnTo>
                  <a:lnTo>
                    <a:pt x="76327" y="69215"/>
                  </a:lnTo>
                  <a:lnTo>
                    <a:pt x="76454" y="69215"/>
                  </a:lnTo>
                  <a:lnTo>
                    <a:pt x="76581" y="69342"/>
                  </a:lnTo>
                  <a:lnTo>
                    <a:pt x="76962" y="69723"/>
                  </a:lnTo>
                  <a:lnTo>
                    <a:pt x="77089" y="69723"/>
                  </a:lnTo>
                  <a:lnTo>
                    <a:pt x="77343" y="69596"/>
                  </a:lnTo>
                  <a:lnTo>
                    <a:pt x="77851" y="69596"/>
                  </a:lnTo>
                  <a:lnTo>
                    <a:pt x="77978" y="70104"/>
                  </a:lnTo>
                  <a:lnTo>
                    <a:pt x="78105" y="70104"/>
                  </a:lnTo>
                  <a:lnTo>
                    <a:pt x="78486" y="69723"/>
                  </a:lnTo>
                  <a:lnTo>
                    <a:pt x="78740" y="69850"/>
                  </a:lnTo>
                  <a:lnTo>
                    <a:pt x="78867" y="69850"/>
                  </a:lnTo>
                  <a:lnTo>
                    <a:pt x="78994" y="70231"/>
                  </a:lnTo>
                  <a:lnTo>
                    <a:pt x="79121" y="70231"/>
                  </a:lnTo>
                  <a:lnTo>
                    <a:pt x="79502" y="70104"/>
                  </a:lnTo>
                  <a:lnTo>
                    <a:pt x="79883" y="70104"/>
                  </a:lnTo>
                  <a:lnTo>
                    <a:pt x="80264" y="70612"/>
                  </a:lnTo>
                  <a:lnTo>
                    <a:pt x="80391" y="70612"/>
                  </a:lnTo>
                  <a:lnTo>
                    <a:pt x="80899" y="70485"/>
                  </a:lnTo>
                  <a:lnTo>
                    <a:pt x="81407" y="70485"/>
                  </a:lnTo>
                  <a:lnTo>
                    <a:pt x="81534" y="70866"/>
                  </a:lnTo>
                  <a:lnTo>
                    <a:pt x="81534" y="70993"/>
                  </a:lnTo>
                  <a:lnTo>
                    <a:pt x="82042" y="70612"/>
                  </a:lnTo>
                  <a:lnTo>
                    <a:pt x="82423" y="70739"/>
                  </a:lnTo>
                  <a:lnTo>
                    <a:pt x="82550" y="70739"/>
                  </a:lnTo>
                  <a:lnTo>
                    <a:pt x="82677" y="71120"/>
                  </a:lnTo>
                  <a:lnTo>
                    <a:pt x="83058" y="70993"/>
                  </a:lnTo>
                  <a:lnTo>
                    <a:pt x="83820" y="70993"/>
                  </a:lnTo>
                  <a:lnTo>
                    <a:pt x="83947" y="71120"/>
                  </a:lnTo>
                  <a:lnTo>
                    <a:pt x="84328" y="71501"/>
                  </a:lnTo>
                  <a:lnTo>
                    <a:pt x="84455" y="71501"/>
                  </a:lnTo>
                  <a:lnTo>
                    <a:pt x="84836" y="71374"/>
                  </a:lnTo>
                  <a:lnTo>
                    <a:pt x="85344" y="71374"/>
                  </a:lnTo>
                  <a:lnTo>
                    <a:pt x="85598" y="71755"/>
                  </a:lnTo>
                  <a:lnTo>
                    <a:pt x="85725" y="71882"/>
                  </a:lnTo>
                  <a:lnTo>
                    <a:pt x="86106" y="71501"/>
                  </a:lnTo>
                  <a:lnTo>
                    <a:pt x="86487" y="71628"/>
                  </a:lnTo>
                  <a:lnTo>
                    <a:pt x="86614" y="71628"/>
                  </a:lnTo>
                  <a:lnTo>
                    <a:pt x="86741" y="72009"/>
                  </a:lnTo>
                  <a:lnTo>
                    <a:pt x="86868" y="72009"/>
                  </a:lnTo>
                  <a:lnTo>
                    <a:pt x="87249" y="71882"/>
                  </a:lnTo>
                  <a:lnTo>
                    <a:pt x="87630" y="71882"/>
                  </a:lnTo>
                  <a:lnTo>
                    <a:pt x="88011" y="72390"/>
                  </a:lnTo>
                  <a:lnTo>
                    <a:pt x="88138" y="72390"/>
                  </a:lnTo>
                  <a:lnTo>
                    <a:pt x="88519" y="72263"/>
                  </a:lnTo>
                  <a:lnTo>
                    <a:pt x="89027" y="72263"/>
                  </a:lnTo>
                  <a:lnTo>
                    <a:pt x="89154" y="72644"/>
                  </a:lnTo>
                  <a:lnTo>
                    <a:pt x="89281" y="72771"/>
                  </a:lnTo>
                  <a:lnTo>
                    <a:pt x="89789" y="72390"/>
                  </a:lnTo>
                  <a:lnTo>
                    <a:pt x="89916" y="72517"/>
                  </a:lnTo>
                  <a:lnTo>
                    <a:pt x="90170" y="72517"/>
                  </a:lnTo>
                  <a:lnTo>
                    <a:pt x="90297" y="72898"/>
                  </a:lnTo>
                  <a:lnTo>
                    <a:pt x="90424" y="72898"/>
                  </a:lnTo>
                  <a:lnTo>
                    <a:pt x="90805" y="72771"/>
                  </a:lnTo>
                  <a:lnTo>
                    <a:pt x="91313" y="72771"/>
                  </a:lnTo>
                  <a:lnTo>
                    <a:pt x="91440" y="73279"/>
                  </a:lnTo>
                  <a:lnTo>
                    <a:pt x="91567" y="73279"/>
                  </a:lnTo>
                  <a:lnTo>
                    <a:pt x="91948" y="73152"/>
                  </a:lnTo>
                  <a:lnTo>
                    <a:pt x="92456" y="73152"/>
                  </a:lnTo>
                  <a:lnTo>
                    <a:pt x="92583" y="73533"/>
                  </a:lnTo>
                  <a:lnTo>
                    <a:pt x="92710" y="73660"/>
                  </a:lnTo>
                  <a:lnTo>
                    <a:pt x="93218" y="73279"/>
                  </a:lnTo>
                  <a:lnTo>
                    <a:pt x="93726" y="73787"/>
                  </a:lnTo>
                  <a:lnTo>
                    <a:pt x="93853" y="73787"/>
                  </a:lnTo>
                  <a:lnTo>
                    <a:pt x="94234" y="73660"/>
                  </a:lnTo>
                  <a:lnTo>
                    <a:pt x="94742" y="73660"/>
                  </a:lnTo>
                  <a:lnTo>
                    <a:pt x="94869" y="74168"/>
                  </a:lnTo>
                  <a:lnTo>
                    <a:pt x="95250" y="74168"/>
                  </a:lnTo>
                  <a:lnTo>
                    <a:pt x="95631" y="74041"/>
                  </a:lnTo>
                  <a:lnTo>
                    <a:pt x="96139" y="74041"/>
                  </a:lnTo>
                  <a:lnTo>
                    <a:pt x="96266" y="74422"/>
                  </a:lnTo>
                  <a:lnTo>
                    <a:pt x="96393" y="74549"/>
                  </a:lnTo>
                  <a:lnTo>
                    <a:pt x="96901" y="74168"/>
                  </a:lnTo>
                  <a:lnTo>
                    <a:pt x="97409" y="74676"/>
                  </a:lnTo>
                  <a:lnTo>
                    <a:pt x="97536" y="74676"/>
                  </a:lnTo>
                  <a:lnTo>
                    <a:pt x="97917" y="74549"/>
                  </a:lnTo>
                  <a:lnTo>
                    <a:pt x="98425" y="74549"/>
                  </a:lnTo>
                  <a:lnTo>
                    <a:pt x="98552" y="74676"/>
                  </a:lnTo>
                  <a:lnTo>
                    <a:pt x="98679" y="75057"/>
                  </a:lnTo>
                  <a:lnTo>
                    <a:pt x="99187" y="74930"/>
                  </a:lnTo>
                  <a:lnTo>
                    <a:pt x="99695" y="74930"/>
                  </a:lnTo>
                  <a:lnTo>
                    <a:pt x="99949" y="75311"/>
                  </a:lnTo>
                  <a:lnTo>
                    <a:pt x="99949" y="75438"/>
                  </a:lnTo>
                  <a:lnTo>
                    <a:pt x="100457" y="75057"/>
                  </a:lnTo>
                  <a:lnTo>
                    <a:pt x="100838" y="75184"/>
                  </a:lnTo>
                  <a:lnTo>
                    <a:pt x="100965" y="75184"/>
                  </a:lnTo>
                  <a:lnTo>
                    <a:pt x="101092" y="75565"/>
                  </a:lnTo>
                  <a:lnTo>
                    <a:pt x="101219" y="75565"/>
                  </a:lnTo>
                  <a:lnTo>
                    <a:pt x="101600" y="75438"/>
                  </a:lnTo>
                  <a:lnTo>
                    <a:pt x="101981" y="75438"/>
                  </a:lnTo>
                  <a:lnTo>
                    <a:pt x="102108" y="75565"/>
                  </a:lnTo>
                  <a:lnTo>
                    <a:pt x="102235" y="75946"/>
                  </a:lnTo>
                  <a:lnTo>
                    <a:pt x="102362" y="75946"/>
                  </a:lnTo>
                  <a:lnTo>
                    <a:pt x="102743" y="75692"/>
                  </a:lnTo>
                  <a:lnTo>
                    <a:pt x="103251" y="75692"/>
                  </a:lnTo>
                  <a:lnTo>
                    <a:pt x="103378" y="76073"/>
                  </a:lnTo>
                  <a:lnTo>
                    <a:pt x="103505" y="76200"/>
                  </a:lnTo>
                  <a:lnTo>
                    <a:pt x="103886" y="75819"/>
                  </a:lnTo>
                  <a:lnTo>
                    <a:pt x="104267" y="75946"/>
                  </a:lnTo>
                  <a:lnTo>
                    <a:pt x="104394" y="75946"/>
                  </a:lnTo>
                  <a:lnTo>
                    <a:pt x="104521" y="76200"/>
                  </a:lnTo>
                  <a:lnTo>
                    <a:pt x="104648" y="76200"/>
                  </a:lnTo>
                  <a:lnTo>
                    <a:pt x="105029" y="76073"/>
                  </a:lnTo>
                  <a:lnTo>
                    <a:pt x="105410" y="76073"/>
                  </a:lnTo>
                  <a:lnTo>
                    <a:pt x="105537" y="76200"/>
                  </a:lnTo>
                  <a:lnTo>
                    <a:pt x="105664" y="76581"/>
                  </a:lnTo>
                  <a:lnTo>
                    <a:pt x="105791" y="76581"/>
                  </a:lnTo>
                  <a:lnTo>
                    <a:pt x="106172" y="76454"/>
                  </a:lnTo>
                  <a:lnTo>
                    <a:pt x="106680" y="76454"/>
                  </a:lnTo>
                  <a:lnTo>
                    <a:pt x="107188" y="76200"/>
                  </a:lnTo>
                  <a:lnTo>
                    <a:pt x="107315" y="76327"/>
                  </a:lnTo>
                  <a:lnTo>
                    <a:pt x="107696" y="75946"/>
                  </a:lnTo>
                  <a:lnTo>
                    <a:pt x="108077" y="76073"/>
                  </a:lnTo>
                  <a:lnTo>
                    <a:pt x="108204" y="76073"/>
                  </a:lnTo>
                  <a:lnTo>
                    <a:pt x="108331" y="76454"/>
                  </a:lnTo>
                  <a:lnTo>
                    <a:pt x="108458" y="76454"/>
                  </a:lnTo>
                  <a:lnTo>
                    <a:pt x="108839" y="76327"/>
                  </a:lnTo>
                  <a:lnTo>
                    <a:pt x="109220" y="76327"/>
                  </a:lnTo>
                  <a:lnTo>
                    <a:pt x="109347" y="76454"/>
                  </a:lnTo>
                  <a:lnTo>
                    <a:pt x="109474" y="76835"/>
                  </a:lnTo>
                  <a:lnTo>
                    <a:pt x="109601" y="76835"/>
                  </a:lnTo>
                  <a:lnTo>
                    <a:pt x="109982" y="76708"/>
                  </a:lnTo>
                  <a:lnTo>
                    <a:pt x="110490" y="76708"/>
                  </a:lnTo>
                  <a:lnTo>
                    <a:pt x="110617" y="77089"/>
                  </a:lnTo>
                  <a:lnTo>
                    <a:pt x="110744" y="77216"/>
                  </a:lnTo>
                  <a:lnTo>
                    <a:pt x="111252" y="76835"/>
                  </a:lnTo>
                  <a:lnTo>
                    <a:pt x="111379" y="76962"/>
                  </a:lnTo>
                  <a:lnTo>
                    <a:pt x="111760" y="76962"/>
                  </a:lnTo>
                  <a:lnTo>
                    <a:pt x="111887" y="77343"/>
                  </a:lnTo>
                  <a:lnTo>
                    <a:pt x="112014" y="77343"/>
                  </a:lnTo>
                  <a:lnTo>
                    <a:pt x="112395" y="77216"/>
                  </a:lnTo>
                  <a:lnTo>
                    <a:pt x="112776" y="77216"/>
                  </a:lnTo>
                  <a:lnTo>
                    <a:pt x="112903" y="77343"/>
                  </a:lnTo>
                  <a:lnTo>
                    <a:pt x="113030" y="77724"/>
                  </a:lnTo>
                  <a:lnTo>
                    <a:pt x="113157" y="77724"/>
                  </a:lnTo>
                  <a:lnTo>
                    <a:pt x="113538" y="77597"/>
                  </a:lnTo>
                  <a:lnTo>
                    <a:pt x="114046" y="77597"/>
                  </a:lnTo>
                  <a:lnTo>
                    <a:pt x="114300" y="77978"/>
                  </a:lnTo>
                  <a:lnTo>
                    <a:pt x="114427" y="78105"/>
                  </a:lnTo>
                  <a:lnTo>
                    <a:pt x="114935" y="77724"/>
                  </a:lnTo>
                  <a:lnTo>
                    <a:pt x="115316" y="77851"/>
                  </a:lnTo>
                  <a:lnTo>
                    <a:pt x="115570" y="77851"/>
                  </a:lnTo>
                  <a:lnTo>
                    <a:pt x="115697" y="78232"/>
                  </a:lnTo>
                  <a:lnTo>
                    <a:pt x="116078" y="78105"/>
                  </a:lnTo>
                  <a:lnTo>
                    <a:pt x="116586" y="78105"/>
                  </a:lnTo>
                  <a:lnTo>
                    <a:pt x="116840" y="78232"/>
                  </a:lnTo>
                  <a:lnTo>
                    <a:pt x="116967" y="78613"/>
                  </a:lnTo>
                  <a:lnTo>
                    <a:pt x="117475" y="78486"/>
                  </a:lnTo>
                  <a:lnTo>
                    <a:pt x="117983" y="78486"/>
                  </a:lnTo>
                  <a:lnTo>
                    <a:pt x="118110" y="78867"/>
                  </a:lnTo>
                  <a:lnTo>
                    <a:pt x="118110" y="78994"/>
                  </a:lnTo>
                  <a:lnTo>
                    <a:pt x="118618" y="78740"/>
                  </a:lnTo>
                  <a:lnTo>
                    <a:pt x="118999" y="78867"/>
                  </a:lnTo>
                  <a:lnTo>
                    <a:pt x="119126" y="78867"/>
                  </a:lnTo>
                  <a:lnTo>
                    <a:pt x="119253" y="79248"/>
                  </a:lnTo>
                  <a:lnTo>
                    <a:pt x="119380" y="79248"/>
                  </a:lnTo>
                  <a:lnTo>
                    <a:pt x="119761" y="79121"/>
                  </a:lnTo>
                  <a:lnTo>
                    <a:pt x="120142" y="79248"/>
                  </a:lnTo>
                  <a:lnTo>
                    <a:pt x="120269" y="79248"/>
                  </a:lnTo>
                  <a:lnTo>
                    <a:pt x="120396" y="79629"/>
                  </a:lnTo>
                  <a:lnTo>
                    <a:pt x="120650" y="79629"/>
                  </a:lnTo>
                  <a:lnTo>
                    <a:pt x="121031" y="79502"/>
                  </a:lnTo>
                  <a:lnTo>
                    <a:pt x="121539" y="79502"/>
                  </a:lnTo>
                  <a:lnTo>
                    <a:pt x="121666" y="79883"/>
                  </a:lnTo>
                  <a:lnTo>
                    <a:pt x="121793" y="80010"/>
                  </a:lnTo>
                  <a:lnTo>
                    <a:pt x="122174" y="79629"/>
                  </a:lnTo>
                  <a:lnTo>
                    <a:pt x="122555" y="79756"/>
                  </a:lnTo>
                  <a:lnTo>
                    <a:pt x="122682" y="79756"/>
                  </a:lnTo>
                  <a:lnTo>
                    <a:pt x="122809" y="80137"/>
                  </a:lnTo>
                  <a:lnTo>
                    <a:pt x="122936" y="80137"/>
                  </a:lnTo>
                  <a:lnTo>
                    <a:pt x="123317" y="80010"/>
                  </a:lnTo>
                  <a:lnTo>
                    <a:pt x="123698" y="80137"/>
                  </a:lnTo>
                  <a:lnTo>
                    <a:pt x="123825" y="80137"/>
                  </a:lnTo>
                  <a:lnTo>
                    <a:pt x="123952" y="80518"/>
                  </a:lnTo>
                  <a:lnTo>
                    <a:pt x="124079" y="80518"/>
                  </a:lnTo>
                  <a:lnTo>
                    <a:pt x="124460" y="80391"/>
                  </a:lnTo>
                  <a:lnTo>
                    <a:pt x="124968" y="80391"/>
                  </a:lnTo>
                  <a:lnTo>
                    <a:pt x="125095" y="80772"/>
                  </a:lnTo>
                  <a:lnTo>
                    <a:pt x="125222" y="80899"/>
                  </a:lnTo>
                  <a:lnTo>
                    <a:pt x="125603" y="80518"/>
                  </a:lnTo>
                  <a:lnTo>
                    <a:pt x="125984" y="80645"/>
                  </a:lnTo>
                  <a:lnTo>
                    <a:pt x="126111" y="80645"/>
                  </a:lnTo>
                  <a:lnTo>
                    <a:pt x="126238" y="81026"/>
                  </a:lnTo>
                  <a:lnTo>
                    <a:pt x="126365" y="81026"/>
                  </a:lnTo>
                  <a:lnTo>
                    <a:pt x="126746" y="80899"/>
                  </a:lnTo>
                  <a:lnTo>
                    <a:pt x="127127" y="80899"/>
                  </a:lnTo>
                  <a:lnTo>
                    <a:pt x="127254" y="81026"/>
                  </a:lnTo>
                  <a:lnTo>
                    <a:pt x="127381" y="81407"/>
                  </a:lnTo>
                  <a:lnTo>
                    <a:pt x="127508" y="81407"/>
                  </a:lnTo>
                  <a:lnTo>
                    <a:pt x="127889" y="81280"/>
                  </a:lnTo>
                  <a:lnTo>
                    <a:pt x="128397" y="81280"/>
                  </a:lnTo>
                  <a:lnTo>
                    <a:pt x="128524" y="81661"/>
                  </a:lnTo>
                  <a:lnTo>
                    <a:pt x="128651" y="81661"/>
                  </a:lnTo>
                  <a:lnTo>
                    <a:pt x="129032" y="81534"/>
                  </a:lnTo>
                  <a:lnTo>
                    <a:pt x="129413" y="81534"/>
                  </a:lnTo>
                  <a:lnTo>
                    <a:pt x="129540" y="81661"/>
                  </a:lnTo>
                  <a:lnTo>
                    <a:pt x="129667" y="82042"/>
                  </a:lnTo>
                  <a:lnTo>
                    <a:pt x="129794" y="82042"/>
                  </a:lnTo>
                  <a:lnTo>
                    <a:pt x="130175" y="81915"/>
                  </a:lnTo>
                  <a:lnTo>
                    <a:pt x="130937" y="81915"/>
                  </a:lnTo>
                  <a:lnTo>
                    <a:pt x="131064" y="82169"/>
                  </a:lnTo>
                  <a:lnTo>
                    <a:pt x="131318" y="82042"/>
                  </a:lnTo>
                  <a:lnTo>
                    <a:pt x="131699" y="82169"/>
                  </a:lnTo>
                  <a:lnTo>
                    <a:pt x="132080" y="82169"/>
                  </a:lnTo>
                  <a:lnTo>
                    <a:pt x="132207" y="82550"/>
                  </a:lnTo>
                  <a:lnTo>
                    <a:pt x="132588" y="82423"/>
                  </a:lnTo>
                  <a:lnTo>
                    <a:pt x="133096" y="82423"/>
                  </a:lnTo>
                  <a:lnTo>
                    <a:pt x="133223" y="82550"/>
                  </a:lnTo>
                  <a:lnTo>
                    <a:pt x="133350" y="82677"/>
                  </a:lnTo>
                  <a:lnTo>
                    <a:pt x="133477" y="82804"/>
                  </a:lnTo>
                  <a:lnTo>
                    <a:pt x="133858" y="82677"/>
                  </a:lnTo>
                  <a:lnTo>
                    <a:pt x="134366" y="82677"/>
                  </a:lnTo>
                  <a:lnTo>
                    <a:pt x="134493" y="83058"/>
                  </a:lnTo>
                  <a:lnTo>
                    <a:pt x="134620" y="83058"/>
                  </a:lnTo>
                  <a:lnTo>
                    <a:pt x="135001" y="82931"/>
                  </a:lnTo>
                  <a:lnTo>
                    <a:pt x="135382" y="82931"/>
                  </a:lnTo>
                  <a:lnTo>
                    <a:pt x="135509" y="83058"/>
                  </a:lnTo>
                  <a:lnTo>
                    <a:pt x="135636" y="83439"/>
                  </a:lnTo>
                  <a:lnTo>
                    <a:pt x="135763" y="83439"/>
                  </a:lnTo>
                  <a:lnTo>
                    <a:pt x="136144" y="83312"/>
                  </a:lnTo>
                  <a:lnTo>
                    <a:pt x="136652" y="83312"/>
                  </a:lnTo>
                  <a:lnTo>
                    <a:pt x="136779" y="83693"/>
                  </a:lnTo>
                  <a:lnTo>
                    <a:pt x="136906" y="83693"/>
                  </a:lnTo>
                  <a:lnTo>
                    <a:pt x="137033" y="83566"/>
                  </a:lnTo>
                  <a:lnTo>
                    <a:pt x="137414" y="83566"/>
                  </a:lnTo>
                  <a:lnTo>
                    <a:pt x="137541" y="83693"/>
                  </a:lnTo>
                  <a:lnTo>
                    <a:pt x="137922" y="84074"/>
                  </a:lnTo>
                  <a:lnTo>
                    <a:pt x="138049" y="84074"/>
                  </a:lnTo>
                  <a:lnTo>
                    <a:pt x="138303" y="83947"/>
                  </a:lnTo>
                  <a:lnTo>
                    <a:pt x="138811" y="83947"/>
                  </a:lnTo>
                  <a:lnTo>
                    <a:pt x="138938" y="84328"/>
                  </a:lnTo>
                  <a:lnTo>
                    <a:pt x="139065" y="84328"/>
                  </a:lnTo>
                  <a:lnTo>
                    <a:pt x="139192" y="84201"/>
                  </a:lnTo>
                  <a:lnTo>
                    <a:pt x="139573" y="84328"/>
                  </a:lnTo>
                  <a:lnTo>
                    <a:pt x="139954" y="84328"/>
                  </a:lnTo>
                  <a:lnTo>
                    <a:pt x="140081" y="84709"/>
                  </a:lnTo>
                  <a:lnTo>
                    <a:pt x="140208" y="84709"/>
                  </a:lnTo>
                  <a:lnTo>
                    <a:pt x="140589" y="84582"/>
                  </a:lnTo>
                  <a:lnTo>
                    <a:pt x="141097" y="84582"/>
                  </a:lnTo>
                  <a:lnTo>
                    <a:pt x="141224" y="84963"/>
                  </a:lnTo>
                  <a:lnTo>
                    <a:pt x="141351" y="85090"/>
                  </a:lnTo>
                  <a:lnTo>
                    <a:pt x="141732" y="84709"/>
                  </a:lnTo>
                  <a:lnTo>
                    <a:pt x="142113" y="84836"/>
                  </a:lnTo>
                  <a:lnTo>
                    <a:pt x="142240" y="84836"/>
                  </a:lnTo>
                  <a:lnTo>
                    <a:pt x="142367" y="85217"/>
                  </a:lnTo>
                  <a:lnTo>
                    <a:pt x="142494" y="85217"/>
                  </a:lnTo>
                  <a:lnTo>
                    <a:pt x="142875" y="85090"/>
                  </a:lnTo>
                  <a:lnTo>
                    <a:pt x="143383" y="85090"/>
                  </a:lnTo>
                  <a:lnTo>
                    <a:pt x="143510" y="85598"/>
                  </a:lnTo>
                  <a:lnTo>
                    <a:pt x="143637" y="85598"/>
                  </a:lnTo>
                  <a:lnTo>
                    <a:pt x="144145" y="85471"/>
                  </a:lnTo>
                  <a:lnTo>
                    <a:pt x="144653" y="85471"/>
                  </a:lnTo>
                  <a:lnTo>
                    <a:pt x="144780" y="85852"/>
                  </a:lnTo>
                  <a:lnTo>
                    <a:pt x="145161" y="85725"/>
                  </a:lnTo>
                  <a:lnTo>
                    <a:pt x="145542" y="85852"/>
                  </a:lnTo>
                  <a:lnTo>
                    <a:pt x="145923" y="85852"/>
                  </a:lnTo>
                  <a:lnTo>
                    <a:pt x="146050" y="86233"/>
                  </a:lnTo>
                  <a:lnTo>
                    <a:pt x="146177" y="86233"/>
                  </a:lnTo>
                  <a:lnTo>
                    <a:pt x="146558" y="86106"/>
                  </a:lnTo>
                  <a:lnTo>
                    <a:pt x="147066" y="86106"/>
                  </a:lnTo>
                  <a:lnTo>
                    <a:pt x="147193" y="86487"/>
                  </a:lnTo>
                  <a:lnTo>
                    <a:pt x="147320" y="86614"/>
                  </a:lnTo>
                  <a:lnTo>
                    <a:pt x="147701" y="86233"/>
                  </a:lnTo>
                  <a:lnTo>
                    <a:pt x="148082" y="86360"/>
                  </a:lnTo>
                  <a:lnTo>
                    <a:pt x="148209" y="86360"/>
                  </a:lnTo>
                  <a:lnTo>
                    <a:pt x="148336" y="86741"/>
                  </a:lnTo>
                  <a:lnTo>
                    <a:pt x="148463" y="86741"/>
                  </a:lnTo>
                  <a:lnTo>
                    <a:pt x="148844" y="86614"/>
                  </a:lnTo>
                  <a:lnTo>
                    <a:pt x="149225" y="86614"/>
                  </a:lnTo>
                  <a:lnTo>
                    <a:pt x="149352" y="86741"/>
                  </a:lnTo>
                  <a:lnTo>
                    <a:pt x="149479" y="87122"/>
                  </a:lnTo>
                  <a:lnTo>
                    <a:pt x="149606" y="87122"/>
                  </a:lnTo>
                  <a:lnTo>
                    <a:pt x="149987" y="86995"/>
                  </a:lnTo>
                  <a:lnTo>
                    <a:pt x="150495" y="86995"/>
                  </a:lnTo>
                  <a:lnTo>
                    <a:pt x="150622" y="87376"/>
                  </a:lnTo>
                  <a:lnTo>
                    <a:pt x="150749" y="87376"/>
                  </a:lnTo>
                  <a:lnTo>
                    <a:pt x="151130" y="87249"/>
                  </a:lnTo>
                  <a:lnTo>
                    <a:pt x="152400" y="87249"/>
                  </a:lnTo>
                  <a:lnTo>
                    <a:pt x="152908" y="87757"/>
                  </a:lnTo>
                  <a:lnTo>
                    <a:pt x="153035" y="87757"/>
                  </a:lnTo>
                  <a:lnTo>
                    <a:pt x="153416" y="87630"/>
                  </a:lnTo>
                  <a:lnTo>
                    <a:pt x="153924" y="87630"/>
                  </a:lnTo>
                  <a:lnTo>
                    <a:pt x="154051" y="88011"/>
                  </a:lnTo>
                  <a:lnTo>
                    <a:pt x="154178" y="88138"/>
                  </a:lnTo>
                  <a:lnTo>
                    <a:pt x="154686" y="87757"/>
                  </a:lnTo>
                  <a:lnTo>
                    <a:pt x="154813" y="87884"/>
                  </a:lnTo>
                  <a:lnTo>
                    <a:pt x="154940" y="87884"/>
                  </a:lnTo>
                  <a:lnTo>
                    <a:pt x="155067" y="88265"/>
                  </a:lnTo>
                  <a:lnTo>
                    <a:pt x="155194" y="88265"/>
                  </a:lnTo>
                  <a:lnTo>
                    <a:pt x="155575" y="88138"/>
                  </a:lnTo>
                  <a:lnTo>
                    <a:pt x="156083" y="88138"/>
                  </a:lnTo>
                  <a:lnTo>
                    <a:pt x="156210" y="88646"/>
                  </a:lnTo>
                  <a:lnTo>
                    <a:pt x="156337" y="88646"/>
                  </a:lnTo>
                  <a:lnTo>
                    <a:pt x="156718" y="88265"/>
                  </a:lnTo>
                  <a:lnTo>
                    <a:pt x="157099" y="88392"/>
                  </a:lnTo>
                  <a:lnTo>
                    <a:pt x="157226" y="88392"/>
                  </a:lnTo>
                  <a:lnTo>
                    <a:pt x="157353" y="88773"/>
                  </a:lnTo>
                  <a:lnTo>
                    <a:pt x="157480" y="88773"/>
                  </a:lnTo>
                  <a:lnTo>
                    <a:pt x="157861" y="88646"/>
                  </a:lnTo>
                  <a:lnTo>
                    <a:pt x="158242" y="88646"/>
                  </a:lnTo>
                  <a:lnTo>
                    <a:pt x="158369" y="88773"/>
                  </a:lnTo>
                  <a:lnTo>
                    <a:pt x="158750" y="89154"/>
                  </a:lnTo>
                  <a:lnTo>
                    <a:pt x="159258" y="89027"/>
                  </a:lnTo>
                  <a:lnTo>
                    <a:pt x="159766" y="89027"/>
                  </a:lnTo>
                  <a:lnTo>
                    <a:pt x="159893" y="89408"/>
                  </a:lnTo>
                  <a:lnTo>
                    <a:pt x="159893" y="89535"/>
                  </a:lnTo>
                  <a:lnTo>
                    <a:pt x="160274" y="89154"/>
                  </a:lnTo>
                  <a:lnTo>
                    <a:pt x="160782" y="89281"/>
                  </a:lnTo>
                  <a:lnTo>
                    <a:pt x="160909" y="89281"/>
                  </a:lnTo>
                  <a:lnTo>
                    <a:pt x="161036" y="89662"/>
                  </a:lnTo>
                  <a:lnTo>
                    <a:pt x="161417" y="89535"/>
                  </a:lnTo>
                  <a:lnTo>
                    <a:pt x="161925" y="89535"/>
                  </a:lnTo>
                  <a:lnTo>
                    <a:pt x="162052" y="89662"/>
                  </a:lnTo>
                  <a:lnTo>
                    <a:pt x="162179" y="90043"/>
                  </a:lnTo>
                  <a:lnTo>
                    <a:pt x="162306" y="90043"/>
                  </a:lnTo>
                  <a:lnTo>
                    <a:pt x="162687" y="89916"/>
                  </a:lnTo>
                  <a:lnTo>
                    <a:pt x="163195" y="89916"/>
                  </a:lnTo>
                  <a:lnTo>
                    <a:pt x="163322" y="90297"/>
                  </a:lnTo>
                  <a:lnTo>
                    <a:pt x="163449" y="90297"/>
                  </a:lnTo>
                  <a:lnTo>
                    <a:pt x="163576" y="90170"/>
                  </a:lnTo>
                  <a:lnTo>
                    <a:pt x="163957" y="90170"/>
                  </a:lnTo>
                  <a:lnTo>
                    <a:pt x="164465" y="90678"/>
                  </a:lnTo>
                  <a:lnTo>
                    <a:pt x="164592" y="90678"/>
                  </a:lnTo>
                  <a:lnTo>
                    <a:pt x="164973" y="90551"/>
                  </a:lnTo>
                  <a:lnTo>
                    <a:pt x="165481" y="90551"/>
                  </a:lnTo>
                  <a:lnTo>
                    <a:pt x="165608" y="90932"/>
                  </a:lnTo>
                  <a:lnTo>
                    <a:pt x="165735" y="91059"/>
                  </a:lnTo>
                  <a:lnTo>
                    <a:pt x="166116" y="90678"/>
                  </a:lnTo>
                  <a:lnTo>
                    <a:pt x="166497" y="90805"/>
                  </a:lnTo>
                  <a:lnTo>
                    <a:pt x="166624" y="90805"/>
                  </a:lnTo>
                  <a:lnTo>
                    <a:pt x="166751" y="91186"/>
                  </a:lnTo>
                  <a:lnTo>
                    <a:pt x="166878" y="91186"/>
                  </a:lnTo>
                  <a:lnTo>
                    <a:pt x="167259" y="91059"/>
                  </a:lnTo>
                  <a:lnTo>
                    <a:pt x="167513" y="91059"/>
                  </a:lnTo>
                  <a:lnTo>
                    <a:pt x="167767" y="91186"/>
                  </a:lnTo>
                  <a:lnTo>
                    <a:pt x="167894" y="91567"/>
                  </a:lnTo>
                  <a:lnTo>
                    <a:pt x="168021" y="91567"/>
                  </a:lnTo>
                  <a:lnTo>
                    <a:pt x="168402" y="91440"/>
                  </a:lnTo>
                  <a:lnTo>
                    <a:pt x="168910" y="91440"/>
                  </a:lnTo>
                  <a:lnTo>
                    <a:pt x="169037" y="91821"/>
                  </a:lnTo>
                  <a:lnTo>
                    <a:pt x="169164" y="91821"/>
                  </a:lnTo>
                  <a:lnTo>
                    <a:pt x="169291" y="91694"/>
                  </a:lnTo>
                  <a:lnTo>
                    <a:pt x="169672" y="91821"/>
                  </a:lnTo>
                  <a:lnTo>
                    <a:pt x="170053" y="91821"/>
                  </a:lnTo>
                  <a:lnTo>
                    <a:pt x="170180" y="92202"/>
                  </a:lnTo>
                  <a:lnTo>
                    <a:pt x="170307" y="92202"/>
                  </a:lnTo>
                  <a:lnTo>
                    <a:pt x="170688" y="92075"/>
                  </a:lnTo>
                  <a:lnTo>
                    <a:pt x="171069" y="92075"/>
                  </a:lnTo>
                  <a:lnTo>
                    <a:pt x="171450" y="92456"/>
                  </a:lnTo>
                  <a:lnTo>
                    <a:pt x="171577" y="92456"/>
                  </a:lnTo>
                  <a:lnTo>
                    <a:pt x="171577" y="92583"/>
                  </a:lnTo>
                  <a:lnTo>
                    <a:pt x="171958" y="92202"/>
                  </a:lnTo>
                  <a:lnTo>
                    <a:pt x="172339" y="92329"/>
                  </a:lnTo>
                  <a:lnTo>
                    <a:pt x="172466" y="92329"/>
                  </a:lnTo>
                  <a:lnTo>
                    <a:pt x="172847" y="92710"/>
                  </a:lnTo>
                  <a:lnTo>
                    <a:pt x="173228" y="92583"/>
                  </a:lnTo>
                  <a:lnTo>
                    <a:pt x="173736" y="92583"/>
                  </a:lnTo>
                  <a:lnTo>
                    <a:pt x="173863" y="92710"/>
                  </a:lnTo>
                  <a:lnTo>
                    <a:pt x="173990" y="92837"/>
                  </a:lnTo>
                  <a:lnTo>
                    <a:pt x="173990" y="92964"/>
                  </a:lnTo>
                  <a:lnTo>
                    <a:pt x="174498" y="92837"/>
                  </a:lnTo>
                  <a:lnTo>
                    <a:pt x="175006" y="92837"/>
                  </a:lnTo>
                  <a:lnTo>
                    <a:pt x="175133" y="93218"/>
                  </a:lnTo>
                  <a:lnTo>
                    <a:pt x="175260" y="93218"/>
                  </a:lnTo>
                  <a:lnTo>
                    <a:pt x="175641" y="93091"/>
                  </a:lnTo>
                  <a:lnTo>
                    <a:pt x="176022" y="93091"/>
                  </a:lnTo>
                  <a:lnTo>
                    <a:pt x="176149" y="93218"/>
                  </a:lnTo>
                  <a:lnTo>
                    <a:pt x="176276" y="93599"/>
                  </a:lnTo>
                  <a:lnTo>
                    <a:pt x="176403" y="93599"/>
                  </a:lnTo>
                  <a:lnTo>
                    <a:pt x="176784" y="93218"/>
                  </a:lnTo>
                  <a:lnTo>
                    <a:pt x="177165" y="93345"/>
                  </a:lnTo>
                  <a:lnTo>
                    <a:pt x="177292" y="93345"/>
                  </a:lnTo>
                  <a:lnTo>
                    <a:pt x="177419" y="93726"/>
                  </a:lnTo>
                  <a:lnTo>
                    <a:pt x="177546" y="93726"/>
                  </a:lnTo>
                  <a:lnTo>
                    <a:pt x="177927" y="93599"/>
                  </a:lnTo>
                  <a:lnTo>
                    <a:pt x="178435" y="93599"/>
                  </a:lnTo>
                  <a:lnTo>
                    <a:pt x="178562" y="94107"/>
                  </a:lnTo>
                  <a:lnTo>
                    <a:pt x="178689" y="94107"/>
                  </a:lnTo>
                  <a:lnTo>
                    <a:pt x="179070" y="93726"/>
                  </a:lnTo>
                  <a:lnTo>
                    <a:pt x="179451" y="93853"/>
                  </a:lnTo>
                  <a:lnTo>
                    <a:pt x="179578" y="93853"/>
                  </a:lnTo>
                  <a:lnTo>
                    <a:pt x="179705" y="94234"/>
                  </a:lnTo>
                  <a:lnTo>
                    <a:pt x="179832" y="94234"/>
                  </a:lnTo>
                  <a:lnTo>
                    <a:pt x="180213" y="94107"/>
                  </a:lnTo>
                  <a:lnTo>
                    <a:pt x="180594" y="94107"/>
                  </a:lnTo>
                  <a:lnTo>
                    <a:pt x="180975" y="94615"/>
                  </a:lnTo>
                  <a:lnTo>
                    <a:pt x="181102" y="94615"/>
                  </a:lnTo>
                  <a:lnTo>
                    <a:pt x="181483" y="94234"/>
                  </a:lnTo>
                  <a:lnTo>
                    <a:pt x="181864" y="94361"/>
                  </a:lnTo>
                  <a:lnTo>
                    <a:pt x="181991" y="94361"/>
                  </a:lnTo>
                  <a:lnTo>
                    <a:pt x="182118" y="94742"/>
                  </a:lnTo>
                  <a:lnTo>
                    <a:pt x="182245" y="94742"/>
                  </a:lnTo>
                  <a:lnTo>
                    <a:pt x="182626" y="94615"/>
                  </a:lnTo>
                  <a:lnTo>
                    <a:pt x="183007" y="94615"/>
                  </a:lnTo>
                  <a:lnTo>
                    <a:pt x="183388" y="95123"/>
                  </a:lnTo>
                  <a:lnTo>
                    <a:pt x="183515" y="95123"/>
                  </a:lnTo>
                  <a:lnTo>
                    <a:pt x="183896" y="94742"/>
                  </a:lnTo>
                  <a:lnTo>
                    <a:pt x="184277" y="94869"/>
                  </a:lnTo>
                  <a:lnTo>
                    <a:pt x="184404" y="94869"/>
                  </a:lnTo>
                  <a:lnTo>
                    <a:pt x="184531" y="95250"/>
                  </a:lnTo>
                  <a:lnTo>
                    <a:pt x="184658" y="95377"/>
                  </a:lnTo>
                  <a:lnTo>
                    <a:pt x="185039" y="94996"/>
                  </a:lnTo>
                  <a:lnTo>
                    <a:pt x="185547" y="94996"/>
                  </a:lnTo>
                  <a:lnTo>
                    <a:pt x="185928" y="95504"/>
                  </a:lnTo>
                  <a:lnTo>
                    <a:pt x="186436" y="95123"/>
                  </a:lnTo>
                  <a:lnTo>
                    <a:pt x="186817" y="95250"/>
                  </a:lnTo>
                  <a:lnTo>
                    <a:pt x="186944" y="95250"/>
                  </a:lnTo>
                  <a:lnTo>
                    <a:pt x="187071" y="95631"/>
                  </a:lnTo>
                  <a:lnTo>
                    <a:pt x="187071" y="95758"/>
                  </a:lnTo>
                  <a:lnTo>
                    <a:pt x="187706" y="95377"/>
                  </a:lnTo>
                  <a:lnTo>
                    <a:pt x="187833" y="95377"/>
                  </a:lnTo>
                  <a:lnTo>
                    <a:pt x="187833" y="95504"/>
                  </a:lnTo>
                  <a:lnTo>
                    <a:pt x="188214" y="95885"/>
                  </a:lnTo>
                  <a:lnTo>
                    <a:pt x="188341" y="95885"/>
                  </a:lnTo>
                  <a:lnTo>
                    <a:pt x="188722" y="95758"/>
                  </a:lnTo>
                  <a:lnTo>
                    <a:pt x="189230" y="95758"/>
                  </a:lnTo>
                  <a:lnTo>
                    <a:pt x="189357" y="96266"/>
                  </a:lnTo>
                  <a:lnTo>
                    <a:pt x="190500" y="96266"/>
                  </a:lnTo>
                  <a:lnTo>
                    <a:pt x="191008" y="95885"/>
                  </a:lnTo>
                  <a:lnTo>
                    <a:pt x="191135" y="96012"/>
                  </a:lnTo>
                  <a:lnTo>
                    <a:pt x="191389" y="96393"/>
                  </a:lnTo>
                  <a:lnTo>
                    <a:pt x="191516" y="96393"/>
                  </a:lnTo>
                  <a:lnTo>
                    <a:pt x="191897" y="96266"/>
                  </a:lnTo>
                  <a:lnTo>
                    <a:pt x="192405" y="96266"/>
                  </a:lnTo>
                  <a:lnTo>
                    <a:pt x="192532" y="96774"/>
                  </a:lnTo>
                  <a:lnTo>
                    <a:pt x="192659" y="96774"/>
                  </a:lnTo>
                  <a:lnTo>
                    <a:pt x="193040" y="96393"/>
                  </a:lnTo>
                  <a:lnTo>
                    <a:pt x="193421" y="96520"/>
                  </a:lnTo>
                  <a:lnTo>
                    <a:pt x="193548" y="96520"/>
                  </a:lnTo>
                  <a:lnTo>
                    <a:pt x="193675" y="96901"/>
                  </a:lnTo>
                  <a:lnTo>
                    <a:pt x="193802" y="96901"/>
                  </a:lnTo>
                  <a:lnTo>
                    <a:pt x="194183" y="96774"/>
                  </a:lnTo>
                  <a:lnTo>
                    <a:pt x="194564" y="96774"/>
                  </a:lnTo>
                  <a:lnTo>
                    <a:pt x="194945" y="97282"/>
                  </a:lnTo>
                  <a:lnTo>
                    <a:pt x="195072" y="97282"/>
                  </a:lnTo>
                  <a:lnTo>
                    <a:pt x="195453" y="96901"/>
                  </a:lnTo>
                  <a:lnTo>
                    <a:pt x="195707" y="97028"/>
                  </a:lnTo>
                  <a:lnTo>
                    <a:pt x="195834" y="97028"/>
                  </a:lnTo>
                  <a:lnTo>
                    <a:pt x="195961" y="97409"/>
                  </a:lnTo>
                  <a:lnTo>
                    <a:pt x="196088" y="97536"/>
                  </a:lnTo>
                  <a:lnTo>
                    <a:pt x="196469" y="97282"/>
                  </a:lnTo>
                  <a:lnTo>
                    <a:pt x="196850" y="97282"/>
                  </a:lnTo>
                  <a:lnTo>
                    <a:pt x="196850" y="97409"/>
                  </a:lnTo>
                  <a:lnTo>
                    <a:pt x="197231" y="97790"/>
                  </a:lnTo>
                  <a:lnTo>
                    <a:pt x="197358" y="97790"/>
                  </a:lnTo>
                  <a:lnTo>
                    <a:pt x="197739" y="97663"/>
                  </a:lnTo>
                  <a:lnTo>
                    <a:pt x="198247" y="97663"/>
                  </a:lnTo>
                  <a:lnTo>
                    <a:pt x="198374" y="98044"/>
                  </a:lnTo>
                  <a:lnTo>
                    <a:pt x="198501" y="98171"/>
                  </a:lnTo>
                  <a:lnTo>
                    <a:pt x="199009" y="97790"/>
                  </a:lnTo>
                  <a:lnTo>
                    <a:pt x="199390" y="97917"/>
                  </a:lnTo>
                  <a:lnTo>
                    <a:pt x="199517" y="97917"/>
                  </a:lnTo>
                  <a:lnTo>
                    <a:pt x="199644" y="98298"/>
                  </a:lnTo>
                  <a:lnTo>
                    <a:pt x="200025" y="98171"/>
                  </a:lnTo>
                  <a:lnTo>
                    <a:pt x="200533" y="98171"/>
                  </a:lnTo>
                  <a:lnTo>
                    <a:pt x="200660" y="98298"/>
                  </a:lnTo>
                  <a:lnTo>
                    <a:pt x="200787" y="98679"/>
                  </a:lnTo>
                  <a:lnTo>
                    <a:pt x="201295" y="98552"/>
                  </a:lnTo>
                  <a:lnTo>
                    <a:pt x="201803" y="98552"/>
                  </a:lnTo>
                  <a:lnTo>
                    <a:pt x="201930" y="98933"/>
                  </a:lnTo>
                  <a:lnTo>
                    <a:pt x="202057" y="98933"/>
                  </a:lnTo>
                  <a:lnTo>
                    <a:pt x="202184" y="98806"/>
                  </a:lnTo>
                  <a:lnTo>
                    <a:pt x="202565" y="98933"/>
                  </a:lnTo>
                  <a:lnTo>
                    <a:pt x="202946" y="98933"/>
                  </a:lnTo>
                  <a:lnTo>
                    <a:pt x="203073" y="99314"/>
                  </a:lnTo>
                  <a:lnTo>
                    <a:pt x="203200" y="99314"/>
                  </a:lnTo>
                  <a:lnTo>
                    <a:pt x="203581" y="99187"/>
                  </a:lnTo>
                  <a:lnTo>
                    <a:pt x="204089" y="99187"/>
                  </a:lnTo>
                  <a:lnTo>
                    <a:pt x="204216" y="99568"/>
                  </a:lnTo>
                  <a:lnTo>
                    <a:pt x="204343" y="99568"/>
                  </a:lnTo>
                  <a:lnTo>
                    <a:pt x="204470" y="99441"/>
                  </a:lnTo>
                  <a:lnTo>
                    <a:pt x="204851" y="99568"/>
                  </a:lnTo>
                  <a:lnTo>
                    <a:pt x="205105" y="99568"/>
                  </a:lnTo>
                  <a:lnTo>
                    <a:pt x="205486" y="99949"/>
                  </a:lnTo>
                  <a:lnTo>
                    <a:pt x="205613" y="99949"/>
                  </a:lnTo>
                  <a:lnTo>
                    <a:pt x="205994" y="99568"/>
                  </a:lnTo>
                  <a:lnTo>
                    <a:pt x="206375" y="99695"/>
                  </a:lnTo>
                  <a:lnTo>
                    <a:pt x="206502" y="99695"/>
                  </a:lnTo>
                  <a:lnTo>
                    <a:pt x="206629" y="100076"/>
                  </a:lnTo>
                  <a:lnTo>
                    <a:pt x="206756" y="100076"/>
                  </a:lnTo>
                  <a:lnTo>
                    <a:pt x="207137" y="99695"/>
                  </a:lnTo>
                  <a:lnTo>
                    <a:pt x="207518" y="99822"/>
                  </a:lnTo>
                  <a:lnTo>
                    <a:pt x="207645" y="99822"/>
                  </a:lnTo>
                  <a:lnTo>
                    <a:pt x="208026" y="100203"/>
                  </a:lnTo>
                  <a:lnTo>
                    <a:pt x="208153" y="100203"/>
                  </a:lnTo>
                  <a:lnTo>
                    <a:pt x="208407" y="99822"/>
                  </a:lnTo>
                  <a:lnTo>
                    <a:pt x="208915" y="99822"/>
                  </a:lnTo>
                  <a:lnTo>
                    <a:pt x="209042" y="100203"/>
                  </a:lnTo>
                  <a:lnTo>
                    <a:pt x="209169" y="100203"/>
                  </a:lnTo>
                  <a:lnTo>
                    <a:pt x="209550" y="100076"/>
                  </a:lnTo>
                  <a:lnTo>
                    <a:pt x="210058" y="100076"/>
                  </a:lnTo>
                  <a:lnTo>
                    <a:pt x="210185" y="100203"/>
                  </a:lnTo>
                  <a:lnTo>
                    <a:pt x="211582" y="100330"/>
                  </a:lnTo>
                  <a:lnTo>
                    <a:pt x="211709" y="100330"/>
                  </a:lnTo>
                  <a:lnTo>
                    <a:pt x="211836" y="99949"/>
                  </a:lnTo>
                  <a:lnTo>
                    <a:pt x="212344" y="99949"/>
                  </a:lnTo>
                  <a:lnTo>
                    <a:pt x="212598" y="100076"/>
                  </a:lnTo>
                  <a:lnTo>
                    <a:pt x="212725" y="100076"/>
                  </a:lnTo>
                  <a:lnTo>
                    <a:pt x="213106" y="99949"/>
                  </a:lnTo>
                  <a:lnTo>
                    <a:pt x="213487" y="99949"/>
                  </a:lnTo>
                  <a:lnTo>
                    <a:pt x="213614" y="99822"/>
                  </a:lnTo>
                  <a:lnTo>
                    <a:pt x="213995" y="100203"/>
                  </a:lnTo>
                  <a:lnTo>
                    <a:pt x="214376" y="99822"/>
                  </a:lnTo>
                  <a:lnTo>
                    <a:pt x="214884" y="99822"/>
                  </a:lnTo>
                  <a:lnTo>
                    <a:pt x="215265" y="99949"/>
                  </a:lnTo>
                  <a:lnTo>
                    <a:pt x="215392" y="99949"/>
                  </a:lnTo>
                  <a:lnTo>
                    <a:pt x="215519" y="99568"/>
                  </a:lnTo>
                  <a:lnTo>
                    <a:pt x="216281" y="99568"/>
                  </a:lnTo>
                  <a:lnTo>
                    <a:pt x="216408" y="99695"/>
                  </a:lnTo>
                  <a:lnTo>
                    <a:pt x="216535" y="99695"/>
                  </a:lnTo>
                  <a:lnTo>
                    <a:pt x="216662" y="99568"/>
                  </a:lnTo>
                  <a:lnTo>
                    <a:pt x="217043" y="99441"/>
                  </a:lnTo>
                  <a:lnTo>
                    <a:pt x="217170" y="99441"/>
                  </a:lnTo>
                  <a:lnTo>
                    <a:pt x="217551" y="99568"/>
                  </a:lnTo>
                  <a:lnTo>
                    <a:pt x="217678" y="99568"/>
                  </a:lnTo>
                  <a:lnTo>
                    <a:pt x="218059" y="99187"/>
                  </a:lnTo>
                  <a:lnTo>
                    <a:pt x="218567" y="99187"/>
                  </a:lnTo>
                  <a:lnTo>
                    <a:pt x="218948" y="99314"/>
                  </a:lnTo>
                  <a:lnTo>
                    <a:pt x="219075" y="99314"/>
                  </a:lnTo>
                  <a:lnTo>
                    <a:pt x="219202" y="98933"/>
                  </a:lnTo>
                  <a:lnTo>
                    <a:pt x="219583" y="98806"/>
                  </a:lnTo>
                  <a:lnTo>
                    <a:pt x="219710" y="98806"/>
                  </a:lnTo>
                  <a:lnTo>
                    <a:pt x="220091" y="98933"/>
                  </a:lnTo>
                  <a:lnTo>
                    <a:pt x="220218" y="98933"/>
                  </a:lnTo>
                  <a:lnTo>
                    <a:pt x="220345" y="98552"/>
                  </a:lnTo>
                  <a:lnTo>
                    <a:pt x="220853" y="98425"/>
                  </a:lnTo>
                  <a:lnTo>
                    <a:pt x="220980" y="98425"/>
                  </a:lnTo>
                  <a:lnTo>
                    <a:pt x="221107" y="98552"/>
                  </a:lnTo>
                  <a:lnTo>
                    <a:pt x="221234" y="98552"/>
                  </a:lnTo>
                  <a:lnTo>
                    <a:pt x="221361" y="98171"/>
                  </a:lnTo>
                  <a:lnTo>
                    <a:pt x="221742" y="98171"/>
                  </a:lnTo>
                  <a:lnTo>
                    <a:pt x="221869" y="98044"/>
                  </a:lnTo>
                  <a:lnTo>
                    <a:pt x="222250" y="98171"/>
                  </a:lnTo>
                  <a:lnTo>
                    <a:pt x="222377" y="98171"/>
                  </a:lnTo>
                  <a:lnTo>
                    <a:pt x="222504" y="97790"/>
                  </a:lnTo>
                  <a:lnTo>
                    <a:pt x="222885" y="97663"/>
                  </a:lnTo>
                  <a:lnTo>
                    <a:pt x="223012" y="97663"/>
                  </a:lnTo>
                  <a:lnTo>
                    <a:pt x="223393" y="97790"/>
                  </a:lnTo>
                  <a:lnTo>
                    <a:pt x="223520" y="97790"/>
                  </a:lnTo>
                  <a:lnTo>
                    <a:pt x="223647" y="97409"/>
                  </a:lnTo>
                  <a:lnTo>
                    <a:pt x="223901" y="97282"/>
                  </a:lnTo>
                  <a:lnTo>
                    <a:pt x="224155" y="97155"/>
                  </a:lnTo>
                  <a:lnTo>
                    <a:pt x="224536" y="97282"/>
                  </a:lnTo>
                  <a:lnTo>
                    <a:pt x="224663" y="97282"/>
                  </a:lnTo>
                  <a:lnTo>
                    <a:pt x="224790" y="96901"/>
                  </a:lnTo>
                  <a:lnTo>
                    <a:pt x="225171" y="96774"/>
                  </a:lnTo>
                  <a:lnTo>
                    <a:pt x="225298" y="96774"/>
                  </a:lnTo>
                  <a:lnTo>
                    <a:pt x="225679" y="96901"/>
                  </a:lnTo>
                  <a:lnTo>
                    <a:pt x="225806" y="96774"/>
                  </a:lnTo>
                  <a:lnTo>
                    <a:pt x="225933" y="96393"/>
                  </a:lnTo>
                  <a:lnTo>
                    <a:pt x="226060" y="96266"/>
                  </a:lnTo>
                  <a:lnTo>
                    <a:pt x="226188" y="96266"/>
                  </a:lnTo>
                  <a:lnTo>
                    <a:pt x="226569" y="96393"/>
                  </a:lnTo>
                  <a:lnTo>
                    <a:pt x="226696" y="96266"/>
                  </a:lnTo>
                  <a:lnTo>
                    <a:pt x="226823" y="95885"/>
                  </a:lnTo>
                  <a:lnTo>
                    <a:pt x="227204" y="95758"/>
                  </a:lnTo>
                  <a:lnTo>
                    <a:pt x="227331" y="95631"/>
                  </a:lnTo>
                  <a:lnTo>
                    <a:pt x="227712" y="95758"/>
                  </a:lnTo>
                  <a:lnTo>
                    <a:pt x="227839" y="95758"/>
                  </a:lnTo>
                  <a:lnTo>
                    <a:pt x="227966" y="95377"/>
                  </a:lnTo>
                  <a:lnTo>
                    <a:pt x="228220" y="94996"/>
                  </a:lnTo>
                  <a:lnTo>
                    <a:pt x="228728" y="95123"/>
                  </a:lnTo>
                  <a:lnTo>
                    <a:pt x="228855" y="94742"/>
                  </a:lnTo>
                  <a:lnTo>
                    <a:pt x="228982" y="94615"/>
                  </a:lnTo>
                  <a:lnTo>
                    <a:pt x="229109" y="94488"/>
                  </a:lnTo>
                  <a:lnTo>
                    <a:pt x="229617" y="94615"/>
                  </a:lnTo>
                  <a:lnTo>
                    <a:pt x="229744" y="94488"/>
                  </a:lnTo>
                  <a:lnTo>
                    <a:pt x="229871" y="94107"/>
                  </a:lnTo>
                  <a:lnTo>
                    <a:pt x="230252" y="93726"/>
                  </a:lnTo>
                  <a:lnTo>
                    <a:pt x="230633" y="93853"/>
                  </a:lnTo>
                  <a:lnTo>
                    <a:pt x="230760" y="93726"/>
                  </a:lnTo>
                  <a:lnTo>
                    <a:pt x="230887" y="93345"/>
                  </a:lnTo>
                  <a:lnTo>
                    <a:pt x="231268" y="92964"/>
                  </a:lnTo>
                  <a:lnTo>
                    <a:pt x="231649" y="93091"/>
                  </a:lnTo>
                  <a:lnTo>
                    <a:pt x="231903" y="92964"/>
                  </a:lnTo>
                  <a:lnTo>
                    <a:pt x="232030" y="92583"/>
                  </a:lnTo>
                  <a:lnTo>
                    <a:pt x="232157" y="92456"/>
                  </a:lnTo>
                  <a:lnTo>
                    <a:pt x="232284" y="92329"/>
                  </a:lnTo>
                  <a:lnTo>
                    <a:pt x="232792" y="92456"/>
                  </a:lnTo>
                  <a:lnTo>
                    <a:pt x="232792" y="91567"/>
                  </a:lnTo>
                  <a:lnTo>
                    <a:pt x="232919" y="91186"/>
                  </a:lnTo>
                  <a:lnTo>
                    <a:pt x="233300" y="90805"/>
                  </a:lnTo>
                  <a:lnTo>
                    <a:pt x="233808" y="90805"/>
                  </a:lnTo>
                  <a:lnTo>
                    <a:pt x="233935" y="90297"/>
                  </a:lnTo>
                  <a:lnTo>
                    <a:pt x="234316" y="89916"/>
                  </a:lnTo>
                  <a:lnTo>
                    <a:pt x="234697" y="90043"/>
                  </a:lnTo>
                  <a:lnTo>
                    <a:pt x="234824" y="89916"/>
                  </a:lnTo>
                  <a:lnTo>
                    <a:pt x="234824" y="89662"/>
                  </a:lnTo>
                  <a:lnTo>
                    <a:pt x="234951" y="89535"/>
                  </a:lnTo>
                  <a:lnTo>
                    <a:pt x="235078" y="89408"/>
                  </a:lnTo>
                  <a:lnTo>
                    <a:pt x="235713" y="89408"/>
                  </a:lnTo>
                  <a:lnTo>
                    <a:pt x="235713" y="88773"/>
                  </a:lnTo>
                  <a:lnTo>
                    <a:pt x="235840" y="88646"/>
                  </a:lnTo>
                  <a:lnTo>
                    <a:pt x="235967" y="88519"/>
                  </a:lnTo>
                  <a:lnTo>
                    <a:pt x="236475" y="88519"/>
                  </a:lnTo>
                  <a:lnTo>
                    <a:pt x="236475" y="88011"/>
                  </a:lnTo>
                  <a:lnTo>
                    <a:pt x="236602" y="87884"/>
                  </a:lnTo>
                  <a:lnTo>
                    <a:pt x="236729" y="87757"/>
                  </a:lnTo>
                  <a:lnTo>
                    <a:pt x="237237" y="87757"/>
                  </a:lnTo>
                  <a:lnTo>
                    <a:pt x="237237" y="87122"/>
                  </a:lnTo>
                  <a:lnTo>
                    <a:pt x="237618" y="86995"/>
                  </a:lnTo>
                  <a:lnTo>
                    <a:pt x="237618" y="86741"/>
                  </a:lnTo>
                  <a:lnTo>
                    <a:pt x="238126" y="86741"/>
                  </a:lnTo>
                  <a:lnTo>
                    <a:pt x="238253" y="86614"/>
                  </a:lnTo>
                  <a:lnTo>
                    <a:pt x="238126" y="86233"/>
                  </a:lnTo>
                  <a:lnTo>
                    <a:pt x="238507" y="85852"/>
                  </a:lnTo>
                  <a:lnTo>
                    <a:pt x="239015" y="85852"/>
                  </a:lnTo>
                  <a:lnTo>
                    <a:pt x="241300" y="85725"/>
                  </a:lnTo>
                  <a:lnTo>
                    <a:pt x="241173" y="85217"/>
                  </a:lnTo>
                  <a:lnTo>
                    <a:pt x="241554" y="85090"/>
                  </a:lnTo>
                  <a:lnTo>
                    <a:pt x="241554" y="84963"/>
                  </a:lnTo>
                  <a:lnTo>
                    <a:pt x="242062" y="84963"/>
                  </a:lnTo>
                  <a:lnTo>
                    <a:pt x="242062" y="84328"/>
                  </a:lnTo>
                  <a:lnTo>
                    <a:pt x="242443" y="83947"/>
                  </a:lnTo>
                  <a:lnTo>
                    <a:pt x="242951" y="83947"/>
                  </a:lnTo>
                  <a:lnTo>
                    <a:pt x="242951" y="83312"/>
                  </a:lnTo>
                  <a:lnTo>
                    <a:pt x="243078" y="83185"/>
                  </a:lnTo>
                  <a:lnTo>
                    <a:pt x="243205" y="83058"/>
                  </a:lnTo>
                  <a:lnTo>
                    <a:pt x="243586" y="83058"/>
                  </a:lnTo>
                  <a:lnTo>
                    <a:pt x="243713" y="82931"/>
                  </a:lnTo>
                  <a:lnTo>
                    <a:pt x="243586" y="82423"/>
                  </a:lnTo>
                  <a:lnTo>
                    <a:pt x="243713" y="82296"/>
                  </a:lnTo>
                  <a:lnTo>
                    <a:pt x="244221" y="82169"/>
                  </a:lnTo>
                  <a:lnTo>
                    <a:pt x="244348" y="82042"/>
                  </a:lnTo>
                  <a:lnTo>
                    <a:pt x="244221" y="81788"/>
                  </a:lnTo>
                  <a:lnTo>
                    <a:pt x="244348" y="81661"/>
                  </a:lnTo>
                  <a:lnTo>
                    <a:pt x="244475" y="81534"/>
                  </a:lnTo>
                  <a:lnTo>
                    <a:pt x="244983" y="81407"/>
                  </a:lnTo>
                  <a:lnTo>
                    <a:pt x="244983" y="80772"/>
                  </a:lnTo>
                  <a:lnTo>
                    <a:pt x="244856" y="80391"/>
                  </a:lnTo>
                  <a:lnTo>
                    <a:pt x="244983" y="80264"/>
                  </a:lnTo>
                  <a:lnTo>
                    <a:pt x="245237" y="80137"/>
                  </a:lnTo>
                  <a:lnTo>
                    <a:pt x="245745" y="80010"/>
                  </a:lnTo>
                  <a:lnTo>
                    <a:pt x="245745" y="79756"/>
                  </a:lnTo>
                  <a:lnTo>
                    <a:pt x="245618" y="79248"/>
                  </a:lnTo>
                  <a:lnTo>
                    <a:pt x="245745" y="79121"/>
                  </a:lnTo>
                  <a:lnTo>
                    <a:pt x="245872" y="78994"/>
                  </a:lnTo>
                  <a:lnTo>
                    <a:pt x="246253" y="78994"/>
                  </a:lnTo>
                  <a:lnTo>
                    <a:pt x="246380" y="78867"/>
                  </a:lnTo>
                  <a:lnTo>
                    <a:pt x="246253" y="78359"/>
                  </a:lnTo>
                  <a:lnTo>
                    <a:pt x="246380" y="77978"/>
                  </a:lnTo>
                  <a:lnTo>
                    <a:pt x="246507" y="77978"/>
                  </a:lnTo>
                  <a:lnTo>
                    <a:pt x="246888" y="77851"/>
                  </a:lnTo>
                  <a:lnTo>
                    <a:pt x="246888" y="77597"/>
                  </a:lnTo>
                  <a:lnTo>
                    <a:pt x="246761" y="77216"/>
                  </a:lnTo>
                  <a:lnTo>
                    <a:pt x="247142" y="76835"/>
                  </a:lnTo>
                  <a:lnTo>
                    <a:pt x="247523" y="76708"/>
                  </a:lnTo>
                  <a:lnTo>
                    <a:pt x="247650" y="76581"/>
                  </a:lnTo>
                  <a:lnTo>
                    <a:pt x="247523" y="76073"/>
                  </a:lnTo>
                  <a:lnTo>
                    <a:pt x="247650" y="75692"/>
                  </a:lnTo>
                  <a:lnTo>
                    <a:pt x="248158" y="75565"/>
                  </a:lnTo>
                  <a:lnTo>
                    <a:pt x="248158" y="75438"/>
                  </a:lnTo>
                  <a:lnTo>
                    <a:pt x="248031" y="75057"/>
                  </a:lnTo>
                  <a:lnTo>
                    <a:pt x="248158" y="74676"/>
                  </a:lnTo>
                  <a:lnTo>
                    <a:pt x="248158" y="74549"/>
                  </a:lnTo>
                  <a:lnTo>
                    <a:pt x="248666" y="74422"/>
                  </a:lnTo>
                  <a:lnTo>
                    <a:pt x="248539" y="73914"/>
                  </a:lnTo>
                  <a:lnTo>
                    <a:pt x="248666" y="73533"/>
                  </a:lnTo>
                  <a:lnTo>
                    <a:pt x="249174" y="73406"/>
                  </a:lnTo>
                  <a:lnTo>
                    <a:pt x="249174" y="73152"/>
                  </a:lnTo>
                  <a:lnTo>
                    <a:pt x="249047" y="72771"/>
                  </a:lnTo>
                  <a:lnTo>
                    <a:pt x="249047" y="72517"/>
                  </a:lnTo>
                  <a:lnTo>
                    <a:pt x="249174" y="72390"/>
                  </a:lnTo>
                  <a:lnTo>
                    <a:pt x="249555" y="72263"/>
                  </a:lnTo>
                  <a:lnTo>
                    <a:pt x="249555" y="72009"/>
                  </a:lnTo>
                  <a:lnTo>
                    <a:pt x="249428" y="71628"/>
                  </a:lnTo>
                  <a:lnTo>
                    <a:pt x="249555" y="71247"/>
                  </a:lnTo>
                  <a:lnTo>
                    <a:pt x="249555" y="71120"/>
                  </a:lnTo>
                  <a:lnTo>
                    <a:pt x="250063" y="70993"/>
                  </a:lnTo>
                  <a:lnTo>
                    <a:pt x="250063" y="70739"/>
                  </a:lnTo>
                  <a:lnTo>
                    <a:pt x="249936" y="70358"/>
                  </a:lnTo>
                  <a:lnTo>
                    <a:pt x="249936" y="69977"/>
                  </a:lnTo>
                  <a:lnTo>
                    <a:pt x="250444" y="69850"/>
                  </a:lnTo>
                  <a:lnTo>
                    <a:pt x="250444" y="69596"/>
                  </a:lnTo>
                  <a:lnTo>
                    <a:pt x="250317" y="69215"/>
                  </a:lnTo>
                  <a:lnTo>
                    <a:pt x="250317" y="68834"/>
                  </a:lnTo>
                  <a:lnTo>
                    <a:pt x="250825" y="68453"/>
                  </a:lnTo>
                  <a:lnTo>
                    <a:pt x="250825" y="68453"/>
                  </a:lnTo>
                  <a:lnTo>
                    <a:pt x="250698" y="68072"/>
                  </a:lnTo>
                  <a:lnTo>
                    <a:pt x="250698" y="67564"/>
                  </a:lnTo>
                  <a:lnTo>
                    <a:pt x="251206" y="67437"/>
                  </a:lnTo>
                  <a:lnTo>
                    <a:pt x="251206" y="67183"/>
                  </a:lnTo>
                  <a:lnTo>
                    <a:pt x="250825" y="66802"/>
                  </a:lnTo>
                  <a:lnTo>
                    <a:pt x="250952" y="66421"/>
                  </a:lnTo>
                  <a:lnTo>
                    <a:pt x="250952" y="66294"/>
                  </a:lnTo>
                  <a:lnTo>
                    <a:pt x="251333" y="66167"/>
                  </a:lnTo>
                  <a:lnTo>
                    <a:pt x="251333" y="66040"/>
                  </a:lnTo>
                  <a:lnTo>
                    <a:pt x="251206" y="65659"/>
                  </a:lnTo>
                  <a:lnTo>
                    <a:pt x="251206" y="65024"/>
                  </a:lnTo>
                  <a:lnTo>
                    <a:pt x="251714" y="64897"/>
                  </a:lnTo>
                  <a:lnTo>
                    <a:pt x="251714" y="64643"/>
                  </a:lnTo>
                  <a:lnTo>
                    <a:pt x="251333" y="64262"/>
                  </a:lnTo>
                  <a:lnTo>
                    <a:pt x="251333" y="64008"/>
                  </a:lnTo>
                  <a:lnTo>
                    <a:pt x="251460" y="64008"/>
                  </a:lnTo>
                  <a:lnTo>
                    <a:pt x="251841" y="63627"/>
                  </a:lnTo>
                  <a:lnTo>
                    <a:pt x="251841" y="63500"/>
                  </a:lnTo>
                  <a:lnTo>
                    <a:pt x="251460" y="63119"/>
                  </a:lnTo>
                  <a:lnTo>
                    <a:pt x="251460" y="62738"/>
                  </a:lnTo>
                  <a:lnTo>
                    <a:pt x="251968" y="62357"/>
                  </a:lnTo>
                  <a:lnTo>
                    <a:pt x="251968" y="62230"/>
                  </a:lnTo>
                  <a:lnTo>
                    <a:pt x="251587" y="61849"/>
                  </a:lnTo>
                  <a:lnTo>
                    <a:pt x="251587" y="61468"/>
                  </a:lnTo>
                  <a:lnTo>
                    <a:pt x="251968" y="61214"/>
                  </a:lnTo>
                  <a:lnTo>
                    <a:pt x="251587" y="60833"/>
                  </a:lnTo>
                  <a:lnTo>
                    <a:pt x="251714" y="60452"/>
                  </a:lnTo>
                  <a:lnTo>
                    <a:pt x="251714" y="60198"/>
                  </a:lnTo>
                  <a:lnTo>
                    <a:pt x="252095" y="59817"/>
                  </a:lnTo>
                  <a:lnTo>
                    <a:pt x="252095" y="59690"/>
                  </a:lnTo>
                  <a:lnTo>
                    <a:pt x="251714" y="59309"/>
                  </a:lnTo>
                  <a:lnTo>
                    <a:pt x="251714" y="58928"/>
                  </a:lnTo>
                  <a:lnTo>
                    <a:pt x="252095" y="58801"/>
                  </a:lnTo>
                  <a:lnTo>
                    <a:pt x="252095" y="58547"/>
                  </a:lnTo>
                  <a:lnTo>
                    <a:pt x="251714" y="58166"/>
                  </a:lnTo>
                  <a:lnTo>
                    <a:pt x="251714" y="57658"/>
                  </a:lnTo>
                  <a:lnTo>
                    <a:pt x="252095" y="57277"/>
                  </a:lnTo>
                  <a:lnTo>
                    <a:pt x="251714" y="56896"/>
                  </a:lnTo>
                  <a:lnTo>
                    <a:pt x="251714" y="56515"/>
                  </a:lnTo>
                  <a:lnTo>
                    <a:pt x="252095" y="56134"/>
                  </a:lnTo>
                  <a:lnTo>
                    <a:pt x="252095" y="56007"/>
                  </a:lnTo>
                  <a:lnTo>
                    <a:pt x="251714" y="55626"/>
                  </a:lnTo>
                  <a:lnTo>
                    <a:pt x="251714" y="55245"/>
                  </a:lnTo>
                  <a:lnTo>
                    <a:pt x="252095" y="54864"/>
                  </a:lnTo>
                  <a:lnTo>
                    <a:pt x="251968" y="54737"/>
                  </a:lnTo>
                  <a:lnTo>
                    <a:pt x="251587" y="54229"/>
                  </a:lnTo>
                  <a:lnTo>
                    <a:pt x="251587" y="53975"/>
                  </a:lnTo>
                  <a:lnTo>
                    <a:pt x="251968" y="53594"/>
                  </a:lnTo>
                  <a:lnTo>
                    <a:pt x="251968" y="53467"/>
                  </a:lnTo>
                  <a:lnTo>
                    <a:pt x="251460" y="53086"/>
                  </a:lnTo>
                  <a:lnTo>
                    <a:pt x="251460" y="52959"/>
                  </a:lnTo>
                  <a:lnTo>
                    <a:pt x="251841" y="52451"/>
                  </a:lnTo>
                  <a:lnTo>
                    <a:pt x="251841" y="52197"/>
                  </a:lnTo>
                  <a:lnTo>
                    <a:pt x="251333" y="51816"/>
                  </a:lnTo>
                  <a:lnTo>
                    <a:pt x="251333" y="51689"/>
                  </a:lnTo>
                  <a:lnTo>
                    <a:pt x="251714" y="51181"/>
                  </a:lnTo>
                  <a:lnTo>
                    <a:pt x="251714" y="51054"/>
                  </a:lnTo>
                  <a:lnTo>
                    <a:pt x="251206" y="50673"/>
                  </a:lnTo>
                  <a:lnTo>
                    <a:pt x="251206" y="50546"/>
                  </a:lnTo>
                  <a:lnTo>
                    <a:pt x="251587" y="50038"/>
                  </a:lnTo>
                  <a:lnTo>
                    <a:pt x="251587" y="49784"/>
                  </a:lnTo>
                  <a:lnTo>
                    <a:pt x="251079" y="49657"/>
                  </a:lnTo>
                  <a:lnTo>
                    <a:pt x="251079" y="49149"/>
                  </a:lnTo>
                  <a:lnTo>
                    <a:pt x="250952" y="49022"/>
                  </a:lnTo>
                  <a:lnTo>
                    <a:pt x="251333" y="48641"/>
                  </a:lnTo>
                  <a:lnTo>
                    <a:pt x="251333" y="48514"/>
                  </a:lnTo>
                  <a:lnTo>
                    <a:pt x="250825" y="48133"/>
                  </a:lnTo>
                  <a:lnTo>
                    <a:pt x="250825" y="48006"/>
                  </a:lnTo>
                  <a:lnTo>
                    <a:pt x="251206" y="47498"/>
                  </a:lnTo>
                  <a:lnTo>
                    <a:pt x="251079" y="47371"/>
                  </a:lnTo>
                  <a:lnTo>
                    <a:pt x="250571" y="46990"/>
                  </a:lnTo>
                  <a:lnTo>
                    <a:pt x="250571" y="46736"/>
                  </a:lnTo>
                  <a:lnTo>
                    <a:pt x="250952" y="46228"/>
                  </a:lnTo>
                  <a:lnTo>
                    <a:pt x="250825" y="46101"/>
                  </a:lnTo>
                  <a:lnTo>
                    <a:pt x="250317" y="45593"/>
                  </a:lnTo>
                  <a:lnTo>
                    <a:pt x="250444" y="45085"/>
                  </a:lnTo>
                  <a:lnTo>
                    <a:pt x="250444" y="44958"/>
                  </a:lnTo>
                  <a:lnTo>
                    <a:pt x="249936" y="44577"/>
                  </a:lnTo>
                  <a:lnTo>
                    <a:pt x="249936" y="44196"/>
                  </a:lnTo>
                  <a:lnTo>
                    <a:pt x="250063" y="43815"/>
                  </a:lnTo>
                  <a:lnTo>
                    <a:pt x="250063" y="43688"/>
                  </a:lnTo>
                  <a:lnTo>
                    <a:pt x="249555" y="43561"/>
                  </a:lnTo>
                  <a:lnTo>
                    <a:pt x="249555" y="43434"/>
                  </a:lnTo>
                  <a:lnTo>
                    <a:pt x="248920" y="43180"/>
                  </a:lnTo>
                  <a:lnTo>
                    <a:pt x="249301" y="42672"/>
                  </a:lnTo>
                  <a:lnTo>
                    <a:pt x="249174" y="42545"/>
                  </a:lnTo>
                  <a:lnTo>
                    <a:pt x="248666" y="42418"/>
                  </a:lnTo>
                  <a:lnTo>
                    <a:pt x="248666" y="42037"/>
                  </a:lnTo>
                  <a:lnTo>
                    <a:pt x="248793" y="41529"/>
                  </a:lnTo>
                  <a:lnTo>
                    <a:pt x="248285" y="41148"/>
                  </a:lnTo>
                  <a:lnTo>
                    <a:pt x="248158" y="41021"/>
                  </a:lnTo>
                  <a:lnTo>
                    <a:pt x="248285" y="40513"/>
                  </a:lnTo>
                  <a:lnTo>
                    <a:pt x="248285" y="40386"/>
                  </a:lnTo>
                  <a:lnTo>
                    <a:pt x="247523" y="40005"/>
                  </a:lnTo>
                  <a:lnTo>
                    <a:pt x="247650" y="39370"/>
                  </a:lnTo>
                  <a:lnTo>
                    <a:pt x="247523" y="39243"/>
                  </a:lnTo>
                  <a:lnTo>
                    <a:pt x="247015" y="39116"/>
                  </a:lnTo>
                  <a:lnTo>
                    <a:pt x="247015" y="38735"/>
                  </a:lnTo>
                  <a:lnTo>
                    <a:pt x="246888" y="38608"/>
                  </a:lnTo>
                  <a:lnTo>
                    <a:pt x="247015" y="38100"/>
                  </a:lnTo>
                  <a:lnTo>
                    <a:pt x="246507" y="37973"/>
                  </a:lnTo>
                  <a:lnTo>
                    <a:pt x="246507" y="37719"/>
                  </a:lnTo>
                  <a:lnTo>
                    <a:pt x="246380" y="37592"/>
                  </a:lnTo>
                  <a:lnTo>
                    <a:pt x="246507" y="37084"/>
                  </a:lnTo>
                  <a:lnTo>
                    <a:pt x="246380" y="36957"/>
                  </a:lnTo>
                  <a:lnTo>
                    <a:pt x="245872" y="36830"/>
                  </a:lnTo>
                  <a:lnTo>
                    <a:pt x="245872" y="36576"/>
                  </a:lnTo>
                  <a:lnTo>
                    <a:pt x="245745" y="36449"/>
                  </a:lnTo>
                  <a:lnTo>
                    <a:pt x="245872" y="36068"/>
                  </a:lnTo>
                  <a:lnTo>
                    <a:pt x="245872" y="35941"/>
                  </a:lnTo>
                  <a:lnTo>
                    <a:pt x="245364" y="35814"/>
                  </a:lnTo>
                  <a:lnTo>
                    <a:pt x="245237" y="35560"/>
                  </a:lnTo>
                  <a:lnTo>
                    <a:pt x="245237" y="34925"/>
                  </a:lnTo>
                  <a:lnTo>
                    <a:pt x="244729" y="34798"/>
                  </a:lnTo>
                  <a:lnTo>
                    <a:pt x="244602" y="34671"/>
                  </a:lnTo>
                  <a:lnTo>
                    <a:pt x="244602" y="33909"/>
                  </a:lnTo>
                  <a:lnTo>
                    <a:pt x="244094" y="33782"/>
                  </a:lnTo>
                  <a:lnTo>
                    <a:pt x="243967" y="33655"/>
                  </a:lnTo>
                  <a:lnTo>
                    <a:pt x="243840" y="33528"/>
                  </a:lnTo>
                  <a:lnTo>
                    <a:pt x="243967" y="33020"/>
                  </a:lnTo>
                  <a:lnTo>
                    <a:pt x="243840" y="33020"/>
                  </a:lnTo>
                  <a:lnTo>
                    <a:pt x="243459" y="32893"/>
                  </a:lnTo>
                  <a:lnTo>
                    <a:pt x="243332" y="32766"/>
                  </a:lnTo>
                  <a:lnTo>
                    <a:pt x="243205" y="32639"/>
                  </a:lnTo>
                  <a:lnTo>
                    <a:pt x="243332" y="32131"/>
                  </a:lnTo>
                  <a:lnTo>
                    <a:pt x="243205" y="32131"/>
                  </a:lnTo>
                  <a:lnTo>
                    <a:pt x="242697" y="32004"/>
                  </a:lnTo>
                  <a:lnTo>
                    <a:pt x="242570" y="31877"/>
                  </a:lnTo>
                  <a:lnTo>
                    <a:pt x="242570" y="30988"/>
                  </a:lnTo>
                  <a:lnTo>
                    <a:pt x="242443" y="30861"/>
                  </a:lnTo>
                  <a:lnTo>
                    <a:pt x="242062" y="30861"/>
                  </a:lnTo>
                  <a:lnTo>
                    <a:pt x="241935" y="30734"/>
                  </a:lnTo>
                  <a:lnTo>
                    <a:pt x="241808" y="30607"/>
                  </a:lnTo>
                  <a:lnTo>
                    <a:pt x="241808" y="29972"/>
                  </a:lnTo>
                  <a:lnTo>
                    <a:pt x="241300" y="29845"/>
                  </a:lnTo>
                  <a:lnTo>
                    <a:pt x="241173" y="29718"/>
                  </a:lnTo>
                  <a:lnTo>
                    <a:pt x="241046" y="29464"/>
                  </a:lnTo>
                  <a:lnTo>
                    <a:pt x="241046" y="28956"/>
                  </a:lnTo>
                  <a:lnTo>
                    <a:pt x="240030" y="28956"/>
                  </a:lnTo>
                  <a:lnTo>
                    <a:pt x="239649" y="28575"/>
                  </a:lnTo>
                  <a:lnTo>
                    <a:pt x="239649" y="28067"/>
                  </a:lnTo>
                  <a:lnTo>
                    <a:pt x="239141" y="28067"/>
                  </a:lnTo>
                  <a:lnTo>
                    <a:pt x="238760" y="27686"/>
                  </a:lnTo>
                  <a:lnTo>
                    <a:pt x="238760" y="27178"/>
                  </a:lnTo>
                  <a:lnTo>
                    <a:pt x="238252" y="27178"/>
                  </a:lnTo>
                  <a:lnTo>
                    <a:pt x="237871" y="26797"/>
                  </a:lnTo>
                  <a:lnTo>
                    <a:pt x="237871" y="26416"/>
                  </a:lnTo>
                  <a:lnTo>
                    <a:pt x="237109" y="26416"/>
                  </a:lnTo>
                  <a:lnTo>
                    <a:pt x="236982" y="26289"/>
                  </a:lnTo>
                  <a:lnTo>
                    <a:pt x="236855" y="26162"/>
                  </a:lnTo>
                  <a:lnTo>
                    <a:pt x="236855" y="25654"/>
                  </a:lnTo>
                  <a:lnTo>
                    <a:pt x="236728" y="25527"/>
                  </a:lnTo>
                  <a:lnTo>
                    <a:pt x="236220" y="25527"/>
                  </a:lnTo>
                  <a:lnTo>
                    <a:pt x="236220" y="25400"/>
                  </a:lnTo>
                  <a:lnTo>
                    <a:pt x="236093" y="24892"/>
                  </a:lnTo>
                  <a:lnTo>
                    <a:pt x="236093" y="24638"/>
                  </a:lnTo>
                  <a:lnTo>
                    <a:pt x="235585" y="24765"/>
                  </a:lnTo>
                  <a:lnTo>
                    <a:pt x="235458" y="24638"/>
                  </a:lnTo>
                  <a:lnTo>
                    <a:pt x="235331" y="24511"/>
                  </a:lnTo>
                  <a:lnTo>
                    <a:pt x="235331" y="24003"/>
                  </a:lnTo>
                  <a:lnTo>
                    <a:pt x="234696" y="24003"/>
                  </a:lnTo>
                  <a:lnTo>
                    <a:pt x="234569" y="23876"/>
                  </a:lnTo>
                  <a:lnTo>
                    <a:pt x="234442" y="23876"/>
                  </a:lnTo>
                  <a:lnTo>
                    <a:pt x="234442" y="23368"/>
                  </a:lnTo>
                  <a:lnTo>
                    <a:pt x="233807" y="23368"/>
                  </a:lnTo>
                  <a:lnTo>
                    <a:pt x="233680" y="23241"/>
                  </a:lnTo>
                  <a:lnTo>
                    <a:pt x="233553" y="23241"/>
                  </a:lnTo>
                  <a:lnTo>
                    <a:pt x="233553" y="22606"/>
                  </a:lnTo>
                  <a:lnTo>
                    <a:pt x="232410" y="22606"/>
                  </a:lnTo>
                  <a:lnTo>
                    <a:pt x="232029" y="22479"/>
                  </a:lnTo>
                  <a:lnTo>
                    <a:pt x="232029" y="22225"/>
                  </a:lnTo>
                  <a:lnTo>
                    <a:pt x="231902" y="21844"/>
                  </a:lnTo>
                  <a:lnTo>
                    <a:pt x="231521" y="21971"/>
                  </a:lnTo>
                  <a:lnTo>
                    <a:pt x="231140" y="21590"/>
                  </a:lnTo>
                  <a:lnTo>
                    <a:pt x="231013" y="21590"/>
                  </a:lnTo>
                  <a:lnTo>
                    <a:pt x="230886" y="21082"/>
                  </a:lnTo>
                  <a:lnTo>
                    <a:pt x="230759" y="21082"/>
                  </a:lnTo>
                  <a:lnTo>
                    <a:pt x="230378" y="21209"/>
                  </a:lnTo>
                  <a:lnTo>
                    <a:pt x="230251" y="21082"/>
                  </a:lnTo>
                  <a:lnTo>
                    <a:pt x="230124" y="21082"/>
                  </a:lnTo>
                  <a:lnTo>
                    <a:pt x="229997" y="20574"/>
                  </a:lnTo>
                  <a:lnTo>
                    <a:pt x="229870" y="20447"/>
                  </a:lnTo>
                  <a:lnTo>
                    <a:pt x="229362" y="20574"/>
                  </a:lnTo>
                  <a:lnTo>
                    <a:pt x="228981" y="20447"/>
                  </a:lnTo>
                  <a:lnTo>
                    <a:pt x="228854" y="19939"/>
                  </a:lnTo>
                  <a:lnTo>
                    <a:pt x="228727" y="19939"/>
                  </a:lnTo>
                  <a:lnTo>
                    <a:pt x="228346" y="20066"/>
                  </a:lnTo>
                  <a:lnTo>
                    <a:pt x="228092" y="19939"/>
                  </a:lnTo>
                  <a:lnTo>
                    <a:pt x="227965" y="19431"/>
                  </a:lnTo>
                  <a:lnTo>
                    <a:pt x="227838" y="19431"/>
                  </a:lnTo>
                  <a:lnTo>
                    <a:pt x="227330" y="19558"/>
                  </a:lnTo>
                  <a:lnTo>
                    <a:pt x="226949" y="19431"/>
                  </a:lnTo>
                  <a:lnTo>
                    <a:pt x="226822" y="18923"/>
                  </a:lnTo>
                  <a:lnTo>
                    <a:pt x="226695" y="18923"/>
                  </a:lnTo>
                  <a:lnTo>
                    <a:pt x="226187" y="19050"/>
                  </a:lnTo>
                  <a:lnTo>
                    <a:pt x="226060" y="18923"/>
                  </a:lnTo>
                  <a:lnTo>
                    <a:pt x="225933" y="18923"/>
                  </a:lnTo>
                  <a:lnTo>
                    <a:pt x="225679" y="18542"/>
                  </a:lnTo>
                  <a:lnTo>
                    <a:pt x="225552" y="18415"/>
                  </a:lnTo>
                  <a:lnTo>
                    <a:pt x="225171" y="18542"/>
                  </a:lnTo>
                  <a:lnTo>
                    <a:pt x="224790" y="18542"/>
                  </a:lnTo>
                  <a:lnTo>
                    <a:pt x="224409" y="18034"/>
                  </a:lnTo>
                  <a:lnTo>
                    <a:pt x="224282" y="18034"/>
                  </a:lnTo>
                  <a:lnTo>
                    <a:pt x="223901" y="18161"/>
                  </a:lnTo>
                  <a:lnTo>
                    <a:pt x="223520" y="18034"/>
                  </a:lnTo>
                  <a:lnTo>
                    <a:pt x="223393" y="18034"/>
                  </a:lnTo>
                  <a:lnTo>
                    <a:pt x="223266" y="17653"/>
                  </a:lnTo>
                  <a:lnTo>
                    <a:pt x="223139" y="17526"/>
                  </a:lnTo>
                  <a:lnTo>
                    <a:pt x="222758" y="17907"/>
                  </a:lnTo>
                  <a:lnTo>
                    <a:pt x="222377" y="17780"/>
                  </a:lnTo>
                  <a:lnTo>
                    <a:pt x="222250" y="17780"/>
                  </a:lnTo>
                  <a:lnTo>
                    <a:pt x="222123" y="17399"/>
                  </a:lnTo>
                  <a:lnTo>
                    <a:pt x="221996" y="17272"/>
                  </a:lnTo>
                  <a:lnTo>
                    <a:pt x="221615" y="17653"/>
                  </a:lnTo>
                  <a:lnTo>
                    <a:pt x="221488" y="17526"/>
                  </a:lnTo>
                  <a:lnTo>
                    <a:pt x="221361" y="17145"/>
                  </a:lnTo>
                  <a:lnTo>
                    <a:pt x="220853" y="17272"/>
                  </a:lnTo>
                  <a:lnTo>
                    <a:pt x="220345" y="17272"/>
                  </a:lnTo>
                  <a:lnTo>
                    <a:pt x="220218" y="16764"/>
                  </a:lnTo>
                  <a:lnTo>
                    <a:pt x="220091" y="16764"/>
                  </a:lnTo>
                  <a:lnTo>
                    <a:pt x="219583" y="17145"/>
                  </a:lnTo>
                  <a:lnTo>
                    <a:pt x="219456" y="17018"/>
                  </a:lnTo>
                  <a:lnTo>
                    <a:pt x="219075" y="16637"/>
                  </a:lnTo>
                  <a:lnTo>
                    <a:pt x="218948" y="16637"/>
                  </a:lnTo>
                  <a:lnTo>
                    <a:pt x="218567" y="16764"/>
                  </a:lnTo>
                  <a:lnTo>
                    <a:pt x="218059" y="16764"/>
                  </a:lnTo>
                  <a:lnTo>
                    <a:pt x="217932" y="16383"/>
                  </a:lnTo>
                  <a:lnTo>
                    <a:pt x="217805" y="16256"/>
                  </a:lnTo>
                  <a:lnTo>
                    <a:pt x="217424" y="16637"/>
                  </a:lnTo>
                  <a:lnTo>
                    <a:pt x="217043" y="16637"/>
                  </a:lnTo>
                  <a:lnTo>
                    <a:pt x="216662" y="16129"/>
                  </a:lnTo>
                  <a:lnTo>
                    <a:pt x="215900" y="16129"/>
                  </a:lnTo>
                  <a:lnTo>
                    <a:pt x="215519" y="16510"/>
                  </a:lnTo>
                  <a:lnTo>
                    <a:pt x="215138" y="16510"/>
                  </a:lnTo>
                  <a:lnTo>
                    <a:pt x="214630" y="16129"/>
                  </a:lnTo>
                  <a:lnTo>
                    <a:pt x="214630" y="16002"/>
                  </a:lnTo>
                  <a:lnTo>
                    <a:pt x="214249" y="16383"/>
                  </a:lnTo>
                  <a:lnTo>
                    <a:pt x="213614" y="16383"/>
                  </a:lnTo>
                  <a:lnTo>
                    <a:pt x="213487" y="16002"/>
                  </a:lnTo>
                  <a:lnTo>
                    <a:pt x="213360" y="16002"/>
                  </a:lnTo>
                  <a:lnTo>
                    <a:pt x="212979" y="16383"/>
                  </a:lnTo>
                  <a:lnTo>
                    <a:pt x="212598" y="16256"/>
                  </a:lnTo>
                  <a:lnTo>
                    <a:pt x="212217" y="15875"/>
                  </a:lnTo>
                  <a:lnTo>
                    <a:pt x="212090" y="15875"/>
                  </a:lnTo>
                  <a:lnTo>
                    <a:pt x="210185" y="16256"/>
                  </a:lnTo>
                  <a:lnTo>
                    <a:pt x="210058" y="16256"/>
                  </a:lnTo>
                  <a:lnTo>
                    <a:pt x="209677" y="15875"/>
                  </a:lnTo>
                  <a:lnTo>
                    <a:pt x="209550" y="15875"/>
                  </a:lnTo>
                  <a:lnTo>
                    <a:pt x="209423" y="16256"/>
                  </a:lnTo>
                  <a:lnTo>
                    <a:pt x="208788" y="16256"/>
                  </a:lnTo>
                  <a:lnTo>
                    <a:pt x="208661" y="15875"/>
                  </a:lnTo>
                  <a:lnTo>
                    <a:pt x="208534" y="15875"/>
                  </a:lnTo>
                  <a:lnTo>
                    <a:pt x="208153" y="16256"/>
                  </a:lnTo>
                  <a:lnTo>
                    <a:pt x="207645" y="16256"/>
                  </a:lnTo>
                  <a:lnTo>
                    <a:pt x="207518" y="15875"/>
                  </a:lnTo>
                  <a:lnTo>
                    <a:pt x="207391" y="15875"/>
                  </a:lnTo>
                  <a:lnTo>
                    <a:pt x="207010" y="16256"/>
                  </a:lnTo>
                  <a:lnTo>
                    <a:pt x="206502" y="16256"/>
                  </a:lnTo>
                  <a:lnTo>
                    <a:pt x="206121" y="15875"/>
                  </a:lnTo>
                  <a:lnTo>
                    <a:pt x="205994" y="15875"/>
                  </a:lnTo>
                  <a:lnTo>
                    <a:pt x="205867" y="16256"/>
                  </a:lnTo>
                  <a:lnTo>
                    <a:pt x="205359" y="16256"/>
                  </a:lnTo>
                  <a:lnTo>
                    <a:pt x="204978" y="15875"/>
                  </a:lnTo>
                  <a:lnTo>
                    <a:pt x="204851" y="15875"/>
                  </a:lnTo>
                  <a:lnTo>
                    <a:pt x="204470" y="16256"/>
                  </a:lnTo>
                  <a:lnTo>
                    <a:pt x="203962" y="16256"/>
                  </a:lnTo>
                  <a:lnTo>
                    <a:pt x="203835" y="15875"/>
                  </a:lnTo>
                  <a:lnTo>
                    <a:pt x="203708" y="15875"/>
                  </a:lnTo>
                  <a:lnTo>
                    <a:pt x="203200" y="16129"/>
                  </a:lnTo>
                  <a:lnTo>
                    <a:pt x="202692" y="16129"/>
                  </a:lnTo>
                  <a:lnTo>
                    <a:pt x="202311" y="15748"/>
                  </a:lnTo>
                  <a:lnTo>
                    <a:pt x="201930" y="16129"/>
                  </a:lnTo>
                  <a:lnTo>
                    <a:pt x="201422" y="16129"/>
                  </a:lnTo>
                  <a:lnTo>
                    <a:pt x="201041" y="15748"/>
                  </a:lnTo>
                  <a:lnTo>
                    <a:pt x="200914" y="15748"/>
                  </a:lnTo>
                  <a:lnTo>
                    <a:pt x="200787" y="16129"/>
                  </a:lnTo>
                  <a:lnTo>
                    <a:pt x="200279" y="16129"/>
                  </a:lnTo>
                  <a:lnTo>
                    <a:pt x="199898" y="15748"/>
                  </a:lnTo>
                  <a:lnTo>
                    <a:pt x="199771" y="15748"/>
                  </a:lnTo>
                  <a:lnTo>
                    <a:pt x="199390" y="16129"/>
                  </a:lnTo>
                  <a:lnTo>
                    <a:pt x="199009" y="16129"/>
                  </a:lnTo>
                  <a:lnTo>
                    <a:pt x="198628" y="15748"/>
                  </a:lnTo>
                  <a:lnTo>
                    <a:pt x="198501" y="15748"/>
                  </a:lnTo>
                  <a:lnTo>
                    <a:pt x="198120" y="16129"/>
                  </a:lnTo>
                  <a:lnTo>
                    <a:pt x="197612" y="16129"/>
                  </a:lnTo>
                  <a:lnTo>
                    <a:pt x="197231" y="15748"/>
                  </a:lnTo>
                  <a:lnTo>
                    <a:pt x="196850" y="16129"/>
                  </a:lnTo>
                  <a:lnTo>
                    <a:pt x="196342" y="16129"/>
                  </a:lnTo>
                  <a:lnTo>
                    <a:pt x="195961" y="15748"/>
                  </a:lnTo>
                  <a:lnTo>
                    <a:pt x="195834" y="15748"/>
                  </a:lnTo>
                  <a:lnTo>
                    <a:pt x="195580" y="16129"/>
                  </a:lnTo>
                  <a:lnTo>
                    <a:pt x="195199" y="16129"/>
                  </a:lnTo>
                  <a:lnTo>
                    <a:pt x="194818" y="15748"/>
                  </a:lnTo>
                  <a:close/>
                  <a:moveTo>
                    <a:pt x="110744" y="79121"/>
                  </a:moveTo>
                  <a:lnTo>
                    <a:pt x="107569" y="79502"/>
                  </a:lnTo>
                  <a:lnTo>
                    <a:pt x="106680" y="80010"/>
                  </a:lnTo>
                  <a:lnTo>
                    <a:pt x="103632" y="82550"/>
                  </a:lnTo>
                  <a:lnTo>
                    <a:pt x="104013" y="111506"/>
                  </a:lnTo>
                  <a:lnTo>
                    <a:pt x="105664" y="114173"/>
                  </a:lnTo>
                  <a:lnTo>
                    <a:pt x="111252" y="114173"/>
                  </a:lnTo>
                  <a:lnTo>
                    <a:pt x="118364" y="111379"/>
                  </a:lnTo>
                  <a:lnTo>
                    <a:pt x="118237" y="94107"/>
                  </a:lnTo>
                  <a:lnTo>
                    <a:pt x="118110" y="82550"/>
                  </a:lnTo>
                  <a:lnTo>
                    <a:pt x="115062" y="79883"/>
                  </a:lnTo>
                  <a:lnTo>
                    <a:pt x="112649" y="79121"/>
                  </a:lnTo>
                  <a:close/>
                  <a:moveTo>
                    <a:pt x="606298" y="80010"/>
                  </a:moveTo>
                  <a:lnTo>
                    <a:pt x="602488" y="80899"/>
                  </a:lnTo>
                  <a:lnTo>
                    <a:pt x="599567" y="83566"/>
                  </a:lnTo>
                  <a:lnTo>
                    <a:pt x="599694" y="101473"/>
                  </a:lnTo>
                  <a:lnTo>
                    <a:pt x="599821" y="113411"/>
                  </a:lnTo>
                  <a:lnTo>
                    <a:pt x="601472" y="116332"/>
                  </a:lnTo>
                  <a:lnTo>
                    <a:pt x="606552" y="116332"/>
                  </a:lnTo>
                  <a:lnTo>
                    <a:pt x="613283" y="113284"/>
                  </a:lnTo>
                  <a:lnTo>
                    <a:pt x="612902" y="95758"/>
                  </a:lnTo>
                  <a:lnTo>
                    <a:pt x="612902" y="83693"/>
                  </a:lnTo>
                  <a:lnTo>
                    <a:pt x="609981" y="80772"/>
                  </a:lnTo>
                  <a:lnTo>
                    <a:pt x="605917" y="79883"/>
                  </a:lnTo>
                  <a:close/>
                </a:path>
              </a:pathLst>
            </a:custGeom>
            <a:blipFill>
              <a:blip r:embed="rId5"/>
              <a:stretch>
                <a:fillRect l="-1147" t="-6069" r="-833" b="-5480"/>
              </a:stretch>
            </a:blipFill>
          </p:spPr>
        </p:sp>
      </p:grpSp>
      <p:sp>
        <p:nvSpPr>
          <p:cNvPr name="Freeform 11" id="11"/>
          <p:cNvSpPr/>
          <p:nvPr/>
        </p:nvSpPr>
        <p:spPr>
          <a:xfrm flipH="false" flipV="false" rot="0">
            <a:off x="1155697" y="3403597"/>
            <a:ext cx="469897" cy="901703"/>
          </a:xfrm>
          <a:custGeom>
            <a:avLst/>
            <a:gdLst/>
            <a:ahLst/>
            <a:cxnLst/>
            <a:rect r="r" b="b" t="t" l="l"/>
            <a:pathLst>
              <a:path h="901703" w="469897">
                <a:moveTo>
                  <a:pt x="0" y="0"/>
                </a:moveTo>
                <a:lnTo>
                  <a:pt x="469897" y="0"/>
                </a:lnTo>
                <a:lnTo>
                  <a:pt x="469897" y="901703"/>
                </a:lnTo>
                <a:lnTo>
                  <a:pt x="0" y="901703"/>
                </a:lnTo>
                <a:lnTo>
                  <a:pt x="0" y="0"/>
                </a:lnTo>
                <a:close/>
              </a:path>
            </a:pathLst>
          </a:custGeom>
          <a:blipFill>
            <a:blip r:embed="rId6"/>
            <a:stretch>
              <a:fillRect l="0" t="0" r="0" b="0"/>
            </a:stretch>
          </a:blipFill>
        </p:spPr>
      </p:sp>
      <p:grpSp>
        <p:nvGrpSpPr>
          <p:cNvPr name="Group 12" id="12"/>
          <p:cNvGrpSpPr>
            <a:grpSpLocks noChangeAspect="true"/>
          </p:cNvGrpSpPr>
          <p:nvPr/>
        </p:nvGrpSpPr>
        <p:grpSpPr>
          <a:xfrm rot="0">
            <a:off x="1231459" y="3396891"/>
            <a:ext cx="328736" cy="153553"/>
            <a:chOff x="0" y="0"/>
            <a:chExt cx="438315" cy="204737"/>
          </a:xfrm>
        </p:grpSpPr>
        <p:sp>
          <p:nvSpPr>
            <p:cNvPr name="Freeform 13" id="13"/>
            <p:cNvSpPr/>
            <p:nvPr/>
          </p:nvSpPr>
          <p:spPr>
            <a:xfrm flipH="false" flipV="false" rot="0">
              <a:off x="0" y="0"/>
              <a:ext cx="438277" cy="204724"/>
            </a:xfrm>
            <a:custGeom>
              <a:avLst/>
              <a:gdLst/>
              <a:ahLst/>
              <a:cxnLst/>
              <a:rect r="r" b="b" t="t" l="l"/>
              <a:pathLst>
                <a:path h="204724" w="438277">
                  <a:moveTo>
                    <a:pt x="219075" y="0"/>
                  </a:moveTo>
                  <a:cubicBezTo>
                    <a:pt x="166497" y="0"/>
                    <a:pt x="120142" y="9652"/>
                    <a:pt x="92710" y="24257"/>
                  </a:cubicBezTo>
                  <a:lnTo>
                    <a:pt x="127" y="106680"/>
                  </a:lnTo>
                  <a:cubicBezTo>
                    <a:pt x="127" y="106680"/>
                    <a:pt x="0" y="107315"/>
                    <a:pt x="0" y="108458"/>
                  </a:cubicBezTo>
                  <a:cubicBezTo>
                    <a:pt x="0" y="108839"/>
                    <a:pt x="0" y="109347"/>
                    <a:pt x="0" y="109855"/>
                  </a:cubicBezTo>
                  <a:cubicBezTo>
                    <a:pt x="635" y="126873"/>
                    <a:pt x="15113" y="204724"/>
                    <a:pt x="219075" y="204724"/>
                  </a:cubicBezTo>
                  <a:cubicBezTo>
                    <a:pt x="428752" y="204724"/>
                    <a:pt x="438277" y="123317"/>
                    <a:pt x="438277" y="108585"/>
                  </a:cubicBezTo>
                  <a:cubicBezTo>
                    <a:pt x="438277" y="107061"/>
                    <a:pt x="438150" y="106299"/>
                    <a:pt x="438150" y="106299"/>
                  </a:cubicBezTo>
                  <a:lnTo>
                    <a:pt x="345821" y="24384"/>
                  </a:lnTo>
                  <a:cubicBezTo>
                    <a:pt x="318262" y="9652"/>
                    <a:pt x="271780" y="0"/>
                    <a:pt x="219075" y="0"/>
                  </a:cubicBezTo>
                  <a:close/>
                </a:path>
              </a:pathLst>
            </a:custGeom>
            <a:blipFill>
              <a:blip r:embed="rId7"/>
              <a:stretch>
                <a:fillRect l="-3271" t="-4956" r="-2706" b="-7648"/>
              </a:stretch>
            </a:blipFill>
          </p:spPr>
        </p:sp>
      </p:grpSp>
      <p:sp>
        <p:nvSpPr>
          <p:cNvPr name="Freeform 14" id="14"/>
          <p:cNvSpPr/>
          <p:nvPr/>
        </p:nvSpPr>
        <p:spPr>
          <a:xfrm flipH="false" flipV="false" rot="0">
            <a:off x="279397" y="228600"/>
            <a:ext cx="5410200" cy="4152900"/>
          </a:xfrm>
          <a:custGeom>
            <a:avLst/>
            <a:gdLst/>
            <a:ahLst/>
            <a:cxnLst/>
            <a:rect r="r" b="b" t="t" l="l"/>
            <a:pathLst>
              <a:path h="4152900" w="5410200">
                <a:moveTo>
                  <a:pt x="0" y="0"/>
                </a:moveTo>
                <a:lnTo>
                  <a:pt x="5410200" y="0"/>
                </a:lnTo>
                <a:lnTo>
                  <a:pt x="5410200" y="4152900"/>
                </a:lnTo>
                <a:lnTo>
                  <a:pt x="0" y="4152900"/>
                </a:lnTo>
                <a:lnTo>
                  <a:pt x="0" y="0"/>
                </a:lnTo>
                <a:close/>
              </a:path>
            </a:pathLst>
          </a:custGeom>
          <a:blipFill>
            <a:blip r:embed="rId8"/>
            <a:stretch>
              <a:fillRect l="0" t="0" r="0" b="0"/>
            </a:stretch>
          </a:blipFill>
        </p:spPr>
      </p:sp>
      <p:sp>
        <p:nvSpPr>
          <p:cNvPr name="Freeform 15" id="15"/>
          <p:cNvSpPr/>
          <p:nvPr/>
        </p:nvSpPr>
        <p:spPr>
          <a:xfrm flipH="false" flipV="false" rot="0">
            <a:off x="3592992" y="2031254"/>
            <a:ext cx="116748" cy="54559"/>
          </a:xfrm>
          <a:custGeom>
            <a:avLst/>
            <a:gdLst/>
            <a:ahLst/>
            <a:cxnLst/>
            <a:rect r="r" b="b" t="t" l="l"/>
            <a:pathLst>
              <a:path h="54559" w="116748">
                <a:moveTo>
                  <a:pt x="0" y="0"/>
                </a:moveTo>
                <a:lnTo>
                  <a:pt x="116748" y="0"/>
                </a:lnTo>
                <a:lnTo>
                  <a:pt x="116748" y="54559"/>
                </a:lnTo>
                <a:lnTo>
                  <a:pt x="0" y="54559"/>
                </a:lnTo>
                <a:lnTo>
                  <a:pt x="0" y="0"/>
                </a:lnTo>
                <a:close/>
              </a:path>
            </a:pathLst>
          </a:custGeom>
          <a:blipFill>
            <a:blip r:embed="rId3"/>
            <a:stretch>
              <a:fillRect l="0" t="0" r="0" b="0"/>
            </a:stretch>
          </a:blipFill>
        </p:spPr>
      </p:sp>
      <p:sp>
        <p:nvSpPr>
          <p:cNvPr name="Freeform 16" id="16"/>
          <p:cNvSpPr/>
          <p:nvPr/>
        </p:nvSpPr>
        <p:spPr>
          <a:xfrm flipH="false" flipV="false" rot="0">
            <a:off x="533400" y="1308097"/>
            <a:ext cx="342900" cy="63503"/>
          </a:xfrm>
          <a:custGeom>
            <a:avLst/>
            <a:gdLst/>
            <a:ahLst/>
            <a:cxnLst/>
            <a:rect r="r" b="b" t="t" l="l"/>
            <a:pathLst>
              <a:path h="63503" w="342900">
                <a:moveTo>
                  <a:pt x="0" y="0"/>
                </a:moveTo>
                <a:lnTo>
                  <a:pt x="342900" y="0"/>
                </a:lnTo>
                <a:lnTo>
                  <a:pt x="342900" y="63503"/>
                </a:lnTo>
                <a:lnTo>
                  <a:pt x="0" y="63503"/>
                </a:lnTo>
                <a:lnTo>
                  <a:pt x="0" y="0"/>
                </a:lnTo>
                <a:close/>
              </a:path>
            </a:pathLst>
          </a:custGeom>
          <a:blipFill>
            <a:blip r:embed="rId9"/>
            <a:stretch>
              <a:fillRect l="0" t="0" r="0" b="0"/>
            </a:stretch>
          </a:blipFill>
        </p:spPr>
      </p:sp>
      <p:sp>
        <p:nvSpPr>
          <p:cNvPr name="Freeform 17" id="17"/>
          <p:cNvSpPr/>
          <p:nvPr/>
        </p:nvSpPr>
        <p:spPr>
          <a:xfrm flipH="false" flipV="false" rot="0">
            <a:off x="419100" y="977903"/>
            <a:ext cx="2133600" cy="342900"/>
          </a:xfrm>
          <a:custGeom>
            <a:avLst/>
            <a:gdLst/>
            <a:ahLst/>
            <a:cxnLst/>
            <a:rect r="r" b="b" t="t" l="l"/>
            <a:pathLst>
              <a:path h="342900" w="2133600">
                <a:moveTo>
                  <a:pt x="0" y="0"/>
                </a:moveTo>
                <a:lnTo>
                  <a:pt x="2133600" y="0"/>
                </a:lnTo>
                <a:lnTo>
                  <a:pt x="2133600" y="342900"/>
                </a:lnTo>
                <a:lnTo>
                  <a:pt x="0" y="342900"/>
                </a:lnTo>
                <a:lnTo>
                  <a:pt x="0" y="0"/>
                </a:lnTo>
                <a:close/>
              </a:path>
            </a:pathLst>
          </a:custGeom>
          <a:blipFill>
            <a:blip r:embed="rId10"/>
            <a:stretch>
              <a:fillRect l="0" t="0" r="0" b="0"/>
            </a:stretch>
          </a:blipFill>
        </p:spPr>
      </p:sp>
      <p:sp>
        <p:nvSpPr>
          <p:cNvPr name="Freeform 18" id="18"/>
          <p:cNvSpPr/>
          <p:nvPr/>
        </p:nvSpPr>
        <p:spPr>
          <a:xfrm flipH="false" flipV="false" rot="0">
            <a:off x="2768603" y="1041397"/>
            <a:ext cx="228600" cy="241297"/>
          </a:xfrm>
          <a:custGeom>
            <a:avLst/>
            <a:gdLst/>
            <a:ahLst/>
            <a:cxnLst/>
            <a:rect r="r" b="b" t="t" l="l"/>
            <a:pathLst>
              <a:path h="241297" w="228600">
                <a:moveTo>
                  <a:pt x="0" y="0"/>
                </a:moveTo>
                <a:lnTo>
                  <a:pt x="228600" y="0"/>
                </a:lnTo>
                <a:lnTo>
                  <a:pt x="228600" y="241297"/>
                </a:lnTo>
                <a:lnTo>
                  <a:pt x="0" y="241297"/>
                </a:lnTo>
                <a:lnTo>
                  <a:pt x="0" y="0"/>
                </a:lnTo>
                <a:close/>
              </a:path>
            </a:pathLst>
          </a:custGeom>
          <a:blipFill>
            <a:blip r:embed="rId11"/>
            <a:stretch>
              <a:fillRect l="0" t="0" r="0" b="0"/>
            </a:stretch>
          </a:blipFill>
        </p:spPr>
      </p:sp>
      <p:sp>
        <p:nvSpPr>
          <p:cNvPr name="Freeform 19" id="19"/>
          <p:cNvSpPr/>
          <p:nvPr/>
        </p:nvSpPr>
        <p:spPr>
          <a:xfrm flipH="false" flipV="false" rot="0">
            <a:off x="2705100" y="2425703"/>
            <a:ext cx="863603" cy="749303"/>
          </a:xfrm>
          <a:custGeom>
            <a:avLst/>
            <a:gdLst/>
            <a:ahLst/>
            <a:cxnLst/>
            <a:rect r="r" b="b" t="t" l="l"/>
            <a:pathLst>
              <a:path h="749303" w="863603">
                <a:moveTo>
                  <a:pt x="0" y="0"/>
                </a:moveTo>
                <a:lnTo>
                  <a:pt x="863603" y="0"/>
                </a:lnTo>
                <a:lnTo>
                  <a:pt x="863603" y="749303"/>
                </a:lnTo>
                <a:lnTo>
                  <a:pt x="0" y="749303"/>
                </a:lnTo>
                <a:lnTo>
                  <a:pt x="0" y="0"/>
                </a:lnTo>
                <a:close/>
              </a:path>
            </a:pathLst>
          </a:custGeom>
          <a:blipFill>
            <a:blip r:embed="rId12"/>
            <a:stretch>
              <a:fillRect l="0" t="0" r="0" b="0"/>
            </a:stretch>
          </a:blipFill>
        </p:spPr>
      </p:sp>
      <p:sp>
        <p:nvSpPr>
          <p:cNvPr name="Freeform 20" id="20"/>
          <p:cNvSpPr/>
          <p:nvPr/>
        </p:nvSpPr>
        <p:spPr>
          <a:xfrm flipH="false" flipV="false" rot="0">
            <a:off x="3543300" y="1498597"/>
            <a:ext cx="215903" cy="635003"/>
          </a:xfrm>
          <a:custGeom>
            <a:avLst/>
            <a:gdLst/>
            <a:ahLst/>
            <a:cxnLst/>
            <a:rect r="r" b="b" t="t" l="l"/>
            <a:pathLst>
              <a:path h="635003" w="215903">
                <a:moveTo>
                  <a:pt x="0" y="0"/>
                </a:moveTo>
                <a:lnTo>
                  <a:pt x="215903" y="0"/>
                </a:lnTo>
                <a:lnTo>
                  <a:pt x="215903" y="635003"/>
                </a:lnTo>
                <a:lnTo>
                  <a:pt x="0" y="635003"/>
                </a:lnTo>
                <a:lnTo>
                  <a:pt x="0" y="0"/>
                </a:lnTo>
                <a:close/>
              </a:path>
            </a:pathLst>
          </a:custGeom>
          <a:blipFill>
            <a:blip r:embed="rId13"/>
            <a:stretch>
              <a:fillRect l="0" t="0" r="0" b="0"/>
            </a:stretch>
          </a:blipFill>
        </p:spPr>
      </p:sp>
      <p:sp>
        <p:nvSpPr>
          <p:cNvPr name="Freeform 21" id="21"/>
          <p:cNvSpPr/>
          <p:nvPr/>
        </p:nvSpPr>
        <p:spPr>
          <a:xfrm flipH="false" flipV="false" rot="0">
            <a:off x="3543300" y="1257300"/>
            <a:ext cx="215903" cy="165097"/>
          </a:xfrm>
          <a:custGeom>
            <a:avLst/>
            <a:gdLst/>
            <a:ahLst/>
            <a:cxnLst/>
            <a:rect r="r" b="b" t="t" l="l"/>
            <a:pathLst>
              <a:path h="165097" w="215903">
                <a:moveTo>
                  <a:pt x="0" y="0"/>
                </a:moveTo>
                <a:lnTo>
                  <a:pt x="215903" y="0"/>
                </a:lnTo>
                <a:lnTo>
                  <a:pt x="215903" y="165097"/>
                </a:lnTo>
                <a:lnTo>
                  <a:pt x="0" y="165097"/>
                </a:lnTo>
                <a:lnTo>
                  <a:pt x="0" y="0"/>
                </a:lnTo>
                <a:close/>
              </a:path>
            </a:pathLst>
          </a:custGeom>
          <a:blipFill>
            <a:blip r:embed="rId14"/>
            <a:stretch>
              <a:fillRect l="0" t="0" r="0" b="0"/>
            </a:stretch>
          </a:blipFill>
        </p:spPr>
      </p:sp>
      <p:sp>
        <p:nvSpPr>
          <p:cNvPr name="Freeform 22" id="22"/>
          <p:cNvSpPr/>
          <p:nvPr/>
        </p:nvSpPr>
        <p:spPr>
          <a:xfrm flipH="false" flipV="false" rot="0">
            <a:off x="2692403" y="4762500"/>
            <a:ext cx="2159003" cy="1409700"/>
          </a:xfrm>
          <a:custGeom>
            <a:avLst/>
            <a:gdLst/>
            <a:ahLst/>
            <a:cxnLst/>
            <a:rect r="r" b="b" t="t" l="l"/>
            <a:pathLst>
              <a:path h="1409700" w="2159003">
                <a:moveTo>
                  <a:pt x="0" y="0"/>
                </a:moveTo>
                <a:lnTo>
                  <a:pt x="2159003" y="0"/>
                </a:lnTo>
                <a:lnTo>
                  <a:pt x="2159003" y="1409700"/>
                </a:lnTo>
                <a:lnTo>
                  <a:pt x="0" y="1409700"/>
                </a:lnTo>
                <a:lnTo>
                  <a:pt x="0" y="0"/>
                </a:lnTo>
                <a:close/>
              </a:path>
            </a:pathLst>
          </a:custGeom>
          <a:blipFill>
            <a:blip r:embed="rId15"/>
            <a:stretch>
              <a:fillRect l="0" t="0" r="0" b="0"/>
            </a:stretch>
          </a:blipFill>
        </p:spPr>
      </p:sp>
      <p:sp>
        <p:nvSpPr>
          <p:cNvPr name="Freeform 23" id="23"/>
          <p:cNvSpPr/>
          <p:nvPr/>
        </p:nvSpPr>
        <p:spPr>
          <a:xfrm flipH="false" flipV="false" rot="0">
            <a:off x="1270683" y="1178976"/>
            <a:ext cx="17440" cy="38367"/>
          </a:xfrm>
          <a:custGeom>
            <a:avLst/>
            <a:gdLst/>
            <a:ahLst/>
            <a:cxnLst/>
            <a:rect r="r" b="b" t="t" l="l"/>
            <a:pathLst>
              <a:path h="38367" w="17440">
                <a:moveTo>
                  <a:pt x="0" y="0"/>
                </a:moveTo>
                <a:lnTo>
                  <a:pt x="17440" y="0"/>
                </a:lnTo>
                <a:lnTo>
                  <a:pt x="17440" y="38367"/>
                </a:lnTo>
                <a:lnTo>
                  <a:pt x="0" y="38367"/>
                </a:lnTo>
                <a:lnTo>
                  <a:pt x="0" y="0"/>
                </a:lnTo>
                <a:close/>
              </a:path>
            </a:pathLst>
          </a:custGeom>
          <a:blipFill>
            <a:blip r:embed="rId16"/>
            <a:stretch>
              <a:fillRect l="0" t="0" r="0" b="0"/>
            </a:stretch>
          </a:blipFill>
        </p:spPr>
      </p:sp>
      <p:sp>
        <p:nvSpPr>
          <p:cNvPr name="Freeform 24" id="24"/>
          <p:cNvSpPr/>
          <p:nvPr/>
        </p:nvSpPr>
        <p:spPr>
          <a:xfrm flipH="false" flipV="false" rot="0">
            <a:off x="1773860" y="1101442"/>
            <a:ext cx="78334" cy="114719"/>
          </a:xfrm>
          <a:custGeom>
            <a:avLst/>
            <a:gdLst/>
            <a:ahLst/>
            <a:cxnLst/>
            <a:rect r="r" b="b" t="t" l="l"/>
            <a:pathLst>
              <a:path h="114719" w="78334">
                <a:moveTo>
                  <a:pt x="0" y="0"/>
                </a:moveTo>
                <a:lnTo>
                  <a:pt x="78333" y="0"/>
                </a:lnTo>
                <a:lnTo>
                  <a:pt x="78333" y="114720"/>
                </a:lnTo>
                <a:lnTo>
                  <a:pt x="0" y="114720"/>
                </a:lnTo>
                <a:lnTo>
                  <a:pt x="0" y="0"/>
                </a:lnTo>
                <a:close/>
              </a:path>
            </a:pathLst>
          </a:custGeom>
          <a:blipFill>
            <a:blip r:embed="rId17"/>
            <a:stretch>
              <a:fillRect l="0" t="0" r="0" b="0"/>
            </a:stretch>
          </a:blipFill>
        </p:spPr>
      </p:sp>
      <p:grpSp>
        <p:nvGrpSpPr>
          <p:cNvPr name="Group 25" id="25"/>
          <p:cNvGrpSpPr>
            <a:grpSpLocks noChangeAspect="true"/>
          </p:cNvGrpSpPr>
          <p:nvPr/>
        </p:nvGrpSpPr>
        <p:grpSpPr>
          <a:xfrm rot="0">
            <a:off x="733244" y="1207170"/>
            <a:ext cx="344205" cy="445484"/>
            <a:chOff x="0" y="0"/>
            <a:chExt cx="344195" cy="445478"/>
          </a:xfrm>
        </p:grpSpPr>
        <p:sp>
          <p:nvSpPr>
            <p:cNvPr name="Freeform 26" id="26"/>
            <p:cNvSpPr/>
            <p:nvPr/>
          </p:nvSpPr>
          <p:spPr>
            <a:xfrm flipH="false" flipV="false" rot="0">
              <a:off x="63500" y="74803"/>
              <a:ext cx="206756" cy="307213"/>
            </a:xfrm>
            <a:custGeom>
              <a:avLst/>
              <a:gdLst/>
              <a:ahLst/>
              <a:cxnLst/>
              <a:rect r="r" b="b" t="t" l="l"/>
              <a:pathLst>
                <a:path h="307213" w="206756">
                  <a:moveTo>
                    <a:pt x="206756" y="3683"/>
                  </a:moveTo>
                  <a:lnTo>
                    <a:pt x="5461" y="307213"/>
                  </a:lnTo>
                  <a:lnTo>
                    <a:pt x="0" y="303530"/>
                  </a:lnTo>
                  <a:lnTo>
                    <a:pt x="201295" y="0"/>
                  </a:lnTo>
                  <a:close/>
                </a:path>
              </a:pathLst>
            </a:custGeom>
            <a:solidFill>
              <a:srgbClr val="2AACE3"/>
            </a:solidFill>
          </p:spPr>
        </p:sp>
        <p:sp>
          <p:nvSpPr>
            <p:cNvPr name="Freeform 27" id="27"/>
            <p:cNvSpPr/>
            <p:nvPr/>
          </p:nvSpPr>
          <p:spPr>
            <a:xfrm flipH="false" flipV="false" rot="0">
              <a:off x="254508" y="63500"/>
              <a:ext cx="26162" cy="26289"/>
            </a:xfrm>
            <a:custGeom>
              <a:avLst/>
              <a:gdLst/>
              <a:ahLst/>
              <a:cxnLst/>
              <a:rect r="r" b="b" t="t" l="l"/>
              <a:pathLst>
                <a:path h="26289" w="26162">
                  <a:moveTo>
                    <a:pt x="13081" y="26289"/>
                  </a:moveTo>
                  <a:cubicBezTo>
                    <a:pt x="5842" y="26289"/>
                    <a:pt x="0" y="20447"/>
                    <a:pt x="0" y="13208"/>
                  </a:cubicBezTo>
                  <a:cubicBezTo>
                    <a:pt x="0" y="5969"/>
                    <a:pt x="5842" y="0"/>
                    <a:pt x="13081" y="0"/>
                  </a:cubicBezTo>
                  <a:cubicBezTo>
                    <a:pt x="20320" y="0"/>
                    <a:pt x="26162" y="5842"/>
                    <a:pt x="26162" y="13081"/>
                  </a:cubicBezTo>
                  <a:cubicBezTo>
                    <a:pt x="26162" y="20320"/>
                    <a:pt x="20320" y="26162"/>
                    <a:pt x="13081" y="26162"/>
                  </a:cubicBezTo>
                </a:path>
              </a:pathLst>
            </a:custGeom>
            <a:solidFill>
              <a:srgbClr val="2AACE3"/>
            </a:solidFill>
          </p:spPr>
        </p:sp>
      </p:grpSp>
      <p:grpSp>
        <p:nvGrpSpPr>
          <p:cNvPr name="Group 28" id="28"/>
          <p:cNvGrpSpPr>
            <a:grpSpLocks noChangeAspect="true"/>
          </p:cNvGrpSpPr>
          <p:nvPr/>
        </p:nvGrpSpPr>
        <p:grpSpPr>
          <a:xfrm rot="0">
            <a:off x="457200" y="4459357"/>
            <a:ext cx="4114800" cy="6353"/>
            <a:chOff x="0" y="0"/>
            <a:chExt cx="4114800" cy="6350"/>
          </a:xfrm>
        </p:grpSpPr>
        <p:sp>
          <p:nvSpPr>
            <p:cNvPr name="Freeform 29" id="29"/>
            <p:cNvSpPr/>
            <p:nvPr/>
          </p:nvSpPr>
          <p:spPr>
            <a:xfrm flipH="false" flipV="false" rot="0">
              <a:off x="0" y="0"/>
              <a:ext cx="4114800" cy="6350"/>
            </a:xfrm>
            <a:custGeom>
              <a:avLst/>
              <a:gdLst/>
              <a:ahLst/>
              <a:cxnLst/>
              <a:rect r="r" b="b" t="t" l="l"/>
              <a:pathLst>
                <a:path h="6350" w="4114800">
                  <a:moveTo>
                    <a:pt x="0" y="0"/>
                  </a:moveTo>
                  <a:lnTo>
                    <a:pt x="4114800" y="0"/>
                  </a:lnTo>
                  <a:lnTo>
                    <a:pt x="4114800" y="6350"/>
                  </a:lnTo>
                  <a:lnTo>
                    <a:pt x="0" y="6350"/>
                  </a:lnTo>
                  <a:close/>
                </a:path>
              </a:pathLst>
            </a:custGeom>
            <a:solidFill>
              <a:srgbClr val="939598"/>
            </a:solidFill>
          </p:spPr>
        </p:sp>
      </p:grpSp>
      <p:grpSp>
        <p:nvGrpSpPr>
          <p:cNvPr name="Group 30" id="30"/>
          <p:cNvGrpSpPr>
            <a:grpSpLocks noChangeAspect="true"/>
          </p:cNvGrpSpPr>
          <p:nvPr/>
        </p:nvGrpSpPr>
        <p:grpSpPr>
          <a:xfrm rot="0">
            <a:off x="1389898" y="3785549"/>
            <a:ext cx="496310" cy="153248"/>
            <a:chOff x="0" y="0"/>
            <a:chExt cx="496303" cy="153251"/>
          </a:xfrm>
        </p:grpSpPr>
        <p:sp>
          <p:nvSpPr>
            <p:cNvPr name="Freeform 31" id="31"/>
            <p:cNvSpPr/>
            <p:nvPr/>
          </p:nvSpPr>
          <p:spPr>
            <a:xfrm flipH="false" flipV="false" rot="0">
              <a:off x="76581" y="73406"/>
              <a:ext cx="356235" cy="6477"/>
            </a:xfrm>
            <a:custGeom>
              <a:avLst/>
              <a:gdLst/>
              <a:ahLst/>
              <a:cxnLst/>
              <a:rect r="r" b="b" t="t" l="l"/>
              <a:pathLst>
                <a:path h="6477" w="356235">
                  <a:moveTo>
                    <a:pt x="356235" y="6477"/>
                  </a:moveTo>
                  <a:lnTo>
                    <a:pt x="0" y="6477"/>
                  </a:lnTo>
                  <a:lnTo>
                    <a:pt x="0" y="0"/>
                  </a:lnTo>
                  <a:lnTo>
                    <a:pt x="356235" y="0"/>
                  </a:lnTo>
                  <a:close/>
                </a:path>
              </a:pathLst>
            </a:custGeom>
            <a:solidFill>
              <a:srgbClr val="2AACE3"/>
            </a:solidFill>
          </p:spPr>
        </p:sp>
        <p:sp>
          <p:nvSpPr>
            <p:cNvPr name="Freeform 32" id="32"/>
            <p:cNvSpPr/>
            <p:nvPr/>
          </p:nvSpPr>
          <p:spPr>
            <a:xfrm flipH="false" flipV="false" rot="0">
              <a:off x="63500" y="63500"/>
              <a:ext cx="26162" cy="26289"/>
            </a:xfrm>
            <a:custGeom>
              <a:avLst/>
              <a:gdLst/>
              <a:ahLst/>
              <a:cxnLst/>
              <a:rect r="r" b="b" t="t" l="l"/>
              <a:pathLst>
                <a:path h="26289" w="26162">
                  <a:moveTo>
                    <a:pt x="13081" y="26289"/>
                  </a:moveTo>
                  <a:cubicBezTo>
                    <a:pt x="20320" y="26289"/>
                    <a:pt x="26162" y="20447"/>
                    <a:pt x="26162" y="13208"/>
                  </a:cubicBezTo>
                  <a:cubicBezTo>
                    <a:pt x="26162" y="5969"/>
                    <a:pt x="20320" y="0"/>
                    <a:pt x="13081" y="0"/>
                  </a:cubicBezTo>
                  <a:cubicBezTo>
                    <a:pt x="5842" y="0"/>
                    <a:pt x="0" y="5842"/>
                    <a:pt x="0" y="13081"/>
                  </a:cubicBezTo>
                  <a:cubicBezTo>
                    <a:pt x="0" y="20320"/>
                    <a:pt x="5842" y="26162"/>
                    <a:pt x="13081" y="26162"/>
                  </a:cubicBezTo>
                </a:path>
              </a:pathLst>
            </a:custGeom>
            <a:solidFill>
              <a:srgbClr val="2AACE3"/>
            </a:solidFill>
          </p:spPr>
        </p:sp>
      </p:grpSp>
      <p:grpSp>
        <p:nvGrpSpPr>
          <p:cNvPr name="Group 33" id="33"/>
          <p:cNvGrpSpPr>
            <a:grpSpLocks noChangeAspect="true"/>
          </p:cNvGrpSpPr>
          <p:nvPr/>
        </p:nvGrpSpPr>
        <p:grpSpPr>
          <a:xfrm rot="0">
            <a:off x="963273" y="1477413"/>
            <a:ext cx="922934" cy="1839554"/>
            <a:chOff x="0" y="0"/>
            <a:chExt cx="922934" cy="1839557"/>
          </a:xfrm>
        </p:grpSpPr>
        <p:sp>
          <p:nvSpPr>
            <p:cNvPr name="Freeform 34" id="34"/>
            <p:cNvSpPr/>
            <p:nvPr/>
          </p:nvSpPr>
          <p:spPr>
            <a:xfrm flipH="false" flipV="false" rot="0">
              <a:off x="187325" y="63500"/>
              <a:ext cx="233426" cy="1712595"/>
            </a:xfrm>
            <a:custGeom>
              <a:avLst/>
              <a:gdLst/>
              <a:ahLst/>
              <a:cxnLst/>
              <a:rect r="r" b="b" t="t" l="l"/>
              <a:pathLst>
                <a:path h="1712595" w="233426">
                  <a:moveTo>
                    <a:pt x="233426" y="6604"/>
                  </a:moveTo>
                  <a:lnTo>
                    <a:pt x="3302" y="6604"/>
                  </a:lnTo>
                  <a:lnTo>
                    <a:pt x="3302" y="3302"/>
                  </a:lnTo>
                  <a:lnTo>
                    <a:pt x="6604" y="3302"/>
                  </a:lnTo>
                  <a:lnTo>
                    <a:pt x="6604" y="1709293"/>
                  </a:lnTo>
                  <a:lnTo>
                    <a:pt x="3302" y="1709293"/>
                  </a:lnTo>
                  <a:lnTo>
                    <a:pt x="3302" y="1705991"/>
                  </a:lnTo>
                  <a:lnTo>
                    <a:pt x="131826" y="1705991"/>
                  </a:lnTo>
                  <a:lnTo>
                    <a:pt x="131826" y="1712595"/>
                  </a:lnTo>
                  <a:lnTo>
                    <a:pt x="3302" y="1712595"/>
                  </a:lnTo>
                  <a:lnTo>
                    <a:pt x="0" y="1712595"/>
                  </a:lnTo>
                  <a:lnTo>
                    <a:pt x="0" y="1709293"/>
                  </a:lnTo>
                  <a:lnTo>
                    <a:pt x="0" y="3302"/>
                  </a:lnTo>
                  <a:lnTo>
                    <a:pt x="0" y="0"/>
                  </a:lnTo>
                  <a:lnTo>
                    <a:pt x="3302" y="0"/>
                  </a:lnTo>
                  <a:lnTo>
                    <a:pt x="233426" y="0"/>
                  </a:lnTo>
                  <a:close/>
                </a:path>
              </a:pathLst>
            </a:custGeom>
            <a:solidFill>
              <a:srgbClr val="2AACE3"/>
            </a:solidFill>
          </p:spPr>
        </p:sp>
        <p:sp>
          <p:nvSpPr>
            <p:cNvPr name="Freeform 35" id="35"/>
            <p:cNvSpPr/>
            <p:nvPr/>
          </p:nvSpPr>
          <p:spPr>
            <a:xfrm flipH="false" flipV="false" rot="0">
              <a:off x="63500" y="916432"/>
              <a:ext cx="123952" cy="6604"/>
            </a:xfrm>
            <a:custGeom>
              <a:avLst/>
              <a:gdLst/>
              <a:ahLst/>
              <a:cxnLst/>
              <a:rect r="r" b="b" t="t" l="l"/>
              <a:pathLst>
                <a:path h="6604" w="123952">
                  <a:moveTo>
                    <a:pt x="0" y="0"/>
                  </a:moveTo>
                  <a:lnTo>
                    <a:pt x="123952" y="0"/>
                  </a:lnTo>
                  <a:lnTo>
                    <a:pt x="123952" y="6604"/>
                  </a:lnTo>
                  <a:lnTo>
                    <a:pt x="0" y="6604"/>
                  </a:lnTo>
                  <a:close/>
                </a:path>
              </a:pathLst>
            </a:custGeom>
            <a:solidFill>
              <a:srgbClr val="2AACE3"/>
            </a:solidFill>
          </p:spPr>
        </p:sp>
        <p:sp>
          <p:nvSpPr>
            <p:cNvPr name="Freeform 36" id="36"/>
            <p:cNvSpPr/>
            <p:nvPr/>
          </p:nvSpPr>
          <p:spPr>
            <a:xfrm flipH="false" flipV="false" rot="0">
              <a:off x="553974" y="231648"/>
              <a:ext cx="305435" cy="6604"/>
            </a:xfrm>
            <a:custGeom>
              <a:avLst/>
              <a:gdLst/>
              <a:ahLst/>
              <a:cxnLst/>
              <a:rect r="r" b="b" t="t" l="l"/>
              <a:pathLst>
                <a:path h="6604" w="305435">
                  <a:moveTo>
                    <a:pt x="305435" y="6604"/>
                  </a:moveTo>
                  <a:lnTo>
                    <a:pt x="0" y="6604"/>
                  </a:lnTo>
                  <a:lnTo>
                    <a:pt x="0" y="0"/>
                  </a:lnTo>
                  <a:lnTo>
                    <a:pt x="305435" y="0"/>
                  </a:lnTo>
                  <a:close/>
                </a:path>
              </a:pathLst>
            </a:custGeom>
            <a:solidFill>
              <a:srgbClr val="2AACE3"/>
            </a:solidFill>
          </p:spPr>
        </p:sp>
        <p:sp>
          <p:nvSpPr>
            <p:cNvPr name="Freeform 37" id="37"/>
            <p:cNvSpPr/>
            <p:nvPr/>
          </p:nvSpPr>
          <p:spPr>
            <a:xfrm flipH="false" flipV="false" rot="0">
              <a:off x="541020" y="221869"/>
              <a:ext cx="26162" cy="26162"/>
            </a:xfrm>
            <a:custGeom>
              <a:avLst/>
              <a:gdLst/>
              <a:ahLst/>
              <a:cxnLst/>
              <a:rect r="r" b="b" t="t" l="l"/>
              <a:pathLst>
                <a:path h="26162" w="26162">
                  <a:moveTo>
                    <a:pt x="13081" y="26162"/>
                  </a:moveTo>
                  <a:cubicBezTo>
                    <a:pt x="20320" y="26162"/>
                    <a:pt x="26162" y="20320"/>
                    <a:pt x="26162" y="13081"/>
                  </a:cubicBezTo>
                  <a:cubicBezTo>
                    <a:pt x="26162" y="5842"/>
                    <a:pt x="20320" y="0"/>
                    <a:pt x="13081" y="0"/>
                  </a:cubicBezTo>
                  <a:cubicBezTo>
                    <a:pt x="5842" y="0"/>
                    <a:pt x="0" y="5842"/>
                    <a:pt x="0" y="13081"/>
                  </a:cubicBezTo>
                  <a:cubicBezTo>
                    <a:pt x="0" y="20320"/>
                    <a:pt x="5842" y="26162"/>
                    <a:pt x="13081" y="26162"/>
                  </a:cubicBezTo>
                </a:path>
              </a:pathLst>
            </a:custGeom>
            <a:solidFill>
              <a:srgbClr val="2AACE3"/>
            </a:solidFill>
          </p:spPr>
        </p:sp>
        <p:sp>
          <p:nvSpPr>
            <p:cNvPr name="Freeform 38" id="38"/>
            <p:cNvSpPr/>
            <p:nvPr/>
          </p:nvSpPr>
          <p:spPr>
            <a:xfrm flipH="false" flipV="false" rot="0">
              <a:off x="503174" y="827659"/>
              <a:ext cx="356235" cy="6604"/>
            </a:xfrm>
            <a:custGeom>
              <a:avLst/>
              <a:gdLst/>
              <a:ahLst/>
              <a:cxnLst/>
              <a:rect r="r" b="b" t="t" l="l"/>
              <a:pathLst>
                <a:path h="6604" w="356235">
                  <a:moveTo>
                    <a:pt x="356235" y="6604"/>
                  </a:moveTo>
                  <a:lnTo>
                    <a:pt x="0" y="6604"/>
                  </a:lnTo>
                  <a:lnTo>
                    <a:pt x="0" y="0"/>
                  </a:lnTo>
                  <a:lnTo>
                    <a:pt x="356235" y="0"/>
                  </a:lnTo>
                  <a:close/>
                </a:path>
              </a:pathLst>
            </a:custGeom>
            <a:solidFill>
              <a:srgbClr val="2AACE3"/>
            </a:solidFill>
          </p:spPr>
        </p:sp>
        <p:sp>
          <p:nvSpPr>
            <p:cNvPr name="Freeform 39" id="39"/>
            <p:cNvSpPr/>
            <p:nvPr/>
          </p:nvSpPr>
          <p:spPr>
            <a:xfrm flipH="false" flipV="false" rot="0">
              <a:off x="490220" y="818007"/>
              <a:ext cx="26162" cy="26162"/>
            </a:xfrm>
            <a:custGeom>
              <a:avLst/>
              <a:gdLst/>
              <a:ahLst/>
              <a:cxnLst/>
              <a:rect r="r" b="b" t="t" l="l"/>
              <a:pathLst>
                <a:path h="26162" w="26162">
                  <a:moveTo>
                    <a:pt x="13081" y="26162"/>
                  </a:moveTo>
                  <a:cubicBezTo>
                    <a:pt x="20320" y="26162"/>
                    <a:pt x="26162" y="20320"/>
                    <a:pt x="26162" y="13081"/>
                  </a:cubicBezTo>
                  <a:cubicBezTo>
                    <a:pt x="26162" y="5842"/>
                    <a:pt x="20320" y="0"/>
                    <a:pt x="13081" y="0"/>
                  </a:cubicBezTo>
                  <a:cubicBezTo>
                    <a:pt x="5842" y="0"/>
                    <a:pt x="0" y="5842"/>
                    <a:pt x="0" y="13081"/>
                  </a:cubicBezTo>
                  <a:cubicBezTo>
                    <a:pt x="0" y="20320"/>
                    <a:pt x="5842" y="26162"/>
                    <a:pt x="13081" y="26162"/>
                  </a:cubicBezTo>
                </a:path>
              </a:pathLst>
            </a:custGeom>
            <a:solidFill>
              <a:srgbClr val="2AACE3"/>
            </a:solidFill>
          </p:spPr>
        </p:sp>
      </p:grpSp>
      <p:sp>
        <p:nvSpPr>
          <p:cNvPr name="TextBox 40" id="40"/>
          <p:cNvSpPr txBox="true"/>
          <p:nvPr/>
        </p:nvSpPr>
        <p:spPr>
          <a:xfrm rot="0">
            <a:off x="193805"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12</a:t>
            </a:r>
          </a:p>
        </p:txBody>
      </p:sp>
      <p:sp>
        <p:nvSpPr>
          <p:cNvPr name="TextBox 41" id="41"/>
          <p:cNvSpPr txBox="true"/>
          <p:nvPr/>
        </p:nvSpPr>
        <p:spPr>
          <a:xfrm rot="0">
            <a:off x="571500" y="233534"/>
            <a:ext cx="1283922" cy="317792"/>
          </a:xfrm>
          <a:prstGeom prst="rect">
            <a:avLst/>
          </a:prstGeom>
        </p:spPr>
        <p:txBody>
          <a:bodyPr anchor="t" rtlCol="false" tIns="0" lIns="0" bIns="0" rIns="0">
            <a:spAutoFit/>
          </a:bodyPr>
          <a:lstStyle/>
          <a:p>
            <a:pPr algn="l">
              <a:lnSpc>
                <a:spcPts val="2830"/>
              </a:lnSpc>
            </a:pPr>
            <a:r>
              <a:rPr lang="en-US" sz="1200" spc="6">
                <a:solidFill>
                  <a:srgbClr val="000000"/>
                </a:solidFill>
                <a:latin typeface="IBM Plex Sans"/>
                <a:ea typeface="IBM Plex Sans"/>
                <a:cs typeface="IBM Plex Sans"/>
                <a:sym typeface="IBM Plex Sans"/>
              </a:rPr>
              <a:t>PROPER TENSION</a:t>
            </a:r>
          </a:p>
        </p:txBody>
      </p:sp>
      <p:sp>
        <p:nvSpPr>
          <p:cNvPr name="TextBox 42" id="42"/>
          <p:cNvSpPr txBox="true"/>
          <p:nvPr/>
        </p:nvSpPr>
        <p:spPr>
          <a:xfrm rot="0">
            <a:off x="457200" y="593074"/>
            <a:ext cx="1544222" cy="317792"/>
          </a:xfrm>
          <a:prstGeom prst="rect">
            <a:avLst/>
          </a:prstGeom>
        </p:spPr>
        <p:txBody>
          <a:bodyPr anchor="t" rtlCol="false" tIns="0" lIns="0" bIns="0" rIns="0">
            <a:spAutoFit/>
          </a:bodyPr>
          <a:lstStyle/>
          <a:p>
            <a:pPr algn="l">
              <a:lnSpc>
                <a:spcPts val="2830"/>
              </a:lnSpc>
            </a:pPr>
            <a:r>
              <a:rPr lang="en-US" sz="1200" spc="9">
                <a:solidFill>
                  <a:srgbClr val="2CACE2"/>
                </a:solidFill>
                <a:latin typeface="IBM Plex Sans"/>
                <a:ea typeface="IBM Plex Sans"/>
                <a:cs typeface="IBM Plex Sans"/>
                <a:sym typeface="IBM Plex Sans"/>
              </a:rPr>
              <a:t>ECO TENSION TESTER</a:t>
            </a:r>
          </a:p>
        </p:txBody>
      </p:sp>
      <p:sp>
        <p:nvSpPr>
          <p:cNvPr name="TextBox 43" id="43"/>
          <p:cNvSpPr txBox="true"/>
          <p:nvPr/>
        </p:nvSpPr>
        <p:spPr>
          <a:xfrm rot="0">
            <a:off x="457200" y="4558322"/>
            <a:ext cx="4409208" cy="2568083"/>
          </a:xfrm>
          <a:prstGeom prst="rect">
            <a:avLst/>
          </a:prstGeom>
        </p:spPr>
        <p:txBody>
          <a:bodyPr anchor="t" rtlCol="false" tIns="0" lIns="0" bIns="0" rIns="0">
            <a:spAutoFit/>
          </a:bodyPr>
          <a:lstStyle/>
          <a:p>
            <a:pPr algn="l">
              <a:lnSpc>
                <a:spcPts val="1679"/>
              </a:lnSpc>
            </a:pPr>
            <a:r>
              <a:rPr lang="en-US" sz="1200" spc="3">
                <a:solidFill>
                  <a:srgbClr val="2CACE2"/>
                </a:solidFill>
                <a:latin typeface="IBM Plex Sans"/>
                <a:ea typeface="IBM Plex Sans"/>
                <a:cs typeface="IBM Plex Sans"/>
                <a:sym typeface="IBM Plex Sans"/>
              </a:rPr>
              <a:t>GATES CARBON DRIVE MOBILE APPS</a:t>
            </a:r>
          </a:p>
          <a:p>
            <a:pPr algn="l">
              <a:lnSpc>
                <a:spcPts val="1140"/>
              </a:lnSpc>
            </a:pPr>
            <a:r>
              <a:rPr lang="en-US" sz="950" spc="10">
                <a:solidFill>
                  <a:srgbClr val="000000"/>
                </a:solidFill>
                <a:latin typeface="IBM Plex Sans Condensed"/>
                <a:ea typeface="IBM Plex Sans Condensed"/>
                <a:cs typeface="IBM Plex Sans Condensed"/>
                <a:sym typeface="IBM Plex Sans Condensed"/>
              </a:rPr>
              <a:t>Belt tension can also be measured with the Gates Carbon Drive Mobile Apps, offered on both iPhone and Android.  These apps can measure the belt tension in the form of natural frequency (Hz) of the belt span. Operating instructions are provided within each app. Basic operating instructions are to open the app, make sure the microphone is on, and then hold the phone over the top of the belt in the middle of the span – be sure the phone’s microphone is facing the belt. Pluck the belt so that it vibrates similar to a guitar string. The app will convert the sound into the primary frequency of the belt. Rotate the crank to move the belt about a ¼ turn, and repeat the measurement process. Do this for at least one full revolution of the belt. Compare your belt’s frequency to the chart (pg 10) to see if you need to adjust the tension. The Carbon Drive app works best in a quiet environment. </a:t>
            </a:r>
          </a:p>
        </p:txBody>
      </p:sp>
      <p:sp>
        <p:nvSpPr>
          <p:cNvPr name="TextBox 44" id="44"/>
          <p:cNvSpPr txBox="true"/>
          <p:nvPr/>
        </p:nvSpPr>
        <p:spPr>
          <a:xfrm rot="0">
            <a:off x="492433" y="1518399"/>
            <a:ext cx="264119" cy="116005"/>
          </a:xfrm>
          <a:prstGeom prst="rect">
            <a:avLst/>
          </a:prstGeom>
        </p:spPr>
        <p:txBody>
          <a:bodyPr anchor="t" rtlCol="false" tIns="0" lIns="0" bIns="0" rIns="0">
            <a:spAutoFit/>
          </a:bodyPr>
          <a:lstStyle/>
          <a:p>
            <a:pPr algn="l">
              <a:lnSpc>
                <a:spcPts val="967"/>
              </a:lnSpc>
            </a:pPr>
            <a:r>
              <a:rPr lang="en-US" sz="691" spc="-17">
                <a:solidFill>
                  <a:srgbClr val="2AACE3"/>
                </a:solidFill>
                <a:latin typeface="IBM Plex Sans Condensed"/>
                <a:ea typeface="IBM Plex Sans Condensed"/>
                <a:cs typeface="IBM Plex Sans Condensed"/>
                <a:sym typeface="IBM Plex Sans Condensed"/>
              </a:rPr>
              <a:t>RULER</a:t>
            </a:r>
          </a:p>
        </p:txBody>
      </p:sp>
      <p:sp>
        <p:nvSpPr>
          <p:cNvPr name="TextBox 45" id="45"/>
          <p:cNvSpPr txBox="true"/>
          <p:nvPr/>
        </p:nvSpPr>
        <p:spPr>
          <a:xfrm rot="0">
            <a:off x="492433" y="2330691"/>
            <a:ext cx="515769" cy="116005"/>
          </a:xfrm>
          <a:prstGeom prst="rect">
            <a:avLst/>
          </a:prstGeom>
        </p:spPr>
        <p:txBody>
          <a:bodyPr anchor="t" rtlCol="false" tIns="0" lIns="0" bIns="0" rIns="0">
            <a:spAutoFit/>
          </a:bodyPr>
          <a:lstStyle/>
          <a:p>
            <a:pPr algn="l">
              <a:lnSpc>
                <a:spcPts val="967"/>
              </a:lnSpc>
            </a:pPr>
            <a:r>
              <a:rPr lang="en-US" sz="691" spc="-13">
                <a:solidFill>
                  <a:srgbClr val="2AACE3"/>
                </a:solidFill>
                <a:latin typeface="IBM Plex Sans Condensed"/>
                <a:ea typeface="IBM Plex Sans Condensed"/>
                <a:cs typeface="IBM Plex Sans Condensed"/>
                <a:sym typeface="IBM Plex Sans Condensed"/>
              </a:rPr>
              <a:t>MAIN TOWER</a:t>
            </a:r>
          </a:p>
        </p:txBody>
      </p:sp>
      <p:sp>
        <p:nvSpPr>
          <p:cNvPr name="TextBox 46" id="46"/>
          <p:cNvSpPr txBox="true"/>
          <p:nvPr/>
        </p:nvSpPr>
        <p:spPr>
          <a:xfrm rot="0">
            <a:off x="1871586" y="2240166"/>
            <a:ext cx="336718" cy="116005"/>
          </a:xfrm>
          <a:prstGeom prst="rect">
            <a:avLst/>
          </a:prstGeom>
        </p:spPr>
        <p:txBody>
          <a:bodyPr anchor="t" rtlCol="false" tIns="0" lIns="0" bIns="0" rIns="0">
            <a:spAutoFit/>
          </a:bodyPr>
          <a:lstStyle/>
          <a:p>
            <a:pPr algn="l">
              <a:lnSpc>
                <a:spcPts val="967"/>
              </a:lnSpc>
            </a:pPr>
            <a:r>
              <a:rPr lang="en-US" sz="691" spc="-17">
                <a:solidFill>
                  <a:srgbClr val="2AACE3"/>
                </a:solidFill>
                <a:latin typeface="IBM Plex Sans Condensed"/>
                <a:ea typeface="IBM Plex Sans Condensed"/>
                <a:cs typeface="IBM Plex Sans Condensed"/>
                <a:sym typeface="IBM Plex Sans Condensed"/>
              </a:rPr>
              <a:t>H</a:t>
            </a:r>
            <a:r>
              <a:rPr lang="en-US" sz="691" spc="-17">
                <a:solidFill>
                  <a:srgbClr val="FFFFFF"/>
                </a:solidFill>
                <a:latin typeface="IBM Plex Sans Condensed"/>
                <a:ea typeface="IBM Plex Sans Condensed"/>
                <a:cs typeface="IBM Plex Sans Condensed"/>
                <a:sym typeface="IBM Plex Sans Condensed"/>
              </a:rPr>
              <a:t> </a:t>
            </a:r>
            <a:r>
              <a:rPr lang="en-US" sz="691" spc="-17">
                <a:solidFill>
                  <a:srgbClr val="2AACE3"/>
                </a:solidFill>
                <a:latin typeface="IBM Plex Sans Condensed"/>
                <a:ea typeface="IBM Plex Sans Condensed"/>
                <a:cs typeface="IBM Plex Sans Condensed"/>
                <a:sym typeface="IBM Plex Sans Condensed"/>
              </a:rPr>
              <a:t>ANGER</a:t>
            </a:r>
          </a:p>
        </p:txBody>
      </p:sp>
      <p:sp>
        <p:nvSpPr>
          <p:cNvPr name="TextBox 47" id="47"/>
          <p:cNvSpPr txBox="true"/>
          <p:nvPr/>
        </p:nvSpPr>
        <p:spPr>
          <a:xfrm rot="0">
            <a:off x="1871586" y="1658483"/>
            <a:ext cx="434731" cy="185880"/>
          </a:xfrm>
          <a:prstGeom prst="rect">
            <a:avLst/>
          </a:prstGeom>
        </p:spPr>
        <p:txBody>
          <a:bodyPr anchor="t" rtlCol="false" tIns="0" lIns="0" bIns="0" rIns="0">
            <a:spAutoFit/>
          </a:bodyPr>
          <a:lstStyle/>
          <a:p>
            <a:pPr algn="l">
              <a:lnSpc>
                <a:spcPts val="700"/>
              </a:lnSpc>
            </a:pPr>
            <a:r>
              <a:rPr lang="en-US" sz="691" spc="-15">
                <a:solidFill>
                  <a:srgbClr val="2AACE3"/>
                </a:solidFill>
                <a:latin typeface="IBM Plex Sans Condensed"/>
                <a:ea typeface="IBM Plex Sans Condensed"/>
                <a:cs typeface="IBM Plex Sans Condensed"/>
                <a:sym typeface="IBM Plex Sans Condensed"/>
              </a:rPr>
              <a:t>TENSION INDICATOR</a:t>
            </a:r>
          </a:p>
        </p:txBody>
      </p:sp>
      <p:sp>
        <p:nvSpPr>
          <p:cNvPr name="TextBox 48" id="48"/>
          <p:cNvSpPr txBox="true"/>
          <p:nvPr/>
        </p:nvSpPr>
        <p:spPr>
          <a:xfrm rot="0">
            <a:off x="1871586" y="3816810"/>
            <a:ext cx="517531" cy="185880"/>
          </a:xfrm>
          <a:prstGeom prst="rect">
            <a:avLst/>
          </a:prstGeom>
        </p:spPr>
        <p:txBody>
          <a:bodyPr anchor="t" rtlCol="false" tIns="0" lIns="0" bIns="0" rIns="0">
            <a:spAutoFit/>
          </a:bodyPr>
          <a:lstStyle/>
          <a:p>
            <a:pPr algn="l">
              <a:lnSpc>
                <a:spcPts val="700"/>
              </a:lnSpc>
            </a:pPr>
            <a:r>
              <a:rPr lang="en-US" sz="691" spc="-12">
                <a:solidFill>
                  <a:srgbClr val="2AACE3"/>
                </a:solidFill>
                <a:latin typeface="IBM Plex Sans Condensed"/>
                <a:ea typeface="IBM Plex Sans Condensed"/>
                <a:cs typeface="IBM Plex Sans Condensed"/>
                <a:sym typeface="IBM Plex Sans Condensed"/>
              </a:rPr>
              <a:t>MEASURING WEIGHT</a:t>
            </a:r>
          </a:p>
        </p:txBody>
      </p:sp>
      <p:sp>
        <p:nvSpPr>
          <p:cNvPr name="TextBox 49" id="49"/>
          <p:cNvSpPr txBox="true"/>
          <p:nvPr/>
        </p:nvSpPr>
        <p:spPr>
          <a:xfrm rot="0">
            <a:off x="2859700" y="1068638"/>
            <a:ext cx="59579" cy="148171"/>
          </a:xfrm>
          <a:prstGeom prst="rect">
            <a:avLst/>
          </a:prstGeom>
        </p:spPr>
        <p:txBody>
          <a:bodyPr anchor="t" rtlCol="false" tIns="0" lIns="0" bIns="0" rIns="0">
            <a:spAutoFit/>
          </a:bodyPr>
          <a:lstStyle/>
          <a:p>
            <a:pPr algn="l">
              <a:lnSpc>
                <a:spcPts val="1260"/>
              </a:lnSpc>
            </a:pPr>
            <a:r>
              <a:rPr lang="en-US" sz="900" spc="-22">
                <a:solidFill>
                  <a:srgbClr val="FFFFFF"/>
                </a:solidFill>
                <a:latin typeface="IBM Plex Sans Condensed"/>
                <a:ea typeface="IBM Plex Sans Condensed"/>
                <a:cs typeface="IBM Plex Sans Condensed"/>
                <a:sym typeface="IBM Plex Sans Condensed"/>
              </a:rPr>
              <a:t>1</a:t>
            </a:r>
          </a:p>
        </p:txBody>
      </p:sp>
      <p:sp>
        <p:nvSpPr>
          <p:cNvPr name="TextBox 50" id="50"/>
          <p:cNvSpPr txBox="true"/>
          <p:nvPr/>
        </p:nvSpPr>
        <p:spPr>
          <a:xfrm rot="0">
            <a:off x="2859700" y="2518781"/>
            <a:ext cx="59579" cy="148171"/>
          </a:xfrm>
          <a:prstGeom prst="rect">
            <a:avLst/>
          </a:prstGeom>
        </p:spPr>
        <p:txBody>
          <a:bodyPr anchor="t" rtlCol="false" tIns="0" lIns="0" bIns="0" rIns="0">
            <a:spAutoFit/>
          </a:bodyPr>
          <a:lstStyle/>
          <a:p>
            <a:pPr algn="l">
              <a:lnSpc>
                <a:spcPts val="1260"/>
              </a:lnSpc>
            </a:pPr>
            <a:r>
              <a:rPr lang="en-US" sz="900" spc="-22">
                <a:solidFill>
                  <a:srgbClr val="FFFFFF"/>
                </a:solidFill>
                <a:latin typeface="IBM Plex Sans Condensed"/>
                <a:ea typeface="IBM Plex Sans Condensed"/>
                <a:cs typeface="IBM Plex Sans Condensed"/>
                <a:sym typeface="IBM Plex Sans Condensed"/>
              </a:rPr>
              <a:t>2</a:t>
            </a:r>
          </a:p>
        </p:txBody>
      </p:sp>
      <p:sp>
        <p:nvSpPr>
          <p:cNvPr name="TextBox 51" id="51"/>
          <p:cNvSpPr txBox="true"/>
          <p:nvPr/>
        </p:nvSpPr>
        <p:spPr>
          <a:xfrm rot="0">
            <a:off x="3063240" y="1077801"/>
            <a:ext cx="1209570" cy="140922"/>
          </a:xfrm>
          <a:prstGeom prst="rect">
            <a:avLst/>
          </a:prstGeom>
        </p:spPr>
        <p:txBody>
          <a:bodyPr anchor="t" rtlCol="false" tIns="0" lIns="0" bIns="0" rIns="0">
            <a:spAutoFit/>
          </a:bodyPr>
          <a:lstStyle/>
          <a:p>
            <a:pPr algn="l">
              <a:lnSpc>
                <a:spcPts val="1120"/>
              </a:lnSpc>
            </a:pPr>
            <a:r>
              <a:rPr lang="en-US" sz="800" spc="28">
                <a:solidFill>
                  <a:srgbClr val="000000"/>
                </a:solidFill>
                <a:latin typeface="Open Sans Condensed"/>
                <a:ea typeface="Open Sans Condensed"/>
                <a:cs typeface="Open Sans Condensed"/>
                <a:sym typeface="Open Sans Condensed"/>
              </a:rPr>
              <a:t>Hang the main tower on the belt.</a:t>
            </a:r>
          </a:p>
        </p:txBody>
      </p:sp>
      <p:sp>
        <p:nvSpPr>
          <p:cNvPr name="TextBox 52" id="52"/>
          <p:cNvSpPr txBox="true"/>
          <p:nvPr/>
        </p:nvSpPr>
        <p:spPr>
          <a:xfrm rot="0">
            <a:off x="3071155" y="2495521"/>
            <a:ext cx="1291133" cy="213941"/>
          </a:xfrm>
          <a:prstGeom prst="rect">
            <a:avLst/>
          </a:prstGeom>
        </p:spPr>
        <p:txBody>
          <a:bodyPr anchor="t" rtlCol="false" tIns="0" lIns="0" bIns="0" rIns="0">
            <a:spAutoFit/>
          </a:bodyPr>
          <a:lstStyle/>
          <a:p>
            <a:pPr algn="l">
              <a:lnSpc>
                <a:spcPts val="800"/>
              </a:lnSpc>
            </a:pPr>
            <a:r>
              <a:rPr lang="en-US" sz="800" spc="30">
                <a:solidFill>
                  <a:srgbClr val="000000"/>
                </a:solidFill>
                <a:latin typeface="Open Sans Condensed"/>
                <a:ea typeface="Open Sans Condensed"/>
                <a:cs typeface="Open Sans Condensed"/>
                <a:sym typeface="Open Sans Condensed"/>
              </a:rPr>
              <a:t>Put the ruler on the two sprockets. Check the tension:</a:t>
            </a:r>
          </a:p>
        </p:txBody>
      </p:sp>
      <p:sp>
        <p:nvSpPr>
          <p:cNvPr name="TextBox 53" id="53"/>
          <p:cNvSpPr txBox="true"/>
          <p:nvPr/>
        </p:nvSpPr>
        <p:spPr>
          <a:xfrm rot="0">
            <a:off x="3601202" y="2678630"/>
            <a:ext cx="172136" cy="189919"/>
          </a:xfrm>
          <a:prstGeom prst="rect">
            <a:avLst/>
          </a:prstGeom>
        </p:spPr>
        <p:txBody>
          <a:bodyPr anchor="t" rtlCol="false" tIns="0" lIns="0" bIns="0" rIns="0">
            <a:spAutoFit/>
          </a:bodyPr>
          <a:lstStyle/>
          <a:p>
            <a:pPr algn="l">
              <a:lnSpc>
                <a:spcPts val="1737"/>
              </a:lnSpc>
            </a:pPr>
            <a:r>
              <a:rPr lang="en-US" sz="800" spc="-20">
                <a:solidFill>
                  <a:srgbClr val="EC2127"/>
                </a:solidFill>
                <a:latin typeface="IBM Plex Sans Condensed"/>
                <a:ea typeface="IBM Plex Sans Condensed"/>
                <a:cs typeface="IBM Plex Sans Condensed"/>
                <a:sym typeface="IBM Plex Sans Condensed"/>
              </a:rPr>
              <a:t>Red</a:t>
            </a:r>
            <a:r>
              <a:rPr lang="en-US" sz="800" spc="-20">
                <a:solidFill>
                  <a:srgbClr val="000000"/>
                </a:solidFill>
                <a:latin typeface="IBM Plex Sans Condensed"/>
                <a:ea typeface="IBM Plex Sans Condensed"/>
                <a:cs typeface="IBM Plex Sans Condensed"/>
                <a:sym typeface="IBM Plex Sans Condensed"/>
              </a:rPr>
              <a:t> </a:t>
            </a:r>
          </a:p>
        </p:txBody>
      </p:sp>
      <p:sp>
        <p:nvSpPr>
          <p:cNvPr name="TextBox 54" id="54"/>
          <p:cNvSpPr txBox="true"/>
          <p:nvPr/>
        </p:nvSpPr>
        <p:spPr>
          <a:xfrm rot="0">
            <a:off x="3906002" y="2672534"/>
            <a:ext cx="757952" cy="198072"/>
          </a:xfrm>
          <a:prstGeom prst="rect">
            <a:avLst/>
          </a:prstGeom>
        </p:spPr>
        <p:txBody>
          <a:bodyPr anchor="t" rtlCol="false" tIns="0" lIns="0" bIns="0" rIns="0">
            <a:spAutoFit/>
          </a:bodyPr>
          <a:lstStyle/>
          <a:p>
            <a:pPr algn="l">
              <a:lnSpc>
                <a:spcPts val="1737"/>
              </a:lnSpc>
            </a:pPr>
            <a:r>
              <a:rPr lang="en-US" sz="800" spc="28">
                <a:solidFill>
                  <a:srgbClr val="000000"/>
                </a:solidFill>
                <a:latin typeface="Open Sans Condensed"/>
                <a:ea typeface="Open Sans Condensed"/>
                <a:cs typeface="Open Sans Condensed"/>
                <a:sym typeface="Open Sans Condensed"/>
              </a:rPr>
              <a:t>Increase the tension</a:t>
            </a:r>
          </a:p>
        </p:txBody>
      </p:sp>
      <p:sp>
        <p:nvSpPr>
          <p:cNvPr name="TextBox 55" id="55"/>
          <p:cNvSpPr txBox="true"/>
          <p:nvPr/>
        </p:nvSpPr>
        <p:spPr>
          <a:xfrm rot="0">
            <a:off x="3601202" y="2894524"/>
            <a:ext cx="1102119" cy="177213"/>
          </a:xfrm>
          <a:prstGeom prst="rect">
            <a:avLst/>
          </a:prstGeom>
        </p:spPr>
        <p:txBody>
          <a:bodyPr anchor="t" rtlCol="false" tIns="0" lIns="0" bIns="0" rIns="0">
            <a:spAutoFit/>
          </a:bodyPr>
          <a:lstStyle/>
          <a:p>
            <a:pPr algn="l">
              <a:lnSpc>
                <a:spcPts val="400"/>
              </a:lnSpc>
            </a:pPr>
            <a:r>
              <a:rPr lang="en-US" sz="800" spc="28">
                <a:solidFill>
                  <a:srgbClr val="41AD49"/>
                </a:solidFill>
                <a:latin typeface="Open Sans Condensed"/>
                <a:ea typeface="Open Sans Condensed"/>
                <a:cs typeface="Open Sans Condensed"/>
                <a:sym typeface="Open Sans Condensed"/>
              </a:rPr>
              <a:t>Green</a:t>
            </a:r>
            <a:r>
              <a:rPr lang="en-US" sz="800" spc="28">
                <a:solidFill>
                  <a:srgbClr val="000000"/>
                </a:solidFill>
                <a:latin typeface="Open Sans Condensed"/>
                <a:ea typeface="Open Sans Condensed"/>
                <a:cs typeface="Open Sans Condensed"/>
                <a:sym typeface="Open Sans Condensed"/>
              </a:rPr>
              <a:t> Tension is good</a:t>
            </a:r>
          </a:p>
          <a:p>
            <a:pPr algn="l">
              <a:lnSpc>
                <a:spcPts val="1200"/>
              </a:lnSpc>
            </a:pPr>
            <a:r>
              <a:rPr lang="en-US" sz="800" spc="28">
                <a:solidFill>
                  <a:srgbClr val="F6D200"/>
                </a:solidFill>
                <a:latin typeface="Open Sans Condensed"/>
                <a:ea typeface="Open Sans Condensed"/>
                <a:cs typeface="Open Sans Condensed"/>
                <a:sym typeface="Open Sans Condensed"/>
              </a:rPr>
              <a:t>Yellow</a:t>
            </a:r>
            <a:r>
              <a:rPr lang="en-US" sz="800" spc="28">
                <a:solidFill>
                  <a:srgbClr val="000000"/>
                </a:solidFill>
                <a:latin typeface="Open Sans Condensed"/>
                <a:ea typeface="Open Sans Condensed"/>
                <a:cs typeface="Open Sans Condensed"/>
                <a:sym typeface="Open Sans Condensed"/>
              </a:rPr>
              <a:t> Decrease the tension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93697" y="2451097"/>
            <a:ext cx="1587503" cy="2692403"/>
          </a:xfrm>
          <a:custGeom>
            <a:avLst/>
            <a:gdLst/>
            <a:ahLst/>
            <a:cxnLst/>
            <a:rect r="r" b="b" t="t" l="l"/>
            <a:pathLst>
              <a:path h="2692403" w="1587503">
                <a:moveTo>
                  <a:pt x="0" y="0"/>
                </a:moveTo>
                <a:lnTo>
                  <a:pt x="1587503" y="0"/>
                </a:lnTo>
                <a:lnTo>
                  <a:pt x="1587503" y="2692403"/>
                </a:lnTo>
                <a:lnTo>
                  <a:pt x="0" y="2692403"/>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457200" y="0"/>
            <a:ext cx="4114800" cy="204026"/>
            <a:chOff x="0" y="0"/>
            <a:chExt cx="4114800" cy="204026"/>
          </a:xfrm>
        </p:grpSpPr>
        <p:sp>
          <p:nvSpPr>
            <p:cNvPr name="Freeform 4" id="4"/>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5" id="5"/>
          <p:cNvGrpSpPr>
            <a:grpSpLocks noChangeAspect="true"/>
          </p:cNvGrpSpPr>
          <p:nvPr/>
        </p:nvGrpSpPr>
        <p:grpSpPr>
          <a:xfrm rot="0">
            <a:off x="4565647" y="342900"/>
            <a:ext cx="6353" cy="285750"/>
            <a:chOff x="0" y="0"/>
            <a:chExt cx="6350" cy="285750"/>
          </a:xfrm>
        </p:grpSpPr>
        <p:sp>
          <p:nvSpPr>
            <p:cNvPr name="Freeform 6" id="6"/>
            <p:cNvSpPr/>
            <p:nvPr/>
          </p:nvSpPr>
          <p:spPr>
            <a:xfrm flipH="false" flipV="false" rot="0">
              <a:off x="0" y="0"/>
              <a:ext cx="6350" cy="285750"/>
            </a:xfrm>
            <a:custGeom>
              <a:avLst/>
              <a:gdLst/>
              <a:ahLst/>
              <a:cxnLst/>
              <a:rect r="r" b="b" t="t" l="l"/>
              <a:pathLst>
                <a:path h="285750" w="6350">
                  <a:moveTo>
                    <a:pt x="0" y="285750"/>
                  </a:moveTo>
                  <a:lnTo>
                    <a:pt x="0" y="0"/>
                  </a:lnTo>
                  <a:lnTo>
                    <a:pt x="6350" y="0"/>
                  </a:lnTo>
                  <a:lnTo>
                    <a:pt x="6350" y="285750"/>
                  </a:lnTo>
                  <a:close/>
                </a:path>
              </a:pathLst>
            </a:custGeom>
            <a:solidFill>
              <a:srgbClr val="000000"/>
            </a:solidFill>
          </p:spPr>
        </p:sp>
      </p:grpSp>
      <p:grpSp>
        <p:nvGrpSpPr>
          <p:cNvPr name="Group 7" id="7"/>
          <p:cNvGrpSpPr>
            <a:grpSpLocks noChangeAspect="true"/>
          </p:cNvGrpSpPr>
          <p:nvPr/>
        </p:nvGrpSpPr>
        <p:grpSpPr>
          <a:xfrm rot="0">
            <a:off x="1094880" y="2978287"/>
            <a:ext cx="48" cy="147256"/>
            <a:chOff x="0" y="0"/>
            <a:chExt cx="64" cy="196342"/>
          </a:xfrm>
        </p:grpSpPr>
        <p:sp>
          <p:nvSpPr>
            <p:cNvPr name="Freeform 8" id="8"/>
            <p:cNvSpPr/>
            <p:nvPr/>
          </p:nvSpPr>
          <p:spPr>
            <a:xfrm flipH="false" flipV="false" rot="0">
              <a:off x="0" y="0"/>
              <a:ext cx="127" cy="196342"/>
            </a:xfrm>
            <a:custGeom>
              <a:avLst/>
              <a:gdLst/>
              <a:ahLst/>
              <a:cxnLst/>
              <a:rect r="r" b="b" t="t" l="l"/>
              <a:pathLst>
                <a:path h="196342" w="127">
                  <a:moveTo>
                    <a:pt x="0" y="0"/>
                  </a:moveTo>
                  <a:lnTo>
                    <a:pt x="0" y="21463"/>
                  </a:lnTo>
                  <a:lnTo>
                    <a:pt x="0" y="149352"/>
                  </a:lnTo>
                  <a:lnTo>
                    <a:pt x="0" y="196342"/>
                  </a:lnTo>
                  <a:cubicBezTo>
                    <a:pt x="0" y="196342"/>
                    <a:pt x="0" y="196342"/>
                    <a:pt x="127" y="196342"/>
                  </a:cubicBezTo>
                  <a:lnTo>
                    <a:pt x="0" y="0"/>
                  </a:lnTo>
                  <a:close/>
                </a:path>
              </a:pathLst>
            </a:custGeom>
            <a:blipFill>
              <a:blip r:embed="rId3"/>
              <a:stretch>
                <a:fillRect l="-9340000" t="-7335" r="-13780000" b="-7399"/>
              </a:stretch>
            </a:blipFill>
          </p:spPr>
        </p:sp>
      </p:grpSp>
      <p:grpSp>
        <p:nvGrpSpPr>
          <p:cNvPr name="Group 9" id="9"/>
          <p:cNvGrpSpPr>
            <a:grpSpLocks noChangeAspect="true"/>
          </p:cNvGrpSpPr>
          <p:nvPr/>
        </p:nvGrpSpPr>
        <p:grpSpPr>
          <a:xfrm rot="0">
            <a:off x="1094775" y="3136554"/>
            <a:ext cx="229" cy="196215"/>
            <a:chOff x="0" y="0"/>
            <a:chExt cx="305" cy="261620"/>
          </a:xfrm>
        </p:grpSpPr>
        <p:sp>
          <p:nvSpPr>
            <p:cNvPr name="Freeform 10" id="10"/>
            <p:cNvSpPr/>
            <p:nvPr/>
          </p:nvSpPr>
          <p:spPr>
            <a:xfrm flipH="false" flipV="false" rot="0">
              <a:off x="0" y="0"/>
              <a:ext cx="381" cy="261620"/>
            </a:xfrm>
            <a:custGeom>
              <a:avLst/>
              <a:gdLst/>
              <a:ahLst/>
              <a:cxnLst/>
              <a:rect r="r" b="b" t="t" l="l"/>
              <a:pathLst>
                <a:path h="261620" w="381">
                  <a:moveTo>
                    <a:pt x="254" y="0"/>
                  </a:moveTo>
                  <a:cubicBezTo>
                    <a:pt x="254" y="0"/>
                    <a:pt x="254" y="0"/>
                    <a:pt x="127" y="127"/>
                  </a:cubicBezTo>
                  <a:lnTo>
                    <a:pt x="127" y="117094"/>
                  </a:lnTo>
                  <a:lnTo>
                    <a:pt x="0" y="117094"/>
                  </a:lnTo>
                  <a:lnTo>
                    <a:pt x="254" y="261620"/>
                  </a:lnTo>
                  <a:cubicBezTo>
                    <a:pt x="254" y="261620"/>
                    <a:pt x="254" y="261620"/>
                    <a:pt x="381" y="261620"/>
                  </a:cubicBezTo>
                  <a:lnTo>
                    <a:pt x="381" y="261620"/>
                  </a:lnTo>
                  <a:lnTo>
                    <a:pt x="254" y="0"/>
                  </a:lnTo>
                  <a:close/>
                </a:path>
              </a:pathLst>
            </a:custGeom>
            <a:blipFill>
              <a:blip r:embed="rId4"/>
              <a:stretch>
                <a:fillRect l="-3076666" t="-4864" r="-4563333" b="-7111"/>
              </a:stretch>
            </a:blipFill>
          </p:spPr>
        </p:sp>
      </p:grpSp>
      <p:grpSp>
        <p:nvGrpSpPr>
          <p:cNvPr name="Group 11" id="11"/>
          <p:cNvGrpSpPr>
            <a:grpSpLocks noChangeAspect="true"/>
          </p:cNvGrpSpPr>
          <p:nvPr/>
        </p:nvGrpSpPr>
        <p:grpSpPr>
          <a:xfrm rot="0">
            <a:off x="1085983" y="3112513"/>
            <a:ext cx="22117" cy="38433"/>
            <a:chOff x="0" y="0"/>
            <a:chExt cx="22111" cy="38430"/>
          </a:xfrm>
        </p:grpSpPr>
        <p:sp>
          <p:nvSpPr>
            <p:cNvPr name="Freeform 12" id="12"/>
            <p:cNvSpPr/>
            <p:nvPr/>
          </p:nvSpPr>
          <p:spPr>
            <a:xfrm flipH="false" flipV="false" rot="0">
              <a:off x="0" y="0"/>
              <a:ext cx="22098" cy="38481"/>
            </a:xfrm>
            <a:custGeom>
              <a:avLst/>
              <a:gdLst/>
              <a:ahLst/>
              <a:cxnLst/>
              <a:rect r="r" b="b" t="t" l="l"/>
              <a:pathLst>
                <a:path h="38481" w="22098">
                  <a:moveTo>
                    <a:pt x="0" y="38481"/>
                  </a:moveTo>
                  <a:lnTo>
                    <a:pt x="22098" y="38481"/>
                  </a:lnTo>
                  <a:lnTo>
                    <a:pt x="22098" y="0"/>
                  </a:lnTo>
                  <a:lnTo>
                    <a:pt x="0" y="0"/>
                  </a:lnTo>
                  <a:lnTo>
                    <a:pt x="0" y="38481"/>
                  </a:lnTo>
                  <a:close/>
                </a:path>
              </a:pathLst>
            </a:custGeom>
            <a:solidFill>
              <a:srgbClr val="F2F2F3"/>
            </a:solidFill>
          </p:spPr>
        </p:sp>
      </p:grpSp>
      <p:sp>
        <p:nvSpPr>
          <p:cNvPr name="Freeform 13" id="13"/>
          <p:cNvSpPr/>
          <p:nvPr/>
        </p:nvSpPr>
        <p:spPr>
          <a:xfrm flipH="false" flipV="false" rot="0">
            <a:off x="969969" y="2887723"/>
            <a:ext cx="22117" cy="67437"/>
          </a:xfrm>
          <a:custGeom>
            <a:avLst/>
            <a:gdLst/>
            <a:ahLst/>
            <a:cxnLst/>
            <a:rect r="r" b="b" t="t" l="l"/>
            <a:pathLst>
              <a:path h="67437" w="22117">
                <a:moveTo>
                  <a:pt x="0" y="0"/>
                </a:moveTo>
                <a:lnTo>
                  <a:pt x="22117" y="0"/>
                </a:lnTo>
                <a:lnTo>
                  <a:pt x="22117" y="67437"/>
                </a:lnTo>
                <a:lnTo>
                  <a:pt x="0" y="67437"/>
                </a:lnTo>
                <a:lnTo>
                  <a:pt x="0" y="0"/>
                </a:lnTo>
                <a:close/>
              </a:path>
            </a:pathLst>
          </a:custGeom>
          <a:blipFill>
            <a:blip r:embed="rId5"/>
            <a:stretch>
              <a:fillRect l="0" t="0" r="0" b="0"/>
            </a:stretch>
          </a:blipFill>
        </p:spPr>
      </p:sp>
      <p:grpSp>
        <p:nvGrpSpPr>
          <p:cNvPr name="Group 14" id="14"/>
          <p:cNvGrpSpPr>
            <a:grpSpLocks noChangeAspect="true"/>
          </p:cNvGrpSpPr>
          <p:nvPr/>
        </p:nvGrpSpPr>
        <p:grpSpPr>
          <a:xfrm rot="0">
            <a:off x="979656" y="2761574"/>
            <a:ext cx="67" cy="141456"/>
            <a:chOff x="0" y="0"/>
            <a:chExt cx="89" cy="188608"/>
          </a:xfrm>
        </p:grpSpPr>
        <p:sp>
          <p:nvSpPr>
            <p:cNvPr name="Freeform 15" id="15"/>
            <p:cNvSpPr/>
            <p:nvPr/>
          </p:nvSpPr>
          <p:spPr>
            <a:xfrm flipH="false" flipV="false" rot="0">
              <a:off x="0" y="0"/>
              <a:ext cx="127" cy="188595"/>
            </a:xfrm>
            <a:custGeom>
              <a:avLst/>
              <a:gdLst/>
              <a:ahLst/>
              <a:cxnLst/>
              <a:rect r="r" b="b" t="t" l="l"/>
              <a:pathLst>
                <a:path h="188595" w="127">
                  <a:moveTo>
                    <a:pt x="0" y="0"/>
                  </a:moveTo>
                  <a:lnTo>
                    <a:pt x="127" y="188595"/>
                  </a:lnTo>
                  <a:lnTo>
                    <a:pt x="127" y="188468"/>
                  </a:lnTo>
                  <a:lnTo>
                    <a:pt x="127" y="139700"/>
                  </a:lnTo>
                  <a:lnTo>
                    <a:pt x="127" y="0"/>
                  </a:lnTo>
                  <a:close/>
                </a:path>
              </a:pathLst>
            </a:custGeom>
            <a:blipFill>
              <a:blip r:embed="rId6"/>
              <a:stretch>
                <a:fillRect l="-10170000" t="-8222" r="-12950000" b="-6101"/>
              </a:stretch>
            </a:blipFill>
          </p:spPr>
        </p:sp>
      </p:grpSp>
      <p:sp>
        <p:nvSpPr>
          <p:cNvPr name="Freeform 16" id="16"/>
          <p:cNvSpPr/>
          <p:nvPr/>
        </p:nvSpPr>
        <p:spPr>
          <a:xfrm flipH="false" flipV="false" rot="0">
            <a:off x="979742" y="2761459"/>
            <a:ext cx="115129" cy="78800"/>
          </a:xfrm>
          <a:custGeom>
            <a:avLst/>
            <a:gdLst/>
            <a:ahLst/>
            <a:cxnLst/>
            <a:rect r="r" b="b" t="t" l="l"/>
            <a:pathLst>
              <a:path h="78800" w="115129">
                <a:moveTo>
                  <a:pt x="0" y="0"/>
                </a:moveTo>
                <a:lnTo>
                  <a:pt x="115128" y="0"/>
                </a:lnTo>
                <a:lnTo>
                  <a:pt x="115128" y="78801"/>
                </a:lnTo>
                <a:lnTo>
                  <a:pt x="0" y="78801"/>
                </a:lnTo>
                <a:lnTo>
                  <a:pt x="0" y="0"/>
                </a:lnTo>
                <a:close/>
              </a:path>
            </a:pathLst>
          </a:custGeom>
          <a:blipFill>
            <a:blip r:embed="rId7"/>
            <a:stretch>
              <a:fillRect l="0" t="0" r="0" b="0"/>
            </a:stretch>
          </a:blipFill>
        </p:spPr>
      </p:sp>
      <p:sp>
        <p:nvSpPr>
          <p:cNvPr name="Freeform 17" id="17"/>
          <p:cNvSpPr/>
          <p:nvPr/>
        </p:nvSpPr>
        <p:spPr>
          <a:xfrm flipH="false" flipV="false" rot="0">
            <a:off x="979742" y="2840269"/>
            <a:ext cx="115129" cy="66951"/>
          </a:xfrm>
          <a:custGeom>
            <a:avLst/>
            <a:gdLst/>
            <a:ahLst/>
            <a:cxnLst/>
            <a:rect r="r" b="b" t="t" l="l"/>
            <a:pathLst>
              <a:path h="66951" w="115129">
                <a:moveTo>
                  <a:pt x="0" y="0"/>
                </a:moveTo>
                <a:lnTo>
                  <a:pt x="115128" y="0"/>
                </a:lnTo>
                <a:lnTo>
                  <a:pt x="115128" y="66951"/>
                </a:lnTo>
                <a:lnTo>
                  <a:pt x="0" y="66951"/>
                </a:lnTo>
                <a:lnTo>
                  <a:pt x="0" y="0"/>
                </a:lnTo>
                <a:close/>
              </a:path>
            </a:pathLst>
          </a:custGeom>
          <a:blipFill>
            <a:blip r:embed="rId8"/>
            <a:stretch>
              <a:fillRect l="0" t="0" r="0" b="0"/>
            </a:stretch>
          </a:blipFill>
        </p:spPr>
      </p:sp>
      <p:sp>
        <p:nvSpPr>
          <p:cNvPr name="Freeform 18" id="18"/>
          <p:cNvSpPr/>
          <p:nvPr/>
        </p:nvSpPr>
        <p:spPr>
          <a:xfrm flipH="false" flipV="false" rot="0">
            <a:off x="979742" y="2907297"/>
            <a:ext cx="115129" cy="87068"/>
          </a:xfrm>
          <a:custGeom>
            <a:avLst/>
            <a:gdLst/>
            <a:ahLst/>
            <a:cxnLst/>
            <a:rect r="r" b="b" t="t" l="l"/>
            <a:pathLst>
              <a:path h="87068" w="115129">
                <a:moveTo>
                  <a:pt x="0" y="0"/>
                </a:moveTo>
                <a:lnTo>
                  <a:pt x="115128" y="0"/>
                </a:lnTo>
                <a:lnTo>
                  <a:pt x="115128" y="87068"/>
                </a:lnTo>
                <a:lnTo>
                  <a:pt x="0" y="87068"/>
                </a:lnTo>
                <a:lnTo>
                  <a:pt x="0" y="0"/>
                </a:lnTo>
                <a:close/>
              </a:path>
            </a:pathLst>
          </a:custGeom>
          <a:blipFill>
            <a:blip r:embed="rId9"/>
            <a:stretch>
              <a:fillRect l="0" t="0" r="0" b="0"/>
            </a:stretch>
          </a:blipFill>
        </p:spPr>
      </p:sp>
      <p:sp>
        <p:nvSpPr>
          <p:cNvPr name="Freeform 19" id="19"/>
          <p:cNvSpPr/>
          <p:nvPr/>
        </p:nvSpPr>
        <p:spPr>
          <a:xfrm flipH="false" flipV="false" rot="0">
            <a:off x="979742" y="2994393"/>
            <a:ext cx="115129" cy="95945"/>
          </a:xfrm>
          <a:custGeom>
            <a:avLst/>
            <a:gdLst/>
            <a:ahLst/>
            <a:cxnLst/>
            <a:rect r="r" b="b" t="t" l="l"/>
            <a:pathLst>
              <a:path h="95945" w="115129">
                <a:moveTo>
                  <a:pt x="0" y="0"/>
                </a:moveTo>
                <a:lnTo>
                  <a:pt x="115128" y="0"/>
                </a:lnTo>
                <a:lnTo>
                  <a:pt x="115128" y="95946"/>
                </a:lnTo>
                <a:lnTo>
                  <a:pt x="0" y="95946"/>
                </a:lnTo>
                <a:lnTo>
                  <a:pt x="0" y="0"/>
                </a:lnTo>
                <a:close/>
              </a:path>
            </a:pathLst>
          </a:custGeom>
          <a:blipFill>
            <a:blip r:embed="rId10"/>
            <a:stretch>
              <a:fillRect l="0" t="0" r="0" b="0"/>
            </a:stretch>
          </a:blipFill>
        </p:spPr>
      </p:sp>
      <p:sp>
        <p:nvSpPr>
          <p:cNvPr name="Freeform 20" id="20"/>
          <p:cNvSpPr/>
          <p:nvPr/>
        </p:nvSpPr>
        <p:spPr>
          <a:xfrm flipH="false" flipV="false" rot="0">
            <a:off x="979818" y="3224336"/>
            <a:ext cx="115129" cy="108395"/>
          </a:xfrm>
          <a:custGeom>
            <a:avLst/>
            <a:gdLst/>
            <a:ahLst/>
            <a:cxnLst/>
            <a:rect r="r" b="b" t="t" l="l"/>
            <a:pathLst>
              <a:path h="108395" w="115129">
                <a:moveTo>
                  <a:pt x="0" y="0"/>
                </a:moveTo>
                <a:lnTo>
                  <a:pt x="115128" y="0"/>
                </a:lnTo>
                <a:lnTo>
                  <a:pt x="115128" y="108395"/>
                </a:lnTo>
                <a:lnTo>
                  <a:pt x="0" y="108395"/>
                </a:lnTo>
                <a:lnTo>
                  <a:pt x="0" y="0"/>
                </a:lnTo>
                <a:close/>
              </a:path>
            </a:pathLst>
          </a:custGeom>
          <a:blipFill>
            <a:blip r:embed="rId11"/>
            <a:stretch>
              <a:fillRect l="0" t="0" r="0" b="0"/>
            </a:stretch>
          </a:blipFill>
        </p:spPr>
      </p:sp>
      <p:grpSp>
        <p:nvGrpSpPr>
          <p:cNvPr name="Group 21" id="21"/>
          <p:cNvGrpSpPr>
            <a:grpSpLocks noChangeAspect="true"/>
          </p:cNvGrpSpPr>
          <p:nvPr/>
        </p:nvGrpSpPr>
        <p:grpSpPr>
          <a:xfrm rot="0">
            <a:off x="979742" y="3090329"/>
            <a:ext cx="115129" cy="134036"/>
            <a:chOff x="0" y="0"/>
            <a:chExt cx="153505" cy="178714"/>
          </a:xfrm>
        </p:grpSpPr>
        <p:sp>
          <p:nvSpPr>
            <p:cNvPr name="Freeform 22" id="22"/>
            <p:cNvSpPr/>
            <p:nvPr/>
          </p:nvSpPr>
          <p:spPr>
            <a:xfrm flipH="false" flipV="false" rot="0">
              <a:off x="0" y="0"/>
              <a:ext cx="153543" cy="178689"/>
            </a:xfrm>
            <a:custGeom>
              <a:avLst/>
              <a:gdLst/>
              <a:ahLst/>
              <a:cxnLst/>
              <a:rect r="r" b="b" t="t" l="l"/>
              <a:pathLst>
                <a:path h="178689" w="153543">
                  <a:moveTo>
                    <a:pt x="0" y="0"/>
                  </a:moveTo>
                  <a:lnTo>
                    <a:pt x="127" y="178689"/>
                  </a:lnTo>
                  <a:lnTo>
                    <a:pt x="153543" y="178689"/>
                  </a:lnTo>
                  <a:lnTo>
                    <a:pt x="153543" y="61722"/>
                  </a:lnTo>
                  <a:lnTo>
                    <a:pt x="153543" y="46990"/>
                  </a:lnTo>
                  <a:lnTo>
                    <a:pt x="153543" y="0"/>
                  </a:lnTo>
                  <a:close/>
                </a:path>
              </a:pathLst>
            </a:custGeom>
            <a:blipFill>
              <a:blip r:embed="rId12"/>
              <a:stretch>
                <a:fillRect l="-8486" t="-10497" r="-11472" b="-10163"/>
              </a:stretch>
            </a:blipFill>
          </p:spPr>
        </p:sp>
      </p:grpSp>
      <p:sp>
        <p:nvSpPr>
          <p:cNvPr name="Freeform 23" id="23"/>
          <p:cNvSpPr/>
          <p:nvPr/>
        </p:nvSpPr>
        <p:spPr>
          <a:xfrm flipH="false" flipV="false" rot="0">
            <a:off x="685800" y="2451097"/>
            <a:ext cx="1295400" cy="2679697"/>
          </a:xfrm>
          <a:custGeom>
            <a:avLst/>
            <a:gdLst/>
            <a:ahLst/>
            <a:cxnLst/>
            <a:rect r="r" b="b" t="t" l="l"/>
            <a:pathLst>
              <a:path h="2679697" w="1295400">
                <a:moveTo>
                  <a:pt x="0" y="0"/>
                </a:moveTo>
                <a:lnTo>
                  <a:pt x="1295400" y="0"/>
                </a:lnTo>
                <a:lnTo>
                  <a:pt x="1295400" y="2679697"/>
                </a:lnTo>
                <a:lnTo>
                  <a:pt x="0" y="2679697"/>
                </a:lnTo>
                <a:lnTo>
                  <a:pt x="0" y="0"/>
                </a:lnTo>
                <a:close/>
              </a:path>
            </a:pathLst>
          </a:custGeom>
          <a:blipFill>
            <a:blip r:embed="rId13"/>
            <a:stretch>
              <a:fillRect l="0" t="0" r="0" b="0"/>
            </a:stretch>
          </a:blipFill>
        </p:spPr>
      </p:sp>
      <p:grpSp>
        <p:nvGrpSpPr>
          <p:cNvPr name="Group 24" id="24"/>
          <p:cNvGrpSpPr>
            <a:grpSpLocks noChangeAspect="true"/>
          </p:cNvGrpSpPr>
          <p:nvPr/>
        </p:nvGrpSpPr>
        <p:grpSpPr>
          <a:xfrm rot="0">
            <a:off x="468620" y="4087368"/>
            <a:ext cx="328917" cy="978865"/>
            <a:chOff x="0" y="0"/>
            <a:chExt cx="438556" cy="1305154"/>
          </a:xfrm>
        </p:grpSpPr>
        <p:sp>
          <p:nvSpPr>
            <p:cNvPr name="Freeform 25" id="25"/>
            <p:cNvSpPr/>
            <p:nvPr/>
          </p:nvSpPr>
          <p:spPr>
            <a:xfrm flipH="false" flipV="false" rot="0">
              <a:off x="0" y="-127"/>
              <a:ext cx="438658" cy="1305179"/>
            </a:xfrm>
            <a:custGeom>
              <a:avLst/>
              <a:gdLst/>
              <a:ahLst/>
              <a:cxnLst/>
              <a:rect r="r" b="b" t="t" l="l"/>
              <a:pathLst>
                <a:path h="1305179" w="438658">
                  <a:moveTo>
                    <a:pt x="417703" y="5842"/>
                  </a:moveTo>
                  <a:cubicBezTo>
                    <a:pt x="422783" y="15875"/>
                    <a:pt x="428117" y="26670"/>
                    <a:pt x="434086" y="38608"/>
                  </a:cubicBezTo>
                  <a:cubicBezTo>
                    <a:pt x="435483" y="38608"/>
                    <a:pt x="436880" y="38608"/>
                    <a:pt x="438277" y="38608"/>
                  </a:cubicBezTo>
                  <a:cubicBezTo>
                    <a:pt x="438404" y="27686"/>
                    <a:pt x="438531" y="16891"/>
                    <a:pt x="438658" y="6096"/>
                  </a:cubicBezTo>
                  <a:cubicBezTo>
                    <a:pt x="431165" y="5969"/>
                    <a:pt x="424053" y="5842"/>
                    <a:pt x="417703" y="5715"/>
                  </a:cubicBezTo>
                  <a:close/>
                  <a:moveTo>
                    <a:pt x="170180" y="127"/>
                  </a:moveTo>
                  <a:cubicBezTo>
                    <a:pt x="170053" y="8636"/>
                    <a:pt x="170053" y="17526"/>
                    <a:pt x="169926" y="27051"/>
                  </a:cubicBezTo>
                  <a:cubicBezTo>
                    <a:pt x="156718" y="26924"/>
                    <a:pt x="145415" y="26797"/>
                    <a:pt x="134874" y="26670"/>
                  </a:cubicBezTo>
                  <a:cubicBezTo>
                    <a:pt x="144399" y="45720"/>
                    <a:pt x="154305" y="65278"/>
                    <a:pt x="166497" y="89789"/>
                  </a:cubicBezTo>
                  <a:cubicBezTo>
                    <a:pt x="173609" y="85598"/>
                    <a:pt x="180340" y="81534"/>
                    <a:pt x="186944" y="77597"/>
                  </a:cubicBezTo>
                  <a:cubicBezTo>
                    <a:pt x="180848" y="49403"/>
                    <a:pt x="175387" y="24638"/>
                    <a:pt x="170053" y="0"/>
                  </a:cubicBezTo>
                  <a:close/>
                  <a:moveTo>
                    <a:pt x="434594" y="105537"/>
                  </a:moveTo>
                  <a:cubicBezTo>
                    <a:pt x="434467" y="122428"/>
                    <a:pt x="434340" y="138430"/>
                    <a:pt x="434086" y="155702"/>
                  </a:cubicBezTo>
                  <a:cubicBezTo>
                    <a:pt x="434975" y="155702"/>
                    <a:pt x="435864" y="155702"/>
                    <a:pt x="436753" y="155702"/>
                  </a:cubicBezTo>
                  <a:cubicBezTo>
                    <a:pt x="437007" y="138938"/>
                    <a:pt x="437261" y="122174"/>
                    <a:pt x="437388" y="105537"/>
                  </a:cubicBezTo>
                  <a:cubicBezTo>
                    <a:pt x="436499" y="105537"/>
                    <a:pt x="435610" y="105537"/>
                    <a:pt x="434594" y="105537"/>
                  </a:cubicBezTo>
                  <a:close/>
                  <a:moveTo>
                    <a:pt x="280797" y="128270"/>
                  </a:moveTo>
                  <a:cubicBezTo>
                    <a:pt x="286766" y="140208"/>
                    <a:pt x="292735" y="152273"/>
                    <a:pt x="299466" y="165608"/>
                  </a:cubicBezTo>
                  <a:cubicBezTo>
                    <a:pt x="301244" y="164592"/>
                    <a:pt x="303022" y="163576"/>
                    <a:pt x="304673" y="162433"/>
                  </a:cubicBezTo>
                  <a:cubicBezTo>
                    <a:pt x="302133" y="150622"/>
                    <a:pt x="299720" y="139319"/>
                    <a:pt x="297307" y="128397"/>
                  </a:cubicBezTo>
                  <a:cubicBezTo>
                    <a:pt x="291465" y="128397"/>
                    <a:pt x="286004" y="128270"/>
                    <a:pt x="280797" y="128270"/>
                  </a:cubicBezTo>
                  <a:close/>
                  <a:moveTo>
                    <a:pt x="6858" y="176784"/>
                  </a:moveTo>
                  <a:cubicBezTo>
                    <a:pt x="13970" y="191008"/>
                    <a:pt x="21209" y="205359"/>
                    <a:pt x="29464" y="221996"/>
                  </a:cubicBezTo>
                  <a:cubicBezTo>
                    <a:pt x="32639" y="220091"/>
                    <a:pt x="35687" y="218313"/>
                    <a:pt x="38862" y="216535"/>
                  </a:cubicBezTo>
                  <a:cubicBezTo>
                    <a:pt x="35941" y="202692"/>
                    <a:pt x="33020" y="189738"/>
                    <a:pt x="30353" y="177165"/>
                  </a:cubicBezTo>
                  <a:cubicBezTo>
                    <a:pt x="21971" y="177038"/>
                    <a:pt x="14224" y="176911"/>
                    <a:pt x="6858" y="176911"/>
                  </a:cubicBezTo>
                  <a:close/>
                  <a:moveTo>
                    <a:pt x="398399" y="213233"/>
                  </a:moveTo>
                  <a:cubicBezTo>
                    <a:pt x="407416" y="231394"/>
                    <a:pt x="416560" y="249936"/>
                    <a:pt x="427863" y="272796"/>
                  </a:cubicBezTo>
                  <a:cubicBezTo>
                    <a:pt x="430403" y="272796"/>
                    <a:pt x="432689" y="272923"/>
                    <a:pt x="434975" y="272923"/>
                  </a:cubicBezTo>
                  <a:cubicBezTo>
                    <a:pt x="435229" y="256159"/>
                    <a:pt x="435483" y="239395"/>
                    <a:pt x="435737" y="222758"/>
                  </a:cubicBezTo>
                  <a:cubicBezTo>
                    <a:pt x="431673" y="222758"/>
                    <a:pt x="427355" y="222631"/>
                    <a:pt x="422148" y="222631"/>
                  </a:cubicBezTo>
                  <a:cubicBezTo>
                    <a:pt x="422148" y="219456"/>
                    <a:pt x="422275" y="216535"/>
                    <a:pt x="422275" y="213614"/>
                  </a:cubicBezTo>
                  <a:cubicBezTo>
                    <a:pt x="413639" y="213487"/>
                    <a:pt x="405892" y="213360"/>
                    <a:pt x="398399" y="213360"/>
                  </a:cubicBezTo>
                  <a:close/>
                  <a:moveTo>
                    <a:pt x="167894" y="240665"/>
                  </a:moveTo>
                  <a:cubicBezTo>
                    <a:pt x="167767" y="249047"/>
                    <a:pt x="167640" y="258064"/>
                    <a:pt x="167640" y="267589"/>
                  </a:cubicBezTo>
                  <a:cubicBezTo>
                    <a:pt x="154432" y="267462"/>
                    <a:pt x="143129" y="267208"/>
                    <a:pt x="132588" y="267081"/>
                  </a:cubicBezTo>
                  <a:cubicBezTo>
                    <a:pt x="142113" y="286131"/>
                    <a:pt x="151765" y="305816"/>
                    <a:pt x="164084" y="330454"/>
                  </a:cubicBezTo>
                  <a:cubicBezTo>
                    <a:pt x="171323" y="326263"/>
                    <a:pt x="177927" y="322326"/>
                    <a:pt x="184658" y="318389"/>
                  </a:cubicBezTo>
                  <a:cubicBezTo>
                    <a:pt x="178689" y="290195"/>
                    <a:pt x="173355" y="265303"/>
                    <a:pt x="168021" y="240792"/>
                  </a:cubicBezTo>
                  <a:close/>
                  <a:moveTo>
                    <a:pt x="432054" y="339598"/>
                  </a:moveTo>
                  <a:cubicBezTo>
                    <a:pt x="431800" y="356870"/>
                    <a:pt x="431673" y="372872"/>
                    <a:pt x="431419" y="389763"/>
                  </a:cubicBezTo>
                  <a:cubicBezTo>
                    <a:pt x="431927" y="389763"/>
                    <a:pt x="432562" y="389763"/>
                    <a:pt x="433070" y="389763"/>
                  </a:cubicBezTo>
                  <a:cubicBezTo>
                    <a:pt x="433324" y="372872"/>
                    <a:pt x="433705" y="356235"/>
                    <a:pt x="433959" y="339598"/>
                  </a:cubicBezTo>
                  <a:cubicBezTo>
                    <a:pt x="433324" y="339598"/>
                    <a:pt x="432689" y="339598"/>
                    <a:pt x="432054" y="339598"/>
                  </a:cubicBezTo>
                  <a:close/>
                  <a:moveTo>
                    <a:pt x="278003" y="369189"/>
                  </a:moveTo>
                  <a:cubicBezTo>
                    <a:pt x="283845" y="381127"/>
                    <a:pt x="289814" y="393192"/>
                    <a:pt x="296418" y="406527"/>
                  </a:cubicBezTo>
                  <a:cubicBezTo>
                    <a:pt x="298196" y="405511"/>
                    <a:pt x="299974" y="404495"/>
                    <a:pt x="301625" y="403352"/>
                  </a:cubicBezTo>
                  <a:cubicBezTo>
                    <a:pt x="299085" y="391541"/>
                    <a:pt x="296799" y="380238"/>
                    <a:pt x="294386" y="369316"/>
                  </a:cubicBezTo>
                  <a:cubicBezTo>
                    <a:pt x="288544" y="369189"/>
                    <a:pt x="283083" y="369189"/>
                    <a:pt x="277876" y="369062"/>
                  </a:cubicBezTo>
                  <a:close/>
                  <a:moveTo>
                    <a:pt x="3937" y="416560"/>
                  </a:moveTo>
                  <a:cubicBezTo>
                    <a:pt x="10922" y="430784"/>
                    <a:pt x="18161" y="445262"/>
                    <a:pt x="26289" y="461899"/>
                  </a:cubicBezTo>
                  <a:cubicBezTo>
                    <a:pt x="29464" y="459994"/>
                    <a:pt x="32512" y="458216"/>
                    <a:pt x="35687" y="456438"/>
                  </a:cubicBezTo>
                  <a:cubicBezTo>
                    <a:pt x="32766" y="442595"/>
                    <a:pt x="29972" y="429641"/>
                    <a:pt x="27305" y="416941"/>
                  </a:cubicBezTo>
                  <a:cubicBezTo>
                    <a:pt x="18923" y="416814"/>
                    <a:pt x="11176" y="416687"/>
                    <a:pt x="3810" y="416560"/>
                  </a:cubicBezTo>
                  <a:close/>
                  <a:moveTo>
                    <a:pt x="395351" y="454660"/>
                  </a:moveTo>
                  <a:cubicBezTo>
                    <a:pt x="403225" y="470789"/>
                    <a:pt x="411353" y="487299"/>
                    <a:pt x="420878" y="506730"/>
                  </a:cubicBezTo>
                  <a:cubicBezTo>
                    <a:pt x="424561" y="506857"/>
                    <a:pt x="427736" y="506857"/>
                    <a:pt x="430784" y="506857"/>
                  </a:cubicBezTo>
                  <a:cubicBezTo>
                    <a:pt x="431165" y="490093"/>
                    <a:pt x="431419" y="473329"/>
                    <a:pt x="431800" y="456692"/>
                  </a:cubicBezTo>
                  <a:cubicBezTo>
                    <a:pt x="427990" y="456565"/>
                    <a:pt x="424053" y="456565"/>
                    <a:pt x="419100" y="456438"/>
                  </a:cubicBezTo>
                  <a:cubicBezTo>
                    <a:pt x="419100" y="455930"/>
                    <a:pt x="419100" y="455549"/>
                    <a:pt x="419100" y="455041"/>
                  </a:cubicBezTo>
                  <a:cubicBezTo>
                    <a:pt x="410464" y="454914"/>
                    <a:pt x="402717" y="454787"/>
                    <a:pt x="395224" y="454660"/>
                  </a:cubicBezTo>
                  <a:close/>
                  <a:moveTo>
                    <a:pt x="164719" y="481076"/>
                  </a:moveTo>
                  <a:cubicBezTo>
                    <a:pt x="164592" y="489458"/>
                    <a:pt x="164465" y="498475"/>
                    <a:pt x="164338" y="508000"/>
                  </a:cubicBezTo>
                  <a:cubicBezTo>
                    <a:pt x="151130" y="507746"/>
                    <a:pt x="139827" y="507492"/>
                    <a:pt x="129286" y="507365"/>
                  </a:cubicBezTo>
                  <a:cubicBezTo>
                    <a:pt x="138684" y="526542"/>
                    <a:pt x="148336" y="546100"/>
                    <a:pt x="160528" y="570738"/>
                  </a:cubicBezTo>
                  <a:cubicBezTo>
                    <a:pt x="167767" y="566547"/>
                    <a:pt x="174371" y="562610"/>
                    <a:pt x="181102" y="558800"/>
                  </a:cubicBezTo>
                  <a:cubicBezTo>
                    <a:pt x="175133" y="530606"/>
                    <a:pt x="170053" y="505714"/>
                    <a:pt x="164846" y="481076"/>
                  </a:cubicBezTo>
                  <a:close/>
                  <a:moveTo>
                    <a:pt x="428625" y="573659"/>
                  </a:moveTo>
                  <a:cubicBezTo>
                    <a:pt x="428371" y="591312"/>
                    <a:pt x="428117" y="607314"/>
                    <a:pt x="427736" y="623824"/>
                  </a:cubicBezTo>
                  <a:cubicBezTo>
                    <a:pt x="427990" y="623824"/>
                    <a:pt x="428244" y="623824"/>
                    <a:pt x="428371" y="623824"/>
                  </a:cubicBezTo>
                  <a:cubicBezTo>
                    <a:pt x="428752" y="607060"/>
                    <a:pt x="429006" y="590296"/>
                    <a:pt x="429387" y="573659"/>
                  </a:cubicBezTo>
                  <a:cubicBezTo>
                    <a:pt x="429133" y="573659"/>
                    <a:pt x="428752" y="573659"/>
                    <a:pt x="428498" y="573659"/>
                  </a:cubicBezTo>
                  <a:close/>
                  <a:moveTo>
                    <a:pt x="274447" y="610108"/>
                  </a:moveTo>
                  <a:cubicBezTo>
                    <a:pt x="280289" y="622046"/>
                    <a:pt x="286258" y="634111"/>
                    <a:pt x="292735" y="647573"/>
                  </a:cubicBezTo>
                  <a:cubicBezTo>
                    <a:pt x="294513" y="646557"/>
                    <a:pt x="296291" y="645541"/>
                    <a:pt x="297942" y="644525"/>
                  </a:cubicBezTo>
                  <a:cubicBezTo>
                    <a:pt x="295529" y="632714"/>
                    <a:pt x="293116" y="621411"/>
                    <a:pt x="290830" y="610489"/>
                  </a:cubicBezTo>
                  <a:cubicBezTo>
                    <a:pt x="284988" y="610362"/>
                    <a:pt x="279527" y="610235"/>
                    <a:pt x="274320" y="610108"/>
                  </a:cubicBezTo>
                  <a:close/>
                  <a:moveTo>
                    <a:pt x="127" y="656336"/>
                  </a:moveTo>
                  <a:cubicBezTo>
                    <a:pt x="7112" y="670560"/>
                    <a:pt x="14224" y="685038"/>
                    <a:pt x="22352" y="701675"/>
                  </a:cubicBezTo>
                  <a:cubicBezTo>
                    <a:pt x="25527" y="699897"/>
                    <a:pt x="28575" y="697992"/>
                    <a:pt x="31750" y="696214"/>
                  </a:cubicBezTo>
                  <a:cubicBezTo>
                    <a:pt x="28829" y="682371"/>
                    <a:pt x="26162" y="669417"/>
                    <a:pt x="23622" y="656717"/>
                  </a:cubicBezTo>
                  <a:cubicBezTo>
                    <a:pt x="15240" y="656590"/>
                    <a:pt x="7493" y="656336"/>
                    <a:pt x="127" y="656209"/>
                  </a:cubicBezTo>
                  <a:close/>
                  <a:moveTo>
                    <a:pt x="426593" y="690753"/>
                  </a:moveTo>
                  <a:cubicBezTo>
                    <a:pt x="426593" y="692785"/>
                    <a:pt x="426593" y="694817"/>
                    <a:pt x="426466" y="696849"/>
                  </a:cubicBezTo>
                  <a:cubicBezTo>
                    <a:pt x="413258" y="696595"/>
                    <a:pt x="401955" y="696341"/>
                    <a:pt x="391414" y="696087"/>
                  </a:cubicBezTo>
                  <a:cubicBezTo>
                    <a:pt x="398653" y="710819"/>
                    <a:pt x="405892" y="725932"/>
                    <a:pt x="414401" y="743204"/>
                  </a:cubicBezTo>
                  <a:cubicBezTo>
                    <a:pt x="414401" y="742315"/>
                    <a:pt x="414401" y="741553"/>
                    <a:pt x="414401" y="740664"/>
                  </a:cubicBezTo>
                  <a:cubicBezTo>
                    <a:pt x="418719" y="740791"/>
                    <a:pt x="422402" y="740791"/>
                    <a:pt x="425958" y="740918"/>
                  </a:cubicBezTo>
                  <a:cubicBezTo>
                    <a:pt x="426339" y="724154"/>
                    <a:pt x="426720" y="707390"/>
                    <a:pt x="427101" y="690753"/>
                  </a:cubicBezTo>
                  <a:cubicBezTo>
                    <a:pt x="426974" y="690753"/>
                    <a:pt x="426847" y="690753"/>
                    <a:pt x="426720" y="690753"/>
                  </a:cubicBezTo>
                  <a:close/>
                  <a:moveTo>
                    <a:pt x="160655" y="721487"/>
                  </a:moveTo>
                  <a:cubicBezTo>
                    <a:pt x="160528" y="729996"/>
                    <a:pt x="160274" y="738886"/>
                    <a:pt x="160147" y="748411"/>
                  </a:cubicBezTo>
                  <a:cubicBezTo>
                    <a:pt x="146939" y="748157"/>
                    <a:pt x="135636" y="747903"/>
                    <a:pt x="125095" y="747649"/>
                  </a:cubicBezTo>
                  <a:cubicBezTo>
                    <a:pt x="134493" y="766826"/>
                    <a:pt x="144018" y="786511"/>
                    <a:pt x="156083" y="811149"/>
                  </a:cubicBezTo>
                  <a:cubicBezTo>
                    <a:pt x="163322" y="806958"/>
                    <a:pt x="170053" y="803148"/>
                    <a:pt x="176657" y="799211"/>
                  </a:cubicBezTo>
                  <a:cubicBezTo>
                    <a:pt x="170815" y="771017"/>
                    <a:pt x="165735" y="746125"/>
                    <a:pt x="160655" y="721487"/>
                  </a:cubicBezTo>
                  <a:close/>
                  <a:moveTo>
                    <a:pt x="269875" y="850900"/>
                  </a:moveTo>
                  <a:cubicBezTo>
                    <a:pt x="275717" y="862838"/>
                    <a:pt x="281559" y="875030"/>
                    <a:pt x="288036" y="888365"/>
                  </a:cubicBezTo>
                  <a:cubicBezTo>
                    <a:pt x="289814" y="887349"/>
                    <a:pt x="291592" y="886333"/>
                    <a:pt x="293243" y="885317"/>
                  </a:cubicBezTo>
                  <a:cubicBezTo>
                    <a:pt x="290830" y="873506"/>
                    <a:pt x="288544" y="862203"/>
                    <a:pt x="286258" y="851281"/>
                  </a:cubicBezTo>
                  <a:cubicBezTo>
                    <a:pt x="280416" y="851154"/>
                    <a:pt x="274955" y="851027"/>
                    <a:pt x="269748" y="850900"/>
                  </a:cubicBezTo>
                  <a:close/>
                  <a:moveTo>
                    <a:pt x="0" y="896112"/>
                  </a:moveTo>
                  <a:lnTo>
                    <a:pt x="0" y="905383"/>
                  </a:lnTo>
                  <a:cubicBezTo>
                    <a:pt x="5461" y="916686"/>
                    <a:pt x="11176" y="928370"/>
                    <a:pt x="17526" y="941324"/>
                  </a:cubicBezTo>
                  <a:cubicBezTo>
                    <a:pt x="20701" y="939419"/>
                    <a:pt x="23876" y="937768"/>
                    <a:pt x="26924" y="935990"/>
                  </a:cubicBezTo>
                  <a:cubicBezTo>
                    <a:pt x="24130" y="922147"/>
                    <a:pt x="21463" y="909066"/>
                    <a:pt x="18923" y="896493"/>
                  </a:cubicBezTo>
                  <a:cubicBezTo>
                    <a:pt x="12192" y="896366"/>
                    <a:pt x="5969" y="896112"/>
                    <a:pt x="127" y="895985"/>
                  </a:cubicBezTo>
                  <a:close/>
                  <a:moveTo>
                    <a:pt x="386588" y="937387"/>
                  </a:moveTo>
                  <a:cubicBezTo>
                    <a:pt x="393700" y="952119"/>
                    <a:pt x="400939" y="967232"/>
                    <a:pt x="409321" y="984631"/>
                  </a:cubicBezTo>
                  <a:cubicBezTo>
                    <a:pt x="409448" y="981456"/>
                    <a:pt x="409448" y="978154"/>
                    <a:pt x="409575" y="974598"/>
                  </a:cubicBezTo>
                  <a:cubicBezTo>
                    <a:pt x="413639" y="974725"/>
                    <a:pt x="417068" y="974852"/>
                    <a:pt x="420370" y="974852"/>
                  </a:cubicBezTo>
                  <a:cubicBezTo>
                    <a:pt x="420624" y="962660"/>
                    <a:pt x="421005" y="950341"/>
                    <a:pt x="421259" y="938276"/>
                  </a:cubicBezTo>
                  <a:cubicBezTo>
                    <a:pt x="408305" y="937895"/>
                    <a:pt x="397002" y="937641"/>
                    <a:pt x="386588" y="937387"/>
                  </a:cubicBezTo>
                  <a:close/>
                  <a:moveTo>
                    <a:pt x="155702" y="961898"/>
                  </a:moveTo>
                  <a:cubicBezTo>
                    <a:pt x="155575" y="970280"/>
                    <a:pt x="155321" y="979170"/>
                    <a:pt x="155067" y="988695"/>
                  </a:cubicBezTo>
                  <a:cubicBezTo>
                    <a:pt x="141859" y="988314"/>
                    <a:pt x="130556" y="988060"/>
                    <a:pt x="120015" y="987806"/>
                  </a:cubicBezTo>
                  <a:cubicBezTo>
                    <a:pt x="129286" y="1006983"/>
                    <a:pt x="138811" y="1026795"/>
                    <a:pt x="150876" y="1051560"/>
                  </a:cubicBezTo>
                  <a:cubicBezTo>
                    <a:pt x="158115" y="1047369"/>
                    <a:pt x="164846" y="1043559"/>
                    <a:pt x="171577" y="1039749"/>
                  </a:cubicBezTo>
                  <a:cubicBezTo>
                    <a:pt x="165862" y="1011428"/>
                    <a:pt x="160782" y="986663"/>
                    <a:pt x="155829" y="961898"/>
                  </a:cubicBezTo>
                  <a:close/>
                  <a:moveTo>
                    <a:pt x="264541" y="1091819"/>
                  </a:moveTo>
                  <a:cubicBezTo>
                    <a:pt x="270256" y="1103757"/>
                    <a:pt x="276098" y="1115949"/>
                    <a:pt x="282575" y="1129411"/>
                  </a:cubicBezTo>
                  <a:cubicBezTo>
                    <a:pt x="284353" y="1128395"/>
                    <a:pt x="286131" y="1127379"/>
                    <a:pt x="287909" y="1126363"/>
                  </a:cubicBezTo>
                  <a:cubicBezTo>
                    <a:pt x="285496" y="1114425"/>
                    <a:pt x="283337" y="1103249"/>
                    <a:pt x="281051" y="1092327"/>
                  </a:cubicBezTo>
                  <a:cubicBezTo>
                    <a:pt x="275209" y="1092200"/>
                    <a:pt x="269748" y="1091946"/>
                    <a:pt x="264541" y="1091819"/>
                  </a:cubicBezTo>
                  <a:close/>
                  <a:moveTo>
                    <a:pt x="380873" y="1178687"/>
                  </a:moveTo>
                  <a:cubicBezTo>
                    <a:pt x="387985" y="1193546"/>
                    <a:pt x="395224" y="1208659"/>
                    <a:pt x="403479" y="1226058"/>
                  </a:cubicBezTo>
                  <a:cubicBezTo>
                    <a:pt x="403606" y="1220724"/>
                    <a:pt x="403733" y="1215009"/>
                    <a:pt x="403987" y="1208532"/>
                  </a:cubicBezTo>
                  <a:cubicBezTo>
                    <a:pt x="407797" y="1208659"/>
                    <a:pt x="411226" y="1208786"/>
                    <a:pt x="414274" y="1208913"/>
                  </a:cubicBezTo>
                  <a:cubicBezTo>
                    <a:pt x="414528" y="1199134"/>
                    <a:pt x="414782" y="1189482"/>
                    <a:pt x="415036" y="1179830"/>
                  </a:cubicBezTo>
                  <a:cubicBezTo>
                    <a:pt x="402209" y="1179449"/>
                    <a:pt x="391160" y="1179068"/>
                    <a:pt x="380873" y="1178814"/>
                  </a:cubicBezTo>
                  <a:close/>
                  <a:moveTo>
                    <a:pt x="0" y="1135888"/>
                  </a:moveTo>
                  <a:lnTo>
                    <a:pt x="0" y="1305179"/>
                  </a:lnTo>
                  <a:lnTo>
                    <a:pt x="170434" y="1305179"/>
                  </a:lnTo>
                  <a:cubicBezTo>
                    <a:pt x="162687" y="1265936"/>
                    <a:pt x="156337" y="1233805"/>
                    <a:pt x="149987" y="1202055"/>
                  </a:cubicBezTo>
                  <a:cubicBezTo>
                    <a:pt x="149733" y="1210437"/>
                    <a:pt x="149606" y="1219327"/>
                    <a:pt x="149352" y="1228852"/>
                  </a:cubicBezTo>
                  <a:cubicBezTo>
                    <a:pt x="102108" y="1227455"/>
                    <a:pt x="78486" y="1226693"/>
                    <a:pt x="31242" y="1225169"/>
                  </a:cubicBezTo>
                  <a:cubicBezTo>
                    <a:pt x="24511" y="1191133"/>
                    <a:pt x="18796" y="1162685"/>
                    <a:pt x="13462" y="1136142"/>
                  </a:cubicBezTo>
                  <a:cubicBezTo>
                    <a:pt x="8763" y="1136015"/>
                    <a:pt x="4445" y="1135888"/>
                    <a:pt x="127" y="1135761"/>
                  </a:cubicBezTo>
                  <a:close/>
                </a:path>
              </a:pathLst>
            </a:custGeom>
            <a:blipFill>
              <a:blip r:embed="rId14"/>
              <a:stretch>
                <a:fillRect l="-4102" t="-1054" r="-4009" b="-1394"/>
              </a:stretch>
            </a:blipFill>
          </p:spPr>
        </p:sp>
      </p:grpSp>
      <p:sp>
        <p:nvSpPr>
          <p:cNvPr name="Freeform 26" id="26"/>
          <p:cNvSpPr/>
          <p:nvPr/>
        </p:nvSpPr>
        <p:spPr>
          <a:xfrm flipH="false" flipV="false" rot="0">
            <a:off x="769058" y="4066080"/>
            <a:ext cx="28623" cy="17345"/>
          </a:xfrm>
          <a:custGeom>
            <a:avLst/>
            <a:gdLst/>
            <a:ahLst/>
            <a:cxnLst/>
            <a:rect r="r" b="b" t="t" l="l"/>
            <a:pathLst>
              <a:path h="17345" w="28623">
                <a:moveTo>
                  <a:pt x="0" y="0"/>
                </a:moveTo>
                <a:lnTo>
                  <a:pt x="28623" y="0"/>
                </a:lnTo>
                <a:lnTo>
                  <a:pt x="28623" y="17345"/>
                </a:lnTo>
                <a:lnTo>
                  <a:pt x="0" y="17345"/>
                </a:lnTo>
                <a:lnTo>
                  <a:pt x="0" y="0"/>
                </a:lnTo>
                <a:close/>
              </a:path>
            </a:pathLst>
          </a:custGeom>
          <a:blipFill>
            <a:blip r:embed="rId15"/>
            <a:stretch>
              <a:fillRect l="0" t="0" r="0" b="0"/>
            </a:stretch>
          </a:blipFill>
        </p:spPr>
      </p:sp>
      <p:sp>
        <p:nvSpPr>
          <p:cNvPr name="Freeform 27" id="27"/>
          <p:cNvSpPr/>
          <p:nvPr/>
        </p:nvSpPr>
        <p:spPr>
          <a:xfrm flipH="false" flipV="false" rot="0">
            <a:off x="777573" y="4083091"/>
            <a:ext cx="20069" cy="8830"/>
          </a:xfrm>
          <a:custGeom>
            <a:avLst/>
            <a:gdLst/>
            <a:ahLst/>
            <a:cxnLst/>
            <a:rect r="r" b="b" t="t" l="l"/>
            <a:pathLst>
              <a:path h="8830" w="20069">
                <a:moveTo>
                  <a:pt x="0" y="0"/>
                </a:moveTo>
                <a:lnTo>
                  <a:pt x="20070" y="0"/>
                </a:lnTo>
                <a:lnTo>
                  <a:pt x="20070" y="8830"/>
                </a:lnTo>
                <a:lnTo>
                  <a:pt x="0" y="8830"/>
                </a:lnTo>
                <a:lnTo>
                  <a:pt x="0" y="0"/>
                </a:lnTo>
                <a:close/>
              </a:path>
            </a:pathLst>
          </a:custGeom>
          <a:blipFill>
            <a:blip r:embed="rId16"/>
            <a:stretch>
              <a:fillRect l="0" t="0" r="0" b="0"/>
            </a:stretch>
          </a:blipFill>
        </p:spPr>
      </p:sp>
      <p:grpSp>
        <p:nvGrpSpPr>
          <p:cNvPr name="Group 28" id="28"/>
          <p:cNvGrpSpPr>
            <a:grpSpLocks noChangeAspect="true"/>
          </p:cNvGrpSpPr>
          <p:nvPr/>
        </p:nvGrpSpPr>
        <p:grpSpPr>
          <a:xfrm rot="0">
            <a:off x="475307" y="4002738"/>
            <a:ext cx="223352" cy="71085"/>
            <a:chOff x="0" y="0"/>
            <a:chExt cx="297802" cy="94780"/>
          </a:xfrm>
        </p:grpSpPr>
        <p:sp>
          <p:nvSpPr>
            <p:cNvPr name="Freeform 29" id="29"/>
            <p:cNvSpPr/>
            <p:nvPr/>
          </p:nvSpPr>
          <p:spPr>
            <a:xfrm flipH="false" flipV="false" rot="0">
              <a:off x="0" y="-127"/>
              <a:ext cx="297815" cy="94869"/>
            </a:xfrm>
            <a:custGeom>
              <a:avLst/>
              <a:gdLst/>
              <a:ahLst/>
              <a:cxnLst/>
              <a:rect r="r" b="b" t="t" l="l"/>
              <a:pathLst>
                <a:path h="94869" w="297815">
                  <a:moveTo>
                    <a:pt x="273812" y="127"/>
                  </a:moveTo>
                  <a:cubicBezTo>
                    <a:pt x="279781" y="11938"/>
                    <a:pt x="285877" y="24003"/>
                    <a:pt x="292608" y="37338"/>
                  </a:cubicBezTo>
                  <a:cubicBezTo>
                    <a:pt x="294386" y="36322"/>
                    <a:pt x="296164" y="35306"/>
                    <a:pt x="297815" y="34163"/>
                  </a:cubicBezTo>
                  <a:cubicBezTo>
                    <a:pt x="295275" y="22352"/>
                    <a:pt x="292735" y="11049"/>
                    <a:pt x="290322" y="127"/>
                  </a:cubicBezTo>
                  <a:cubicBezTo>
                    <a:pt x="284480" y="127"/>
                    <a:pt x="279019" y="0"/>
                    <a:pt x="273685" y="0"/>
                  </a:cubicBezTo>
                  <a:close/>
                  <a:moveTo>
                    <a:pt x="0" y="49784"/>
                  </a:moveTo>
                  <a:cubicBezTo>
                    <a:pt x="7112" y="63881"/>
                    <a:pt x="14478" y="78359"/>
                    <a:pt x="22733" y="94869"/>
                  </a:cubicBezTo>
                  <a:cubicBezTo>
                    <a:pt x="25908" y="92964"/>
                    <a:pt x="28956" y="91186"/>
                    <a:pt x="32131" y="89281"/>
                  </a:cubicBezTo>
                  <a:cubicBezTo>
                    <a:pt x="29083" y="75438"/>
                    <a:pt x="26289" y="62484"/>
                    <a:pt x="23495" y="49911"/>
                  </a:cubicBezTo>
                  <a:cubicBezTo>
                    <a:pt x="14986" y="49911"/>
                    <a:pt x="7366" y="49784"/>
                    <a:pt x="0" y="49784"/>
                  </a:cubicBezTo>
                  <a:close/>
                </a:path>
              </a:pathLst>
            </a:custGeom>
            <a:blipFill>
              <a:blip r:embed="rId17"/>
              <a:stretch>
                <a:fillRect l="-5791" t="-17871" r="-4750" b="-17670"/>
              </a:stretch>
            </a:blipFill>
          </p:spPr>
        </p:sp>
      </p:grpSp>
      <p:sp>
        <p:nvSpPr>
          <p:cNvPr name="Freeform 30" id="30"/>
          <p:cNvSpPr/>
          <p:nvPr/>
        </p:nvSpPr>
        <p:spPr>
          <a:xfrm flipH="false" flipV="false" rot="0">
            <a:off x="570967" y="3907050"/>
            <a:ext cx="39253" cy="67323"/>
          </a:xfrm>
          <a:custGeom>
            <a:avLst/>
            <a:gdLst/>
            <a:ahLst/>
            <a:cxnLst/>
            <a:rect r="r" b="b" t="t" l="l"/>
            <a:pathLst>
              <a:path h="67323" w="39253">
                <a:moveTo>
                  <a:pt x="0" y="0"/>
                </a:moveTo>
                <a:lnTo>
                  <a:pt x="39252" y="0"/>
                </a:lnTo>
                <a:lnTo>
                  <a:pt x="39252" y="67323"/>
                </a:lnTo>
                <a:lnTo>
                  <a:pt x="0" y="67323"/>
                </a:lnTo>
                <a:lnTo>
                  <a:pt x="0" y="0"/>
                </a:lnTo>
                <a:close/>
              </a:path>
            </a:pathLst>
          </a:custGeom>
          <a:blipFill>
            <a:blip r:embed="rId18"/>
            <a:stretch>
              <a:fillRect l="0" t="0" r="0" b="0"/>
            </a:stretch>
          </a:blipFill>
        </p:spPr>
      </p:sp>
      <p:sp>
        <p:nvSpPr>
          <p:cNvPr name="Freeform 31" id="31"/>
          <p:cNvSpPr/>
          <p:nvPr/>
        </p:nvSpPr>
        <p:spPr>
          <a:xfrm flipH="false" flipV="false" rot="0">
            <a:off x="770087" y="3885057"/>
            <a:ext cx="29042" cy="55702"/>
          </a:xfrm>
          <a:custGeom>
            <a:avLst/>
            <a:gdLst/>
            <a:ahLst/>
            <a:cxnLst/>
            <a:rect r="r" b="b" t="t" l="l"/>
            <a:pathLst>
              <a:path h="55702" w="29042">
                <a:moveTo>
                  <a:pt x="0" y="0"/>
                </a:moveTo>
                <a:lnTo>
                  <a:pt x="29041" y="0"/>
                </a:lnTo>
                <a:lnTo>
                  <a:pt x="29041" y="55702"/>
                </a:lnTo>
                <a:lnTo>
                  <a:pt x="0" y="55702"/>
                </a:lnTo>
                <a:lnTo>
                  <a:pt x="0" y="0"/>
                </a:lnTo>
                <a:close/>
              </a:path>
            </a:pathLst>
          </a:custGeom>
          <a:blipFill>
            <a:blip r:embed="rId19"/>
            <a:stretch>
              <a:fillRect l="0" t="0" r="0" b="0"/>
            </a:stretch>
          </a:blipFill>
        </p:spPr>
      </p:sp>
      <p:sp>
        <p:nvSpPr>
          <p:cNvPr name="Freeform 32" id="32"/>
          <p:cNvSpPr/>
          <p:nvPr/>
        </p:nvSpPr>
        <p:spPr>
          <a:xfrm flipH="false" flipV="false" rot="0">
            <a:off x="476250" y="3860206"/>
            <a:ext cx="24184" cy="33747"/>
          </a:xfrm>
          <a:custGeom>
            <a:avLst/>
            <a:gdLst/>
            <a:ahLst/>
            <a:cxnLst/>
            <a:rect r="r" b="b" t="t" l="l"/>
            <a:pathLst>
              <a:path h="33747" w="24184">
                <a:moveTo>
                  <a:pt x="0" y="0"/>
                </a:moveTo>
                <a:lnTo>
                  <a:pt x="24184" y="0"/>
                </a:lnTo>
                <a:lnTo>
                  <a:pt x="24184" y="33747"/>
                </a:lnTo>
                <a:lnTo>
                  <a:pt x="0" y="33747"/>
                </a:lnTo>
                <a:lnTo>
                  <a:pt x="0" y="0"/>
                </a:lnTo>
                <a:close/>
              </a:path>
            </a:pathLst>
          </a:custGeom>
          <a:blipFill>
            <a:blip r:embed="rId20"/>
            <a:stretch>
              <a:fillRect l="0" t="0" r="0" b="0"/>
            </a:stretch>
          </a:blipFill>
        </p:spPr>
      </p:sp>
      <p:grpSp>
        <p:nvGrpSpPr>
          <p:cNvPr name="Group 33" id="33"/>
          <p:cNvGrpSpPr>
            <a:grpSpLocks noChangeAspect="true"/>
          </p:cNvGrpSpPr>
          <p:nvPr/>
        </p:nvGrpSpPr>
        <p:grpSpPr>
          <a:xfrm rot="0">
            <a:off x="788680" y="3801389"/>
            <a:ext cx="22117" cy="60188"/>
            <a:chOff x="0" y="0"/>
            <a:chExt cx="22111" cy="60185"/>
          </a:xfrm>
        </p:grpSpPr>
        <p:sp>
          <p:nvSpPr>
            <p:cNvPr name="Freeform 34" id="34"/>
            <p:cNvSpPr/>
            <p:nvPr/>
          </p:nvSpPr>
          <p:spPr>
            <a:xfrm flipH="false" flipV="false" rot="0">
              <a:off x="0" y="0"/>
              <a:ext cx="22098" cy="60198"/>
            </a:xfrm>
            <a:custGeom>
              <a:avLst/>
              <a:gdLst/>
              <a:ahLst/>
              <a:cxnLst/>
              <a:rect r="r" b="b" t="t" l="l"/>
              <a:pathLst>
                <a:path h="60198" w="22098">
                  <a:moveTo>
                    <a:pt x="0" y="60198"/>
                  </a:moveTo>
                  <a:lnTo>
                    <a:pt x="22098" y="60198"/>
                  </a:lnTo>
                  <a:lnTo>
                    <a:pt x="22098" y="0"/>
                  </a:lnTo>
                  <a:lnTo>
                    <a:pt x="0" y="0"/>
                  </a:lnTo>
                  <a:lnTo>
                    <a:pt x="0" y="60198"/>
                  </a:lnTo>
                  <a:close/>
                </a:path>
              </a:pathLst>
            </a:custGeom>
            <a:solidFill>
              <a:srgbClr val="919499"/>
            </a:solidFill>
          </p:spPr>
        </p:sp>
      </p:grpSp>
      <p:sp>
        <p:nvSpPr>
          <p:cNvPr name="Freeform 35" id="35"/>
          <p:cNvSpPr/>
          <p:nvPr/>
        </p:nvSpPr>
        <p:spPr>
          <a:xfrm flipH="false" flipV="false" rot="0">
            <a:off x="571452" y="3726837"/>
            <a:ext cx="128121" cy="123168"/>
          </a:xfrm>
          <a:custGeom>
            <a:avLst/>
            <a:gdLst/>
            <a:ahLst/>
            <a:cxnLst/>
            <a:rect r="r" b="b" t="t" l="l"/>
            <a:pathLst>
              <a:path h="123168" w="128121">
                <a:moveTo>
                  <a:pt x="0" y="0"/>
                </a:moveTo>
                <a:lnTo>
                  <a:pt x="128121" y="0"/>
                </a:lnTo>
                <a:lnTo>
                  <a:pt x="128121" y="123168"/>
                </a:lnTo>
                <a:lnTo>
                  <a:pt x="0" y="123168"/>
                </a:lnTo>
                <a:lnTo>
                  <a:pt x="0" y="0"/>
                </a:lnTo>
                <a:close/>
              </a:path>
            </a:pathLst>
          </a:custGeom>
          <a:blipFill>
            <a:blip r:embed="rId21"/>
            <a:stretch>
              <a:fillRect l="0" t="0" r="0" b="0"/>
            </a:stretch>
          </a:blipFill>
        </p:spPr>
      </p:sp>
      <p:sp>
        <p:nvSpPr>
          <p:cNvPr name="Freeform 36" id="36"/>
          <p:cNvSpPr/>
          <p:nvPr/>
        </p:nvSpPr>
        <p:spPr>
          <a:xfrm flipH="false" flipV="false" rot="0">
            <a:off x="770468" y="3704092"/>
            <a:ext cx="29261" cy="61217"/>
          </a:xfrm>
          <a:custGeom>
            <a:avLst/>
            <a:gdLst/>
            <a:ahLst/>
            <a:cxnLst/>
            <a:rect r="r" b="b" t="t" l="l"/>
            <a:pathLst>
              <a:path h="61217" w="29261">
                <a:moveTo>
                  <a:pt x="0" y="0"/>
                </a:moveTo>
                <a:lnTo>
                  <a:pt x="29261" y="0"/>
                </a:lnTo>
                <a:lnTo>
                  <a:pt x="29261" y="61217"/>
                </a:lnTo>
                <a:lnTo>
                  <a:pt x="0" y="61217"/>
                </a:lnTo>
                <a:lnTo>
                  <a:pt x="0" y="0"/>
                </a:lnTo>
                <a:close/>
              </a:path>
            </a:pathLst>
          </a:custGeom>
          <a:blipFill>
            <a:blip r:embed="rId22"/>
            <a:stretch>
              <a:fillRect l="0" t="0" r="0" b="0"/>
            </a:stretch>
          </a:blipFill>
        </p:spPr>
      </p:sp>
      <p:sp>
        <p:nvSpPr>
          <p:cNvPr name="Freeform 37" id="37"/>
          <p:cNvSpPr/>
          <p:nvPr/>
        </p:nvSpPr>
        <p:spPr>
          <a:xfrm flipH="false" flipV="false" rot="0">
            <a:off x="476545" y="3680460"/>
            <a:ext cx="24279" cy="33690"/>
          </a:xfrm>
          <a:custGeom>
            <a:avLst/>
            <a:gdLst/>
            <a:ahLst/>
            <a:cxnLst/>
            <a:rect r="r" b="b" t="t" l="l"/>
            <a:pathLst>
              <a:path h="33690" w="24279">
                <a:moveTo>
                  <a:pt x="0" y="0"/>
                </a:moveTo>
                <a:lnTo>
                  <a:pt x="24279" y="0"/>
                </a:lnTo>
                <a:lnTo>
                  <a:pt x="24279" y="33690"/>
                </a:lnTo>
                <a:lnTo>
                  <a:pt x="0" y="33690"/>
                </a:lnTo>
                <a:lnTo>
                  <a:pt x="0" y="0"/>
                </a:lnTo>
                <a:close/>
              </a:path>
            </a:pathLst>
          </a:custGeom>
          <a:blipFill>
            <a:blip r:embed="rId20"/>
            <a:stretch>
              <a:fillRect l="0" t="0" r="0" b="0"/>
            </a:stretch>
          </a:blipFill>
        </p:spPr>
      </p:sp>
      <p:grpSp>
        <p:nvGrpSpPr>
          <p:cNvPr name="Group 38" id="38"/>
          <p:cNvGrpSpPr>
            <a:grpSpLocks noChangeAspect="true"/>
          </p:cNvGrpSpPr>
          <p:nvPr/>
        </p:nvGrpSpPr>
        <p:grpSpPr>
          <a:xfrm rot="0">
            <a:off x="788680" y="3627358"/>
            <a:ext cx="22117" cy="60188"/>
            <a:chOff x="0" y="0"/>
            <a:chExt cx="22111" cy="60185"/>
          </a:xfrm>
        </p:grpSpPr>
        <p:sp>
          <p:nvSpPr>
            <p:cNvPr name="Freeform 39" id="39"/>
            <p:cNvSpPr/>
            <p:nvPr/>
          </p:nvSpPr>
          <p:spPr>
            <a:xfrm flipH="false" flipV="false" rot="0">
              <a:off x="0" y="0"/>
              <a:ext cx="22098" cy="60198"/>
            </a:xfrm>
            <a:custGeom>
              <a:avLst/>
              <a:gdLst/>
              <a:ahLst/>
              <a:cxnLst/>
              <a:rect r="r" b="b" t="t" l="l"/>
              <a:pathLst>
                <a:path h="60198" w="22098">
                  <a:moveTo>
                    <a:pt x="0" y="60198"/>
                  </a:moveTo>
                  <a:lnTo>
                    <a:pt x="22098" y="60198"/>
                  </a:lnTo>
                  <a:lnTo>
                    <a:pt x="22098" y="0"/>
                  </a:lnTo>
                  <a:lnTo>
                    <a:pt x="0" y="0"/>
                  </a:lnTo>
                  <a:lnTo>
                    <a:pt x="0" y="60198"/>
                  </a:lnTo>
                  <a:close/>
                </a:path>
              </a:pathLst>
            </a:custGeom>
            <a:solidFill>
              <a:srgbClr val="919499"/>
            </a:solidFill>
          </p:spPr>
        </p:sp>
      </p:grpSp>
      <p:grpSp>
        <p:nvGrpSpPr>
          <p:cNvPr name="Group 40" id="40"/>
          <p:cNvGrpSpPr>
            <a:grpSpLocks noChangeAspect="true"/>
          </p:cNvGrpSpPr>
          <p:nvPr/>
        </p:nvGrpSpPr>
        <p:grpSpPr>
          <a:xfrm rot="0">
            <a:off x="571348" y="3523117"/>
            <a:ext cx="228219" cy="146218"/>
            <a:chOff x="0" y="0"/>
            <a:chExt cx="304292" cy="194958"/>
          </a:xfrm>
        </p:grpSpPr>
        <p:sp>
          <p:nvSpPr>
            <p:cNvPr name="Freeform 41" id="41"/>
            <p:cNvSpPr/>
            <p:nvPr/>
          </p:nvSpPr>
          <p:spPr>
            <a:xfrm flipH="false" flipV="false" rot="0">
              <a:off x="0" y="0"/>
              <a:ext cx="304292" cy="194945"/>
            </a:xfrm>
            <a:custGeom>
              <a:avLst/>
              <a:gdLst/>
              <a:ahLst/>
              <a:cxnLst/>
              <a:rect r="r" b="b" t="t" l="l"/>
              <a:pathLst>
                <a:path h="194945" w="304292">
                  <a:moveTo>
                    <a:pt x="289052" y="0"/>
                  </a:moveTo>
                  <a:cubicBezTo>
                    <a:pt x="280416" y="0"/>
                    <a:pt x="272669" y="0"/>
                    <a:pt x="265176" y="127"/>
                  </a:cubicBezTo>
                  <a:cubicBezTo>
                    <a:pt x="275717" y="20574"/>
                    <a:pt x="286512" y="41529"/>
                    <a:pt x="300482" y="68707"/>
                  </a:cubicBezTo>
                  <a:cubicBezTo>
                    <a:pt x="300482" y="73152"/>
                    <a:pt x="300482" y="77597"/>
                    <a:pt x="300482" y="81788"/>
                  </a:cubicBezTo>
                  <a:lnTo>
                    <a:pt x="304292" y="81788"/>
                  </a:lnTo>
                  <a:cubicBezTo>
                    <a:pt x="304292" y="67437"/>
                    <a:pt x="304165" y="53086"/>
                    <a:pt x="304165" y="38735"/>
                  </a:cubicBezTo>
                  <a:cubicBezTo>
                    <a:pt x="299720" y="38735"/>
                    <a:pt x="295021" y="38735"/>
                    <a:pt x="289179" y="38735"/>
                  </a:cubicBezTo>
                  <a:cubicBezTo>
                    <a:pt x="289179" y="22987"/>
                    <a:pt x="289052" y="11811"/>
                    <a:pt x="289052" y="0"/>
                  </a:cubicBezTo>
                  <a:close/>
                  <a:moveTo>
                    <a:pt x="35052" y="31369"/>
                  </a:moveTo>
                  <a:cubicBezTo>
                    <a:pt x="35052" y="39751"/>
                    <a:pt x="35052" y="48641"/>
                    <a:pt x="35179" y="58293"/>
                  </a:cubicBezTo>
                  <a:cubicBezTo>
                    <a:pt x="21971" y="58293"/>
                    <a:pt x="10541" y="58293"/>
                    <a:pt x="0" y="58420"/>
                  </a:cubicBezTo>
                  <a:cubicBezTo>
                    <a:pt x="9779" y="77343"/>
                    <a:pt x="19812" y="96774"/>
                    <a:pt x="32385" y="121158"/>
                  </a:cubicBezTo>
                  <a:cubicBezTo>
                    <a:pt x="39497" y="116840"/>
                    <a:pt x="46228" y="112776"/>
                    <a:pt x="52705" y="108712"/>
                  </a:cubicBezTo>
                  <a:cubicBezTo>
                    <a:pt x="46355" y="80645"/>
                    <a:pt x="40640" y="55880"/>
                    <a:pt x="35052" y="31369"/>
                  </a:cubicBezTo>
                  <a:close/>
                  <a:moveTo>
                    <a:pt x="163576" y="157988"/>
                  </a:moveTo>
                  <a:cubicBezTo>
                    <a:pt x="157734" y="157988"/>
                    <a:pt x="152273" y="157988"/>
                    <a:pt x="147066" y="157988"/>
                  </a:cubicBezTo>
                  <a:cubicBezTo>
                    <a:pt x="153162" y="169799"/>
                    <a:pt x="159258" y="181737"/>
                    <a:pt x="166116" y="194945"/>
                  </a:cubicBezTo>
                  <a:cubicBezTo>
                    <a:pt x="167894" y="193929"/>
                    <a:pt x="169545" y="192786"/>
                    <a:pt x="171323" y="191770"/>
                  </a:cubicBezTo>
                  <a:cubicBezTo>
                    <a:pt x="168656" y="179959"/>
                    <a:pt x="166116" y="168783"/>
                    <a:pt x="163703" y="157861"/>
                  </a:cubicBezTo>
                  <a:close/>
                </a:path>
              </a:pathLst>
            </a:custGeom>
            <a:blipFill>
              <a:blip r:embed="rId23"/>
              <a:stretch>
                <a:fillRect l="-3267" t="-8058" r="-4920" b="-7498"/>
              </a:stretch>
            </a:blipFill>
          </p:spPr>
        </p:sp>
      </p:grpSp>
      <p:grpSp>
        <p:nvGrpSpPr>
          <p:cNvPr name="Group 42" id="42"/>
          <p:cNvGrpSpPr>
            <a:grpSpLocks noChangeAspect="true"/>
          </p:cNvGrpSpPr>
          <p:nvPr/>
        </p:nvGrpSpPr>
        <p:grpSpPr>
          <a:xfrm rot="0">
            <a:off x="788680" y="3460575"/>
            <a:ext cx="22117" cy="52940"/>
            <a:chOff x="0" y="0"/>
            <a:chExt cx="22111" cy="52934"/>
          </a:xfrm>
        </p:grpSpPr>
        <p:sp>
          <p:nvSpPr>
            <p:cNvPr name="Freeform 43" id="43"/>
            <p:cNvSpPr/>
            <p:nvPr/>
          </p:nvSpPr>
          <p:spPr>
            <a:xfrm flipH="false" flipV="false" rot="0">
              <a:off x="0" y="0"/>
              <a:ext cx="22098" cy="52959"/>
            </a:xfrm>
            <a:custGeom>
              <a:avLst/>
              <a:gdLst/>
              <a:ahLst/>
              <a:cxnLst/>
              <a:rect r="r" b="b" t="t" l="l"/>
              <a:pathLst>
                <a:path h="52959" w="22098">
                  <a:moveTo>
                    <a:pt x="0" y="52959"/>
                  </a:moveTo>
                  <a:lnTo>
                    <a:pt x="22098" y="52959"/>
                  </a:lnTo>
                  <a:lnTo>
                    <a:pt x="22098" y="0"/>
                  </a:lnTo>
                  <a:lnTo>
                    <a:pt x="0" y="0"/>
                  </a:lnTo>
                  <a:lnTo>
                    <a:pt x="0" y="52959"/>
                  </a:lnTo>
                  <a:close/>
                </a:path>
              </a:pathLst>
            </a:custGeom>
            <a:solidFill>
              <a:srgbClr val="919499"/>
            </a:solidFill>
          </p:spPr>
        </p:sp>
      </p:grpSp>
      <p:grpSp>
        <p:nvGrpSpPr>
          <p:cNvPr name="Group 44" id="44"/>
          <p:cNvGrpSpPr>
            <a:grpSpLocks noChangeAspect="true"/>
          </p:cNvGrpSpPr>
          <p:nvPr/>
        </p:nvGrpSpPr>
        <p:grpSpPr>
          <a:xfrm rot="0">
            <a:off x="769315" y="3288983"/>
            <a:ext cx="29708" cy="185899"/>
            <a:chOff x="0" y="0"/>
            <a:chExt cx="39611" cy="247866"/>
          </a:xfrm>
        </p:grpSpPr>
        <p:sp>
          <p:nvSpPr>
            <p:cNvPr name="Freeform 45" id="45"/>
            <p:cNvSpPr/>
            <p:nvPr/>
          </p:nvSpPr>
          <p:spPr>
            <a:xfrm flipH="false" flipV="false" rot="0">
              <a:off x="0" y="0"/>
              <a:ext cx="39624" cy="247777"/>
            </a:xfrm>
            <a:custGeom>
              <a:avLst/>
              <a:gdLst/>
              <a:ahLst/>
              <a:cxnLst/>
              <a:rect r="r" b="b" t="t" l="l"/>
              <a:pathLst>
                <a:path h="247777" w="39624">
                  <a:moveTo>
                    <a:pt x="37465" y="0"/>
                  </a:moveTo>
                  <a:cubicBezTo>
                    <a:pt x="36576" y="0"/>
                    <a:pt x="35560" y="0"/>
                    <a:pt x="34671" y="0"/>
                  </a:cubicBezTo>
                  <a:cubicBezTo>
                    <a:pt x="34798" y="15494"/>
                    <a:pt x="34925" y="31623"/>
                    <a:pt x="35052" y="50165"/>
                  </a:cubicBezTo>
                  <a:cubicBezTo>
                    <a:pt x="36068" y="50165"/>
                    <a:pt x="37084" y="50165"/>
                    <a:pt x="38100" y="50165"/>
                  </a:cubicBezTo>
                  <a:cubicBezTo>
                    <a:pt x="37719" y="33528"/>
                    <a:pt x="37592" y="16764"/>
                    <a:pt x="37465" y="0"/>
                  </a:cubicBezTo>
                  <a:close/>
                  <a:moveTo>
                    <a:pt x="23876" y="70739"/>
                  </a:moveTo>
                  <a:cubicBezTo>
                    <a:pt x="15240" y="70866"/>
                    <a:pt x="7493" y="70993"/>
                    <a:pt x="0" y="70993"/>
                  </a:cubicBezTo>
                  <a:cubicBezTo>
                    <a:pt x="10541" y="91313"/>
                    <a:pt x="21463" y="112268"/>
                    <a:pt x="35560" y="139446"/>
                  </a:cubicBezTo>
                  <a:cubicBezTo>
                    <a:pt x="35687" y="149352"/>
                    <a:pt x="35687" y="158496"/>
                    <a:pt x="35687" y="167132"/>
                  </a:cubicBezTo>
                  <a:cubicBezTo>
                    <a:pt x="36830" y="167132"/>
                    <a:pt x="37973" y="167132"/>
                    <a:pt x="38989" y="167132"/>
                  </a:cubicBezTo>
                  <a:cubicBezTo>
                    <a:pt x="38862" y="150495"/>
                    <a:pt x="38735" y="133731"/>
                    <a:pt x="38608" y="116967"/>
                  </a:cubicBezTo>
                  <a:cubicBezTo>
                    <a:pt x="34290" y="116967"/>
                    <a:pt x="29845" y="117094"/>
                    <a:pt x="24130" y="117094"/>
                  </a:cubicBezTo>
                  <a:cubicBezTo>
                    <a:pt x="24003" y="98044"/>
                    <a:pt x="23876" y="85852"/>
                    <a:pt x="23876" y="70739"/>
                  </a:cubicBezTo>
                  <a:close/>
                  <a:moveTo>
                    <a:pt x="36068" y="233934"/>
                  </a:moveTo>
                  <a:cubicBezTo>
                    <a:pt x="36068" y="238125"/>
                    <a:pt x="36068" y="242316"/>
                    <a:pt x="36068" y="246507"/>
                  </a:cubicBezTo>
                  <a:cubicBezTo>
                    <a:pt x="37211" y="246888"/>
                    <a:pt x="38354" y="247396"/>
                    <a:pt x="39624" y="247777"/>
                  </a:cubicBezTo>
                  <a:cubicBezTo>
                    <a:pt x="39624" y="243205"/>
                    <a:pt x="39624" y="238506"/>
                    <a:pt x="39497" y="233934"/>
                  </a:cubicBezTo>
                  <a:close/>
                </a:path>
              </a:pathLst>
            </a:custGeom>
            <a:blipFill>
              <a:blip r:embed="rId24"/>
              <a:stretch>
                <a:fillRect l="-32435" t="-5212" r="-39583" b="-5217"/>
              </a:stretch>
            </a:blipFill>
          </p:spPr>
        </p:sp>
      </p:grpSp>
      <p:sp>
        <p:nvSpPr>
          <p:cNvPr name="Freeform 46" id="46"/>
          <p:cNvSpPr/>
          <p:nvPr/>
        </p:nvSpPr>
        <p:spPr>
          <a:xfrm flipH="false" flipV="false" rot="0">
            <a:off x="788756" y="3201229"/>
            <a:ext cx="7963" cy="33290"/>
          </a:xfrm>
          <a:custGeom>
            <a:avLst/>
            <a:gdLst/>
            <a:ahLst/>
            <a:cxnLst/>
            <a:rect r="r" b="b" t="t" l="l"/>
            <a:pathLst>
              <a:path h="33290" w="7963">
                <a:moveTo>
                  <a:pt x="0" y="0"/>
                </a:moveTo>
                <a:lnTo>
                  <a:pt x="7963" y="0"/>
                </a:lnTo>
                <a:lnTo>
                  <a:pt x="7963" y="33290"/>
                </a:lnTo>
                <a:lnTo>
                  <a:pt x="0" y="33290"/>
                </a:lnTo>
                <a:lnTo>
                  <a:pt x="0" y="0"/>
                </a:lnTo>
                <a:close/>
              </a:path>
            </a:pathLst>
          </a:custGeom>
          <a:blipFill>
            <a:blip r:embed="rId25"/>
            <a:stretch>
              <a:fillRect l="0" t="0" r="0" b="0"/>
            </a:stretch>
          </a:blipFill>
        </p:spPr>
      </p:sp>
      <p:sp>
        <p:nvSpPr>
          <p:cNvPr name="Freeform 47" id="47"/>
          <p:cNvSpPr/>
          <p:nvPr/>
        </p:nvSpPr>
        <p:spPr>
          <a:xfrm flipH="false" flipV="false" rot="0">
            <a:off x="767753" y="3160995"/>
            <a:ext cx="18183" cy="31051"/>
          </a:xfrm>
          <a:custGeom>
            <a:avLst/>
            <a:gdLst/>
            <a:ahLst/>
            <a:cxnLst/>
            <a:rect r="r" b="b" t="t" l="l"/>
            <a:pathLst>
              <a:path h="31051" w="18183">
                <a:moveTo>
                  <a:pt x="0" y="0"/>
                </a:moveTo>
                <a:lnTo>
                  <a:pt x="18183" y="0"/>
                </a:lnTo>
                <a:lnTo>
                  <a:pt x="18183" y="31052"/>
                </a:lnTo>
                <a:lnTo>
                  <a:pt x="0" y="31052"/>
                </a:lnTo>
                <a:lnTo>
                  <a:pt x="0" y="0"/>
                </a:lnTo>
                <a:close/>
              </a:path>
            </a:pathLst>
          </a:custGeom>
          <a:blipFill>
            <a:blip r:embed="rId26"/>
            <a:stretch>
              <a:fillRect l="0" t="0" r="0" b="0"/>
            </a:stretch>
          </a:blipFill>
        </p:spPr>
      </p:sp>
      <p:grpSp>
        <p:nvGrpSpPr>
          <p:cNvPr name="Group 48" id="48"/>
          <p:cNvGrpSpPr>
            <a:grpSpLocks noChangeAspect="true"/>
          </p:cNvGrpSpPr>
          <p:nvPr/>
        </p:nvGrpSpPr>
        <p:grpSpPr>
          <a:xfrm rot="0">
            <a:off x="728120" y="2515667"/>
            <a:ext cx="67475" cy="635422"/>
            <a:chOff x="0" y="0"/>
            <a:chExt cx="89967" cy="847230"/>
          </a:xfrm>
        </p:grpSpPr>
        <p:sp>
          <p:nvSpPr>
            <p:cNvPr name="Freeform 49" id="49"/>
            <p:cNvSpPr/>
            <p:nvPr/>
          </p:nvSpPr>
          <p:spPr>
            <a:xfrm flipH="false" flipV="false" rot="0">
              <a:off x="0" y="0"/>
              <a:ext cx="90043" cy="847090"/>
            </a:xfrm>
            <a:custGeom>
              <a:avLst/>
              <a:gdLst/>
              <a:ahLst/>
              <a:cxnLst/>
              <a:rect r="r" b="b" t="t" l="l"/>
              <a:pathLst>
                <a:path h="847090" w="90043">
                  <a:moveTo>
                    <a:pt x="25908" y="0"/>
                  </a:moveTo>
                  <a:cubicBezTo>
                    <a:pt x="26670" y="35941"/>
                    <a:pt x="27432" y="66675"/>
                    <a:pt x="28448" y="112903"/>
                  </a:cubicBezTo>
                  <a:cubicBezTo>
                    <a:pt x="18034" y="113157"/>
                    <a:pt x="8636" y="113411"/>
                    <a:pt x="0" y="113665"/>
                  </a:cubicBezTo>
                  <a:cubicBezTo>
                    <a:pt x="8763" y="130048"/>
                    <a:pt x="18161" y="147447"/>
                    <a:pt x="29591" y="168656"/>
                  </a:cubicBezTo>
                  <a:cubicBezTo>
                    <a:pt x="30988" y="237617"/>
                    <a:pt x="31623" y="272161"/>
                    <a:pt x="32893" y="341249"/>
                  </a:cubicBezTo>
                  <a:cubicBezTo>
                    <a:pt x="30734" y="341249"/>
                    <a:pt x="28575" y="341376"/>
                    <a:pt x="26416" y="341376"/>
                  </a:cubicBezTo>
                  <a:cubicBezTo>
                    <a:pt x="41402" y="369443"/>
                    <a:pt x="53975" y="392938"/>
                    <a:pt x="70612" y="424180"/>
                  </a:cubicBezTo>
                  <a:cubicBezTo>
                    <a:pt x="70358" y="409829"/>
                    <a:pt x="70104" y="397764"/>
                    <a:pt x="69850" y="379476"/>
                  </a:cubicBezTo>
                  <a:cubicBezTo>
                    <a:pt x="74168" y="379349"/>
                    <a:pt x="77851" y="379349"/>
                    <a:pt x="81280" y="379222"/>
                  </a:cubicBezTo>
                  <a:cubicBezTo>
                    <a:pt x="80899" y="362712"/>
                    <a:pt x="80645" y="345821"/>
                    <a:pt x="80264" y="329184"/>
                  </a:cubicBezTo>
                  <a:cubicBezTo>
                    <a:pt x="76835" y="329311"/>
                    <a:pt x="73279" y="329311"/>
                    <a:pt x="68961" y="329438"/>
                  </a:cubicBezTo>
                  <a:cubicBezTo>
                    <a:pt x="68453" y="302641"/>
                    <a:pt x="68199" y="289306"/>
                    <a:pt x="67691" y="262509"/>
                  </a:cubicBezTo>
                  <a:cubicBezTo>
                    <a:pt x="71882" y="262382"/>
                    <a:pt x="75438" y="262382"/>
                    <a:pt x="78740" y="262255"/>
                  </a:cubicBezTo>
                  <a:cubicBezTo>
                    <a:pt x="78359" y="245618"/>
                    <a:pt x="77978" y="228981"/>
                    <a:pt x="77597" y="212217"/>
                  </a:cubicBezTo>
                  <a:cubicBezTo>
                    <a:pt x="74295" y="212344"/>
                    <a:pt x="70866" y="212344"/>
                    <a:pt x="66675" y="212471"/>
                  </a:cubicBezTo>
                  <a:cubicBezTo>
                    <a:pt x="66167" y="185674"/>
                    <a:pt x="65913" y="172339"/>
                    <a:pt x="65278" y="145669"/>
                  </a:cubicBezTo>
                  <a:cubicBezTo>
                    <a:pt x="69342" y="145542"/>
                    <a:pt x="72771" y="145542"/>
                    <a:pt x="76073" y="145415"/>
                  </a:cubicBezTo>
                  <a:cubicBezTo>
                    <a:pt x="75692" y="128778"/>
                    <a:pt x="75311" y="112141"/>
                    <a:pt x="74930" y="95250"/>
                  </a:cubicBezTo>
                  <a:cubicBezTo>
                    <a:pt x="71755" y="95377"/>
                    <a:pt x="68326" y="95377"/>
                    <a:pt x="64262" y="95504"/>
                  </a:cubicBezTo>
                  <a:cubicBezTo>
                    <a:pt x="63754" y="68580"/>
                    <a:pt x="63500" y="55245"/>
                    <a:pt x="62865" y="28448"/>
                  </a:cubicBezTo>
                  <a:cubicBezTo>
                    <a:pt x="66802" y="28321"/>
                    <a:pt x="70231" y="28194"/>
                    <a:pt x="73279" y="28194"/>
                  </a:cubicBezTo>
                  <a:cubicBezTo>
                    <a:pt x="73152" y="18796"/>
                    <a:pt x="72898" y="9525"/>
                    <a:pt x="72644" y="0"/>
                  </a:cubicBezTo>
                  <a:close/>
                  <a:moveTo>
                    <a:pt x="82931" y="446024"/>
                  </a:moveTo>
                  <a:cubicBezTo>
                    <a:pt x="82804" y="446024"/>
                    <a:pt x="82550" y="446024"/>
                    <a:pt x="82423" y="446024"/>
                  </a:cubicBezTo>
                  <a:cubicBezTo>
                    <a:pt x="82804" y="464820"/>
                    <a:pt x="83058" y="481076"/>
                    <a:pt x="83312" y="496189"/>
                  </a:cubicBezTo>
                  <a:cubicBezTo>
                    <a:pt x="83566" y="496189"/>
                    <a:pt x="83820" y="496189"/>
                    <a:pt x="83947" y="496189"/>
                  </a:cubicBezTo>
                  <a:cubicBezTo>
                    <a:pt x="83566" y="479552"/>
                    <a:pt x="83312" y="462915"/>
                    <a:pt x="82931" y="446024"/>
                  </a:cubicBezTo>
                  <a:close/>
                  <a:moveTo>
                    <a:pt x="85217" y="562991"/>
                  </a:moveTo>
                  <a:cubicBezTo>
                    <a:pt x="84836" y="562991"/>
                    <a:pt x="84582" y="562991"/>
                    <a:pt x="84201" y="562991"/>
                  </a:cubicBezTo>
                  <a:cubicBezTo>
                    <a:pt x="84455" y="578104"/>
                    <a:pt x="84709" y="594360"/>
                    <a:pt x="84963" y="613156"/>
                  </a:cubicBezTo>
                  <a:cubicBezTo>
                    <a:pt x="85344" y="613156"/>
                    <a:pt x="85725" y="613156"/>
                    <a:pt x="86106" y="613156"/>
                  </a:cubicBezTo>
                  <a:cubicBezTo>
                    <a:pt x="85852" y="596519"/>
                    <a:pt x="85471" y="579882"/>
                    <a:pt x="85217" y="562991"/>
                  </a:cubicBezTo>
                  <a:close/>
                  <a:moveTo>
                    <a:pt x="73787" y="618871"/>
                  </a:moveTo>
                  <a:cubicBezTo>
                    <a:pt x="65151" y="618998"/>
                    <a:pt x="57404" y="619125"/>
                    <a:pt x="49911" y="619252"/>
                  </a:cubicBezTo>
                  <a:cubicBezTo>
                    <a:pt x="57531" y="633730"/>
                    <a:pt x="65405" y="648462"/>
                    <a:pt x="74422" y="665480"/>
                  </a:cubicBezTo>
                  <a:cubicBezTo>
                    <a:pt x="74168" y="649097"/>
                    <a:pt x="74041" y="637032"/>
                    <a:pt x="73787" y="618871"/>
                  </a:cubicBezTo>
                  <a:close/>
                  <a:moveTo>
                    <a:pt x="87376" y="679958"/>
                  </a:moveTo>
                  <a:cubicBezTo>
                    <a:pt x="85725" y="679958"/>
                    <a:pt x="83947" y="679958"/>
                    <a:pt x="82169" y="680085"/>
                  </a:cubicBezTo>
                  <a:cubicBezTo>
                    <a:pt x="83439" y="682498"/>
                    <a:pt x="84709" y="684911"/>
                    <a:pt x="86106" y="687451"/>
                  </a:cubicBezTo>
                  <a:cubicBezTo>
                    <a:pt x="86360" y="703199"/>
                    <a:pt x="86487" y="717169"/>
                    <a:pt x="86614" y="730123"/>
                  </a:cubicBezTo>
                  <a:cubicBezTo>
                    <a:pt x="87122" y="730123"/>
                    <a:pt x="87757" y="730123"/>
                    <a:pt x="88265" y="730123"/>
                  </a:cubicBezTo>
                  <a:cubicBezTo>
                    <a:pt x="88011" y="713486"/>
                    <a:pt x="87757" y="696722"/>
                    <a:pt x="87376" y="679958"/>
                  </a:cubicBezTo>
                  <a:close/>
                  <a:moveTo>
                    <a:pt x="89281" y="796925"/>
                  </a:moveTo>
                  <a:cubicBezTo>
                    <a:pt x="88646" y="796925"/>
                    <a:pt x="88011" y="796925"/>
                    <a:pt x="87376" y="796925"/>
                  </a:cubicBezTo>
                  <a:cubicBezTo>
                    <a:pt x="87503" y="812292"/>
                    <a:pt x="87757" y="828421"/>
                    <a:pt x="87884" y="847090"/>
                  </a:cubicBezTo>
                  <a:cubicBezTo>
                    <a:pt x="88646" y="847090"/>
                    <a:pt x="89281" y="847090"/>
                    <a:pt x="90043" y="847090"/>
                  </a:cubicBezTo>
                  <a:cubicBezTo>
                    <a:pt x="89789" y="830453"/>
                    <a:pt x="89535" y="813689"/>
                    <a:pt x="89281" y="796925"/>
                  </a:cubicBezTo>
                  <a:close/>
                </a:path>
              </a:pathLst>
            </a:custGeom>
            <a:blipFill>
              <a:blip r:embed="rId27"/>
              <a:stretch>
                <a:fillRect l="-17686" t="-1931" r="-11706" b="-2275"/>
              </a:stretch>
            </a:blipFill>
          </p:spPr>
        </p:sp>
      </p:grpSp>
      <p:grpSp>
        <p:nvGrpSpPr>
          <p:cNvPr name="Group 50" id="50"/>
          <p:cNvGrpSpPr>
            <a:grpSpLocks noChangeAspect="true"/>
          </p:cNvGrpSpPr>
          <p:nvPr/>
        </p:nvGrpSpPr>
        <p:grpSpPr>
          <a:xfrm rot="0">
            <a:off x="759676" y="4983366"/>
            <a:ext cx="29366" cy="52930"/>
            <a:chOff x="0" y="0"/>
            <a:chExt cx="29362" cy="52934"/>
          </a:xfrm>
        </p:grpSpPr>
        <p:sp>
          <p:nvSpPr>
            <p:cNvPr name="Freeform 51" id="51"/>
            <p:cNvSpPr/>
            <p:nvPr/>
          </p:nvSpPr>
          <p:spPr>
            <a:xfrm flipH="false" flipV="false" rot="0">
              <a:off x="0" y="0"/>
              <a:ext cx="29337" cy="52959"/>
            </a:xfrm>
            <a:custGeom>
              <a:avLst/>
              <a:gdLst/>
              <a:ahLst/>
              <a:cxnLst/>
              <a:rect r="r" b="b" t="t" l="l"/>
              <a:pathLst>
                <a:path h="52959" w="29337">
                  <a:moveTo>
                    <a:pt x="0" y="52959"/>
                  </a:moveTo>
                  <a:lnTo>
                    <a:pt x="29337" y="52959"/>
                  </a:lnTo>
                  <a:lnTo>
                    <a:pt x="29337" y="0"/>
                  </a:lnTo>
                  <a:lnTo>
                    <a:pt x="0" y="0"/>
                  </a:lnTo>
                  <a:lnTo>
                    <a:pt x="0" y="52959"/>
                  </a:lnTo>
                  <a:close/>
                </a:path>
              </a:pathLst>
            </a:custGeom>
            <a:solidFill>
              <a:srgbClr val="414141"/>
            </a:solidFill>
          </p:spPr>
        </p:sp>
      </p:grpSp>
      <p:grpSp>
        <p:nvGrpSpPr>
          <p:cNvPr name="Group 52" id="52"/>
          <p:cNvGrpSpPr>
            <a:grpSpLocks noChangeAspect="true"/>
          </p:cNvGrpSpPr>
          <p:nvPr/>
        </p:nvGrpSpPr>
        <p:grpSpPr>
          <a:xfrm rot="0">
            <a:off x="703431" y="2461660"/>
            <a:ext cx="170869" cy="2456859"/>
            <a:chOff x="0" y="0"/>
            <a:chExt cx="170866" cy="2456853"/>
          </a:xfrm>
        </p:grpSpPr>
        <p:sp>
          <p:nvSpPr>
            <p:cNvPr name="Freeform 53" id="53"/>
            <p:cNvSpPr/>
            <p:nvPr/>
          </p:nvSpPr>
          <p:spPr>
            <a:xfrm flipH="false" flipV="false" rot="0">
              <a:off x="63500" y="63500"/>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54" id="54"/>
            <p:cNvSpPr/>
            <p:nvPr/>
          </p:nvSpPr>
          <p:spPr>
            <a:xfrm flipH="false" flipV="false" rot="0">
              <a:off x="63500" y="150495"/>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55" id="55"/>
            <p:cNvSpPr/>
            <p:nvPr/>
          </p:nvSpPr>
          <p:spPr>
            <a:xfrm flipH="false" flipV="false" rot="0">
              <a:off x="63500" y="237490"/>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56" id="56"/>
            <p:cNvSpPr/>
            <p:nvPr/>
          </p:nvSpPr>
          <p:spPr>
            <a:xfrm flipH="false" flipV="false" rot="0">
              <a:off x="63500" y="324485"/>
              <a:ext cx="36576" cy="74803"/>
            </a:xfrm>
            <a:custGeom>
              <a:avLst/>
              <a:gdLst/>
              <a:ahLst/>
              <a:cxnLst/>
              <a:rect r="r" b="b" t="t" l="l"/>
              <a:pathLst>
                <a:path h="74803" w="36576">
                  <a:moveTo>
                    <a:pt x="0" y="74803"/>
                  </a:moveTo>
                  <a:lnTo>
                    <a:pt x="36576" y="74803"/>
                  </a:lnTo>
                  <a:lnTo>
                    <a:pt x="36576" y="0"/>
                  </a:lnTo>
                  <a:lnTo>
                    <a:pt x="0" y="0"/>
                  </a:lnTo>
                  <a:lnTo>
                    <a:pt x="0" y="74676"/>
                  </a:lnTo>
                  <a:close/>
                </a:path>
              </a:pathLst>
            </a:custGeom>
            <a:solidFill>
              <a:srgbClr val="414141"/>
            </a:solidFill>
          </p:spPr>
        </p:sp>
        <p:sp>
          <p:nvSpPr>
            <p:cNvPr name="Freeform 57" id="57"/>
            <p:cNvSpPr/>
            <p:nvPr/>
          </p:nvSpPr>
          <p:spPr>
            <a:xfrm flipH="false" flipV="false" rot="0">
              <a:off x="77978" y="411607"/>
              <a:ext cx="22098" cy="74676"/>
            </a:xfrm>
            <a:custGeom>
              <a:avLst/>
              <a:gdLst/>
              <a:ahLst/>
              <a:cxnLst/>
              <a:rect r="r" b="b" t="t" l="l"/>
              <a:pathLst>
                <a:path h="74676" w="22098">
                  <a:moveTo>
                    <a:pt x="0" y="74676"/>
                  </a:moveTo>
                  <a:lnTo>
                    <a:pt x="22098" y="74676"/>
                  </a:lnTo>
                  <a:lnTo>
                    <a:pt x="22098" y="0"/>
                  </a:lnTo>
                  <a:lnTo>
                    <a:pt x="0" y="0"/>
                  </a:lnTo>
                  <a:lnTo>
                    <a:pt x="0" y="74676"/>
                  </a:lnTo>
                  <a:close/>
                </a:path>
              </a:pathLst>
            </a:custGeom>
            <a:solidFill>
              <a:srgbClr val="414141"/>
            </a:solidFill>
          </p:spPr>
        </p:sp>
        <p:sp>
          <p:nvSpPr>
            <p:cNvPr name="Freeform 58" id="58"/>
            <p:cNvSpPr/>
            <p:nvPr/>
          </p:nvSpPr>
          <p:spPr>
            <a:xfrm flipH="false" flipV="false" rot="0">
              <a:off x="70739" y="498602"/>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59" id="59"/>
            <p:cNvSpPr/>
            <p:nvPr/>
          </p:nvSpPr>
          <p:spPr>
            <a:xfrm flipH="false" flipV="false" rot="0">
              <a:off x="77978" y="592836"/>
              <a:ext cx="22098" cy="67437"/>
            </a:xfrm>
            <a:custGeom>
              <a:avLst/>
              <a:gdLst/>
              <a:ahLst/>
              <a:cxnLst/>
              <a:rect r="r" b="b" t="t" l="l"/>
              <a:pathLst>
                <a:path h="67437" w="22098">
                  <a:moveTo>
                    <a:pt x="0" y="67437"/>
                  </a:moveTo>
                  <a:lnTo>
                    <a:pt x="22098" y="67437"/>
                  </a:lnTo>
                  <a:lnTo>
                    <a:pt x="22098" y="0"/>
                  </a:lnTo>
                  <a:lnTo>
                    <a:pt x="0" y="0"/>
                  </a:lnTo>
                  <a:lnTo>
                    <a:pt x="0" y="67437"/>
                  </a:lnTo>
                  <a:close/>
                </a:path>
              </a:pathLst>
            </a:custGeom>
            <a:solidFill>
              <a:srgbClr val="414141"/>
            </a:solidFill>
          </p:spPr>
        </p:sp>
        <p:sp>
          <p:nvSpPr>
            <p:cNvPr name="Freeform 60" id="60"/>
            <p:cNvSpPr/>
            <p:nvPr/>
          </p:nvSpPr>
          <p:spPr>
            <a:xfrm flipH="false" flipV="false" rot="0">
              <a:off x="70739" y="679831"/>
              <a:ext cx="36576" cy="74676"/>
            </a:xfrm>
            <a:custGeom>
              <a:avLst/>
              <a:gdLst/>
              <a:ahLst/>
              <a:cxnLst/>
              <a:rect r="r" b="b" t="t" l="l"/>
              <a:pathLst>
                <a:path h="74676" w="36576">
                  <a:moveTo>
                    <a:pt x="0" y="74676"/>
                  </a:moveTo>
                  <a:lnTo>
                    <a:pt x="36576" y="74676"/>
                  </a:lnTo>
                  <a:lnTo>
                    <a:pt x="36576" y="0"/>
                  </a:lnTo>
                  <a:lnTo>
                    <a:pt x="0" y="0"/>
                  </a:lnTo>
                  <a:lnTo>
                    <a:pt x="0" y="74676"/>
                  </a:lnTo>
                  <a:close/>
                </a:path>
              </a:pathLst>
            </a:custGeom>
            <a:solidFill>
              <a:srgbClr val="414141"/>
            </a:solidFill>
          </p:spPr>
        </p:sp>
        <p:sp>
          <p:nvSpPr>
            <p:cNvPr name="Freeform 61" id="61"/>
            <p:cNvSpPr/>
            <p:nvPr/>
          </p:nvSpPr>
          <p:spPr>
            <a:xfrm flipH="false" flipV="false" rot="0">
              <a:off x="77978" y="766826"/>
              <a:ext cx="29337" cy="74803"/>
            </a:xfrm>
            <a:custGeom>
              <a:avLst/>
              <a:gdLst/>
              <a:ahLst/>
              <a:cxnLst/>
              <a:rect r="r" b="b" t="t" l="l"/>
              <a:pathLst>
                <a:path h="74803" w="29337">
                  <a:moveTo>
                    <a:pt x="0" y="74803"/>
                  </a:moveTo>
                  <a:lnTo>
                    <a:pt x="29337" y="74803"/>
                  </a:lnTo>
                  <a:lnTo>
                    <a:pt x="29337" y="0"/>
                  </a:lnTo>
                  <a:lnTo>
                    <a:pt x="0" y="0"/>
                  </a:lnTo>
                  <a:lnTo>
                    <a:pt x="0" y="74676"/>
                  </a:lnTo>
                  <a:close/>
                </a:path>
              </a:pathLst>
            </a:custGeom>
            <a:solidFill>
              <a:srgbClr val="414141"/>
            </a:solidFill>
          </p:spPr>
        </p:sp>
        <p:sp>
          <p:nvSpPr>
            <p:cNvPr name="Freeform 62" id="62"/>
            <p:cNvSpPr/>
            <p:nvPr/>
          </p:nvSpPr>
          <p:spPr>
            <a:xfrm flipH="false" flipV="false" rot="0">
              <a:off x="70739" y="853948"/>
              <a:ext cx="36576" cy="74676"/>
            </a:xfrm>
            <a:custGeom>
              <a:avLst/>
              <a:gdLst/>
              <a:ahLst/>
              <a:cxnLst/>
              <a:rect r="r" b="b" t="t" l="l"/>
              <a:pathLst>
                <a:path h="74676" w="36576">
                  <a:moveTo>
                    <a:pt x="0" y="74676"/>
                  </a:moveTo>
                  <a:lnTo>
                    <a:pt x="36576" y="74676"/>
                  </a:lnTo>
                  <a:lnTo>
                    <a:pt x="36576" y="0"/>
                  </a:lnTo>
                  <a:lnTo>
                    <a:pt x="0" y="0"/>
                  </a:lnTo>
                  <a:lnTo>
                    <a:pt x="0" y="74676"/>
                  </a:lnTo>
                  <a:close/>
                </a:path>
              </a:pathLst>
            </a:custGeom>
            <a:solidFill>
              <a:srgbClr val="414141"/>
            </a:solidFill>
          </p:spPr>
        </p:sp>
        <p:sp>
          <p:nvSpPr>
            <p:cNvPr name="Freeform 63" id="63"/>
            <p:cNvSpPr/>
            <p:nvPr/>
          </p:nvSpPr>
          <p:spPr>
            <a:xfrm flipH="false" flipV="false" rot="0">
              <a:off x="77978" y="940943"/>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64" id="64"/>
            <p:cNvSpPr/>
            <p:nvPr/>
          </p:nvSpPr>
          <p:spPr>
            <a:xfrm flipH="false" flipV="false" rot="0">
              <a:off x="70739" y="1027938"/>
              <a:ext cx="36576" cy="74676"/>
            </a:xfrm>
            <a:custGeom>
              <a:avLst/>
              <a:gdLst/>
              <a:ahLst/>
              <a:cxnLst/>
              <a:rect r="r" b="b" t="t" l="l"/>
              <a:pathLst>
                <a:path h="74676" w="36576">
                  <a:moveTo>
                    <a:pt x="0" y="74676"/>
                  </a:moveTo>
                  <a:lnTo>
                    <a:pt x="36576" y="74676"/>
                  </a:lnTo>
                  <a:lnTo>
                    <a:pt x="36576" y="0"/>
                  </a:lnTo>
                  <a:lnTo>
                    <a:pt x="0" y="0"/>
                  </a:lnTo>
                  <a:lnTo>
                    <a:pt x="0" y="74676"/>
                  </a:lnTo>
                  <a:close/>
                </a:path>
              </a:pathLst>
            </a:custGeom>
            <a:solidFill>
              <a:srgbClr val="414141"/>
            </a:solidFill>
          </p:spPr>
        </p:sp>
        <p:sp>
          <p:nvSpPr>
            <p:cNvPr name="Freeform 65" id="65"/>
            <p:cNvSpPr/>
            <p:nvPr/>
          </p:nvSpPr>
          <p:spPr>
            <a:xfrm flipH="false" flipV="false" rot="0">
              <a:off x="85217" y="1114933"/>
              <a:ext cx="22098" cy="74676"/>
            </a:xfrm>
            <a:custGeom>
              <a:avLst/>
              <a:gdLst/>
              <a:ahLst/>
              <a:cxnLst/>
              <a:rect r="r" b="b" t="t" l="l"/>
              <a:pathLst>
                <a:path h="74676" w="22098">
                  <a:moveTo>
                    <a:pt x="0" y="74676"/>
                  </a:moveTo>
                  <a:lnTo>
                    <a:pt x="22098" y="74676"/>
                  </a:lnTo>
                  <a:lnTo>
                    <a:pt x="22098" y="0"/>
                  </a:lnTo>
                  <a:lnTo>
                    <a:pt x="0" y="0"/>
                  </a:lnTo>
                  <a:lnTo>
                    <a:pt x="0" y="74676"/>
                  </a:lnTo>
                  <a:close/>
                </a:path>
              </a:pathLst>
            </a:custGeom>
            <a:solidFill>
              <a:srgbClr val="414141"/>
            </a:solidFill>
          </p:spPr>
        </p:sp>
        <p:sp>
          <p:nvSpPr>
            <p:cNvPr name="Freeform 66" id="66"/>
            <p:cNvSpPr/>
            <p:nvPr/>
          </p:nvSpPr>
          <p:spPr>
            <a:xfrm flipH="false" flipV="false" rot="0">
              <a:off x="70739" y="1201928"/>
              <a:ext cx="36576" cy="74676"/>
            </a:xfrm>
            <a:custGeom>
              <a:avLst/>
              <a:gdLst/>
              <a:ahLst/>
              <a:cxnLst/>
              <a:rect r="r" b="b" t="t" l="l"/>
              <a:pathLst>
                <a:path h="74676" w="36576">
                  <a:moveTo>
                    <a:pt x="0" y="74676"/>
                  </a:moveTo>
                  <a:lnTo>
                    <a:pt x="36576" y="74676"/>
                  </a:lnTo>
                  <a:lnTo>
                    <a:pt x="36576" y="0"/>
                  </a:lnTo>
                  <a:lnTo>
                    <a:pt x="0" y="0"/>
                  </a:lnTo>
                  <a:lnTo>
                    <a:pt x="0" y="74676"/>
                  </a:lnTo>
                  <a:close/>
                </a:path>
              </a:pathLst>
            </a:custGeom>
            <a:solidFill>
              <a:srgbClr val="414141"/>
            </a:solidFill>
          </p:spPr>
        </p:sp>
        <p:sp>
          <p:nvSpPr>
            <p:cNvPr name="Freeform 67" id="67"/>
            <p:cNvSpPr/>
            <p:nvPr/>
          </p:nvSpPr>
          <p:spPr>
            <a:xfrm flipH="false" flipV="false" rot="0">
              <a:off x="85217" y="1289050"/>
              <a:ext cx="22098" cy="74676"/>
            </a:xfrm>
            <a:custGeom>
              <a:avLst/>
              <a:gdLst/>
              <a:ahLst/>
              <a:cxnLst/>
              <a:rect r="r" b="b" t="t" l="l"/>
              <a:pathLst>
                <a:path h="74676" w="22098">
                  <a:moveTo>
                    <a:pt x="0" y="74676"/>
                  </a:moveTo>
                  <a:lnTo>
                    <a:pt x="22098" y="74676"/>
                  </a:lnTo>
                  <a:lnTo>
                    <a:pt x="22098" y="0"/>
                  </a:lnTo>
                  <a:lnTo>
                    <a:pt x="0" y="0"/>
                  </a:lnTo>
                  <a:lnTo>
                    <a:pt x="0" y="74676"/>
                  </a:lnTo>
                  <a:close/>
                </a:path>
              </a:pathLst>
            </a:custGeom>
            <a:solidFill>
              <a:srgbClr val="414141"/>
            </a:solidFill>
          </p:spPr>
        </p:sp>
        <p:sp>
          <p:nvSpPr>
            <p:cNvPr name="Freeform 68" id="68"/>
            <p:cNvSpPr/>
            <p:nvPr/>
          </p:nvSpPr>
          <p:spPr>
            <a:xfrm flipH="false" flipV="false" rot="0">
              <a:off x="70739" y="1376045"/>
              <a:ext cx="36576" cy="74676"/>
            </a:xfrm>
            <a:custGeom>
              <a:avLst/>
              <a:gdLst/>
              <a:ahLst/>
              <a:cxnLst/>
              <a:rect r="r" b="b" t="t" l="l"/>
              <a:pathLst>
                <a:path h="74676" w="36576">
                  <a:moveTo>
                    <a:pt x="0" y="74676"/>
                  </a:moveTo>
                  <a:lnTo>
                    <a:pt x="36576" y="74676"/>
                  </a:lnTo>
                  <a:lnTo>
                    <a:pt x="36576" y="0"/>
                  </a:lnTo>
                  <a:lnTo>
                    <a:pt x="0" y="0"/>
                  </a:lnTo>
                  <a:lnTo>
                    <a:pt x="0" y="74676"/>
                  </a:lnTo>
                  <a:close/>
                </a:path>
              </a:pathLst>
            </a:custGeom>
            <a:solidFill>
              <a:srgbClr val="414141"/>
            </a:solidFill>
          </p:spPr>
        </p:sp>
        <p:sp>
          <p:nvSpPr>
            <p:cNvPr name="Freeform 69" id="69"/>
            <p:cNvSpPr/>
            <p:nvPr/>
          </p:nvSpPr>
          <p:spPr>
            <a:xfrm flipH="false" flipV="false" rot="0">
              <a:off x="77978" y="1470279"/>
              <a:ext cx="29337" cy="67437"/>
            </a:xfrm>
            <a:custGeom>
              <a:avLst/>
              <a:gdLst/>
              <a:ahLst/>
              <a:cxnLst/>
              <a:rect r="r" b="b" t="t" l="l"/>
              <a:pathLst>
                <a:path h="67437" w="29337">
                  <a:moveTo>
                    <a:pt x="0" y="67437"/>
                  </a:moveTo>
                  <a:lnTo>
                    <a:pt x="29337" y="67437"/>
                  </a:lnTo>
                  <a:lnTo>
                    <a:pt x="29337" y="0"/>
                  </a:lnTo>
                  <a:lnTo>
                    <a:pt x="0" y="0"/>
                  </a:lnTo>
                  <a:lnTo>
                    <a:pt x="0" y="67437"/>
                  </a:lnTo>
                  <a:close/>
                </a:path>
              </a:pathLst>
            </a:custGeom>
            <a:solidFill>
              <a:srgbClr val="414141"/>
            </a:solidFill>
          </p:spPr>
        </p:sp>
        <p:sp>
          <p:nvSpPr>
            <p:cNvPr name="Freeform 70" id="70"/>
            <p:cNvSpPr/>
            <p:nvPr/>
          </p:nvSpPr>
          <p:spPr>
            <a:xfrm flipH="false" flipV="false" rot="0">
              <a:off x="70739" y="1557274"/>
              <a:ext cx="36576" cy="74676"/>
            </a:xfrm>
            <a:custGeom>
              <a:avLst/>
              <a:gdLst/>
              <a:ahLst/>
              <a:cxnLst/>
              <a:rect r="r" b="b" t="t" l="l"/>
              <a:pathLst>
                <a:path h="74676" w="36576">
                  <a:moveTo>
                    <a:pt x="0" y="74676"/>
                  </a:moveTo>
                  <a:lnTo>
                    <a:pt x="36576" y="74676"/>
                  </a:lnTo>
                  <a:lnTo>
                    <a:pt x="36576" y="0"/>
                  </a:lnTo>
                  <a:lnTo>
                    <a:pt x="0" y="0"/>
                  </a:lnTo>
                  <a:lnTo>
                    <a:pt x="0" y="74676"/>
                  </a:lnTo>
                  <a:close/>
                </a:path>
              </a:pathLst>
            </a:custGeom>
            <a:solidFill>
              <a:srgbClr val="414141"/>
            </a:solidFill>
          </p:spPr>
        </p:sp>
        <p:sp>
          <p:nvSpPr>
            <p:cNvPr name="Freeform 71" id="71"/>
            <p:cNvSpPr/>
            <p:nvPr/>
          </p:nvSpPr>
          <p:spPr>
            <a:xfrm flipH="false" flipV="false" rot="0">
              <a:off x="77978" y="1644269"/>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72" id="72"/>
            <p:cNvSpPr/>
            <p:nvPr/>
          </p:nvSpPr>
          <p:spPr>
            <a:xfrm flipH="false" flipV="false" rot="0">
              <a:off x="70739" y="1731264"/>
              <a:ext cx="36576" cy="74676"/>
            </a:xfrm>
            <a:custGeom>
              <a:avLst/>
              <a:gdLst/>
              <a:ahLst/>
              <a:cxnLst/>
              <a:rect r="r" b="b" t="t" l="l"/>
              <a:pathLst>
                <a:path h="74676" w="36576">
                  <a:moveTo>
                    <a:pt x="0" y="74676"/>
                  </a:moveTo>
                  <a:lnTo>
                    <a:pt x="36576" y="74676"/>
                  </a:lnTo>
                  <a:lnTo>
                    <a:pt x="36576" y="0"/>
                  </a:lnTo>
                  <a:lnTo>
                    <a:pt x="0" y="0"/>
                  </a:lnTo>
                  <a:lnTo>
                    <a:pt x="0" y="74676"/>
                  </a:lnTo>
                  <a:close/>
                </a:path>
              </a:pathLst>
            </a:custGeom>
            <a:solidFill>
              <a:srgbClr val="414141"/>
            </a:solidFill>
          </p:spPr>
        </p:sp>
        <p:sp>
          <p:nvSpPr>
            <p:cNvPr name="Freeform 73" id="73"/>
            <p:cNvSpPr/>
            <p:nvPr/>
          </p:nvSpPr>
          <p:spPr>
            <a:xfrm flipH="false" flipV="false" rot="0">
              <a:off x="77978" y="1818386"/>
              <a:ext cx="22098" cy="74676"/>
            </a:xfrm>
            <a:custGeom>
              <a:avLst/>
              <a:gdLst/>
              <a:ahLst/>
              <a:cxnLst/>
              <a:rect r="r" b="b" t="t" l="l"/>
              <a:pathLst>
                <a:path h="74676" w="22098">
                  <a:moveTo>
                    <a:pt x="0" y="74676"/>
                  </a:moveTo>
                  <a:lnTo>
                    <a:pt x="22098" y="74676"/>
                  </a:lnTo>
                  <a:lnTo>
                    <a:pt x="22098" y="0"/>
                  </a:lnTo>
                  <a:lnTo>
                    <a:pt x="0" y="0"/>
                  </a:lnTo>
                  <a:lnTo>
                    <a:pt x="0" y="74676"/>
                  </a:lnTo>
                  <a:close/>
                </a:path>
              </a:pathLst>
            </a:custGeom>
            <a:solidFill>
              <a:srgbClr val="414141"/>
            </a:solidFill>
          </p:spPr>
        </p:sp>
        <p:sp>
          <p:nvSpPr>
            <p:cNvPr name="Freeform 74" id="74"/>
            <p:cNvSpPr/>
            <p:nvPr/>
          </p:nvSpPr>
          <p:spPr>
            <a:xfrm flipH="false" flipV="false" rot="0">
              <a:off x="70739" y="1905381"/>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75" id="75"/>
            <p:cNvSpPr/>
            <p:nvPr/>
          </p:nvSpPr>
          <p:spPr>
            <a:xfrm flipH="false" flipV="false" rot="0">
              <a:off x="70739" y="1992376"/>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76" id="76"/>
            <p:cNvSpPr/>
            <p:nvPr/>
          </p:nvSpPr>
          <p:spPr>
            <a:xfrm flipH="false" flipV="false" rot="0">
              <a:off x="70739" y="2079371"/>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77" id="77"/>
            <p:cNvSpPr/>
            <p:nvPr/>
          </p:nvSpPr>
          <p:spPr>
            <a:xfrm flipH="false" flipV="false" rot="0">
              <a:off x="63500" y="2166366"/>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78" id="78"/>
            <p:cNvSpPr/>
            <p:nvPr/>
          </p:nvSpPr>
          <p:spPr>
            <a:xfrm flipH="false" flipV="false" rot="0">
              <a:off x="63500" y="2347595"/>
              <a:ext cx="29337" cy="45720"/>
            </a:xfrm>
            <a:custGeom>
              <a:avLst/>
              <a:gdLst/>
              <a:ahLst/>
              <a:cxnLst/>
              <a:rect r="r" b="b" t="t" l="l"/>
              <a:pathLst>
                <a:path h="45720" w="29337">
                  <a:moveTo>
                    <a:pt x="0" y="45720"/>
                  </a:moveTo>
                  <a:lnTo>
                    <a:pt x="29337" y="45720"/>
                  </a:lnTo>
                  <a:lnTo>
                    <a:pt x="29337" y="0"/>
                  </a:lnTo>
                  <a:lnTo>
                    <a:pt x="0" y="0"/>
                  </a:lnTo>
                  <a:lnTo>
                    <a:pt x="0" y="45720"/>
                  </a:lnTo>
                  <a:close/>
                </a:path>
              </a:pathLst>
            </a:custGeom>
            <a:solidFill>
              <a:srgbClr val="414141"/>
            </a:solidFill>
          </p:spPr>
        </p:sp>
      </p:grpSp>
      <p:sp>
        <p:nvSpPr>
          <p:cNvPr name="Freeform 79" id="79"/>
          <p:cNvSpPr/>
          <p:nvPr/>
        </p:nvSpPr>
        <p:spPr>
          <a:xfrm flipH="false" flipV="false" rot="0">
            <a:off x="680542" y="4931997"/>
            <a:ext cx="97965" cy="134236"/>
          </a:xfrm>
          <a:custGeom>
            <a:avLst/>
            <a:gdLst/>
            <a:ahLst/>
            <a:cxnLst/>
            <a:rect r="r" b="b" t="t" l="l"/>
            <a:pathLst>
              <a:path h="134236" w="97965">
                <a:moveTo>
                  <a:pt x="0" y="0"/>
                </a:moveTo>
                <a:lnTo>
                  <a:pt x="97965" y="0"/>
                </a:lnTo>
                <a:lnTo>
                  <a:pt x="97965" y="134236"/>
                </a:lnTo>
                <a:lnTo>
                  <a:pt x="0" y="134236"/>
                </a:lnTo>
                <a:lnTo>
                  <a:pt x="0" y="0"/>
                </a:lnTo>
                <a:close/>
              </a:path>
            </a:pathLst>
          </a:custGeom>
          <a:blipFill>
            <a:blip r:embed="rId28"/>
            <a:stretch>
              <a:fillRect l="0" t="0" r="0" b="0"/>
            </a:stretch>
          </a:blipFill>
        </p:spPr>
      </p:sp>
      <p:grpSp>
        <p:nvGrpSpPr>
          <p:cNvPr name="Group 80" id="80"/>
          <p:cNvGrpSpPr>
            <a:grpSpLocks noChangeAspect="true"/>
          </p:cNvGrpSpPr>
          <p:nvPr/>
        </p:nvGrpSpPr>
        <p:grpSpPr>
          <a:xfrm rot="0">
            <a:off x="581092" y="4867046"/>
            <a:ext cx="110719" cy="199187"/>
            <a:chOff x="0" y="0"/>
            <a:chExt cx="147625" cy="265582"/>
          </a:xfrm>
        </p:grpSpPr>
        <p:sp>
          <p:nvSpPr>
            <p:cNvPr name="Freeform 81" id="81"/>
            <p:cNvSpPr/>
            <p:nvPr/>
          </p:nvSpPr>
          <p:spPr>
            <a:xfrm flipH="false" flipV="false" rot="0">
              <a:off x="0" y="0"/>
              <a:ext cx="147701" cy="265557"/>
            </a:xfrm>
            <a:custGeom>
              <a:avLst/>
              <a:gdLst/>
              <a:ahLst/>
              <a:cxnLst/>
              <a:rect r="r" b="b" t="t" l="l"/>
              <a:pathLst>
                <a:path h="265557" w="147701">
                  <a:moveTo>
                    <a:pt x="21463" y="0"/>
                  </a:moveTo>
                  <a:cubicBezTo>
                    <a:pt x="14859" y="3810"/>
                    <a:pt x="8001" y="7620"/>
                    <a:pt x="889" y="11811"/>
                  </a:cubicBezTo>
                  <a:cubicBezTo>
                    <a:pt x="1778" y="13716"/>
                    <a:pt x="2667" y="15621"/>
                    <a:pt x="3683" y="17526"/>
                  </a:cubicBezTo>
                  <a:cubicBezTo>
                    <a:pt x="2159" y="76708"/>
                    <a:pt x="1397" y="110363"/>
                    <a:pt x="0" y="162433"/>
                  </a:cubicBezTo>
                  <a:cubicBezTo>
                    <a:pt x="6350" y="194183"/>
                    <a:pt x="12700" y="226314"/>
                    <a:pt x="20447" y="265557"/>
                  </a:cubicBezTo>
                  <a:lnTo>
                    <a:pt x="144272" y="265557"/>
                  </a:lnTo>
                  <a:cubicBezTo>
                    <a:pt x="145542" y="218186"/>
                    <a:pt x="146431" y="185928"/>
                    <a:pt x="147701" y="135255"/>
                  </a:cubicBezTo>
                  <a:cubicBezTo>
                    <a:pt x="146050" y="126746"/>
                    <a:pt x="144399" y="118618"/>
                    <a:pt x="142748" y="110744"/>
                  </a:cubicBezTo>
                  <a:cubicBezTo>
                    <a:pt x="139192" y="103251"/>
                    <a:pt x="135763" y="96266"/>
                    <a:pt x="132588" y="89662"/>
                  </a:cubicBezTo>
                  <a:cubicBezTo>
                    <a:pt x="126111" y="76200"/>
                    <a:pt x="120269" y="64008"/>
                    <a:pt x="114554" y="52070"/>
                  </a:cubicBezTo>
                  <a:cubicBezTo>
                    <a:pt x="87376" y="51308"/>
                    <a:pt x="65532" y="50673"/>
                    <a:pt x="31496" y="49657"/>
                  </a:cubicBezTo>
                  <a:cubicBezTo>
                    <a:pt x="27940" y="31750"/>
                    <a:pt x="24638" y="15367"/>
                    <a:pt x="21463" y="0"/>
                  </a:cubicBezTo>
                  <a:close/>
                </a:path>
              </a:pathLst>
            </a:custGeom>
            <a:blipFill>
              <a:blip r:embed="rId29"/>
              <a:stretch>
                <a:fillRect l="-8976" t="-7135" r="-9174" b="-6824"/>
              </a:stretch>
            </a:blipFill>
          </p:spPr>
        </p:sp>
      </p:grpSp>
      <p:grpSp>
        <p:nvGrpSpPr>
          <p:cNvPr name="Group 82" id="82"/>
          <p:cNvGrpSpPr>
            <a:grpSpLocks noChangeAspect="true"/>
          </p:cNvGrpSpPr>
          <p:nvPr/>
        </p:nvGrpSpPr>
        <p:grpSpPr>
          <a:xfrm rot="0">
            <a:off x="478622" y="4789322"/>
            <a:ext cx="105156" cy="219694"/>
            <a:chOff x="0" y="0"/>
            <a:chExt cx="140208" cy="292926"/>
          </a:xfrm>
        </p:grpSpPr>
        <p:sp>
          <p:nvSpPr>
            <p:cNvPr name="Freeform 83" id="83"/>
            <p:cNvSpPr/>
            <p:nvPr/>
          </p:nvSpPr>
          <p:spPr>
            <a:xfrm flipH="false" flipV="false" rot="0">
              <a:off x="127" y="0"/>
              <a:ext cx="140081" cy="292862"/>
            </a:xfrm>
            <a:custGeom>
              <a:avLst/>
              <a:gdLst/>
              <a:ahLst/>
              <a:cxnLst/>
              <a:rect r="r" b="b" t="t" l="l"/>
              <a:pathLst>
                <a:path h="292862" w="140081">
                  <a:moveTo>
                    <a:pt x="13462" y="0"/>
                  </a:moveTo>
                  <a:cubicBezTo>
                    <a:pt x="10287" y="1778"/>
                    <a:pt x="7239" y="3556"/>
                    <a:pt x="4064" y="5334"/>
                  </a:cubicBezTo>
                  <a:cubicBezTo>
                    <a:pt x="7620" y="12700"/>
                    <a:pt x="11430" y="20574"/>
                    <a:pt x="15621" y="28956"/>
                  </a:cubicBezTo>
                  <a:cubicBezTo>
                    <a:pt x="14097" y="97536"/>
                    <a:pt x="13335" y="131953"/>
                    <a:pt x="11557" y="200533"/>
                  </a:cubicBezTo>
                  <a:cubicBezTo>
                    <a:pt x="7493" y="200406"/>
                    <a:pt x="3683" y="200279"/>
                    <a:pt x="0" y="200152"/>
                  </a:cubicBezTo>
                  <a:cubicBezTo>
                    <a:pt x="5334" y="226695"/>
                    <a:pt x="11049" y="255143"/>
                    <a:pt x="17780" y="289179"/>
                  </a:cubicBezTo>
                  <a:cubicBezTo>
                    <a:pt x="65024" y="290576"/>
                    <a:pt x="88646" y="291338"/>
                    <a:pt x="135890" y="292862"/>
                  </a:cubicBezTo>
                  <a:cubicBezTo>
                    <a:pt x="136144" y="283337"/>
                    <a:pt x="136398" y="274447"/>
                    <a:pt x="136525" y="266065"/>
                  </a:cubicBezTo>
                  <a:cubicBezTo>
                    <a:pt x="137922" y="213995"/>
                    <a:pt x="138684" y="180213"/>
                    <a:pt x="140081" y="121031"/>
                  </a:cubicBezTo>
                  <a:cubicBezTo>
                    <a:pt x="139192" y="119126"/>
                    <a:pt x="138176" y="117221"/>
                    <a:pt x="137287" y="115316"/>
                  </a:cubicBezTo>
                  <a:cubicBezTo>
                    <a:pt x="125349" y="90678"/>
                    <a:pt x="115824" y="70866"/>
                    <a:pt x="106553" y="51689"/>
                  </a:cubicBezTo>
                  <a:cubicBezTo>
                    <a:pt x="79375" y="50927"/>
                    <a:pt x="57531" y="50419"/>
                    <a:pt x="23495" y="49530"/>
                  </a:cubicBezTo>
                  <a:cubicBezTo>
                    <a:pt x="19812" y="31623"/>
                    <a:pt x="16510" y="15367"/>
                    <a:pt x="13462" y="0"/>
                  </a:cubicBezTo>
                  <a:close/>
                </a:path>
              </a:pathLst>
            </a:custGeom>
            <a:blipFill>
              <a:blip r:embed="rId30"/>
              <a:stretch>
                <a:fillRect l="-8658" t="-4098" r="-9020" b="-5836"/>
              </a:stretch>
            </a:blipFill>
          </p:spPr>
        </p:sp>
      </p:grpSp>
      <p:grpSp>
        <p:nvGrpSpPr>
          <p:cNvPr name="Group 84" id="84"/>
          <p:cNvGrpSpPr>
            <a:grpSpLocks noChangeAspect="true"/>
          </p:cNvGrpSpPr>
          <p:nvPr/>
        </p:nvGrpSpPr>
        <p:grpSpPr>
          <a:xfrm rot="0">
            <a:off x="679409" y="4751308"/>
            <a:ext cx="103832" cy="220675"/>
            <a:chOff x="0" y="0"/>
            <a:chExt cx="138443" cy="294234"/>
          </a:xfrm>
        </p:grpSpPr>
        <p:sp>
          <p:nvSpPr>
            <p:cNvPr name="Freeform 85" id="85"/>
            <p:cNvSpPr/>
            <p:nvPr/>
          </p:nvSpPr>
          <p:spPr>
            <a:xfrm flipH="false" flipV="false" rot="0">
              <a:off x="0" y="0"/>
              <a:ext cx="138684" cy="294132"/>
            </a:xfrm>
            <a:custGeom>
              <a:avLst/>
              <a:gdLst/>
              <a:ahLst/>
              <a:cxnLst/>
              <a:rect r="r" b="b" t="t" l="l"/>
              <a:pathLst>
                <a:path h="294132" w="138684">
                  <a:moveTo>
                    <a:pt x="12319" y="0"/>
                  </a:moveTo>
                  <a:cubicBezTo>
                    <a:pt x="10541" y="1016"/>
                    <a:pt x="8763" y="2032"/>
                    <a:pt x="6985" y="3048"/>
                  </a:cubicBezTo>
                  <a:cubicBezTo>
                    <a:pt x="10160" y="9652"/>
                    <a:pt x="13589" y="16637"/>
                    <a:pt x="17145" y="24130"/>
                  </a:cubicBezTo>
                  <a:cubicBezTo>
                    <a:pt x="15494" y="15748"/>
                    <a:pt x="13843" y="7747"/>
                    <a:pt x="12319" y="0"/>
                  </a:cubicBezTo>
                  <a:close/>
                  <a:moveTo>
                    <a:pt x="22225" y="48641"/>
                  </a:moveTo>
                  <a:cubicBezTo>
                    <a:pt x="20955" y="108839"/>
                    <a:pt x="20193" y="143129"/>
                    <a:pt x="18542" y="207391"/>
                  </a:cubicBezTo>
                  <a:cubicBezTo>
                    <a:pt x="11938" y="207264"/>
                    <a:pt x="5842" y="207010"/>
                    <a:pt x="0" y="206883"/>
                  </a:cubicBezTo>
                  <a:cubicBezTo>
                    <a:pt x="2159" y="217805"/>
                    <a:pt x="4445" y="229108"/>
                    <a:pt x="6858" y="240919"/>
                  </a:cubicBezTo>
                  <a:cubicBezTo>
                    <a:pt x="8382" y="248666"/>
                    <a:pt x="10033" y="256667"/>
                    <a:pt x="11684" y="265049"/>
                  </a:cubicBezTo>
                  <a:cubicBezTo>
                    <a:pt x="13208" y="272923"/>
                    <a:pt x="14859" y="281051"/>
                    <a:pt x="16637" y="289560"/>
                  </a:cubicBezTo>
                  <a:cubicBezTo>
                    <a:pt x="16764" y="289941"/>
                    <a:pt x="16764" y="290322"/>
                    <a:pt x="16891" y="290703"/>
                  </a:cubicBezTo>
                  <a:cubicBezTo>
                    <a:pt x="50927" y="291719"/>
                    <a:pt x="72771" y="292354"/>
                    <a:pt x="99949" y="293116"/>
                  </a:cubicBezTo>
                  <a:cubicBezTo>
                    <a:pt x="110236" y="293370"/>
                    <a:pt x="121285" y="293751"/>
                    <a:pt x="134112" y="294132"/>
                  </a:cubicBezTo>
                  <a:cubicBezTo>
                    <a:pt x="135763" y="235077"/>
                    <a:pt x="137160" y="177165"/>
                    <a:pt x="138684" y="120269"/>
                  </a:cubicBezTo>
                  <a:cubicBezTo>
                    <a:pt x="135128" y="112776"/>
                    <a:pt x="131699" y="105791"/>
                    <a:pt x="128524" y="99060"/>
                  </a:cubicBezTo>
                  <a:cubicBezTo>
                    <a:pt x="120142" y="81661"/>
                    <a:pt x="112903" y="66548"/>
                    <a:pt x="105791" y="51816"/>
                  </a:cubicBezTo>
                  <a:cubicBezTo>
                    <a:pt x="78613" y="51181"/>
                    <a:pt x="56769" y="50546"/>
                    <a:pt x="22733" y="49657"/>
                  </a:cubicBezTo>
                  <a:cubicBezTo>
                    <a:pt x="22606" y="49276"/>
                    <a:pt x="22606" y="48895"/>
                    <a:pt x="22479" y="48514"/>
                  </a:cubicBezTo>
                  <a:close/>
                </a:path>
              </a:pathLst>
            </a:custGeom>
            <a:blipFill>
              <a:blip r:embed="rId31"/>
              <a:stretch>
                <a:fillRect l="-13461" t="-6571" r="-12371" b="-6174"/>
              </a:stretch>
            </a:blipFill>
          </p:spPr>
        </p:sp>
      </p:grpSp>
      <p:grpSp>
        <p:nvGrpSpPr>
          <p:cNvPr name="Group 86" id="86"/>
          <p:cNvGrpSpPr>
            <a:grpSpLocks noChangeAspect="true"/>
          </p:cNvGrpSpPr>
          <p:nvPr/>
        </p:nvGrpSpPr>
        <p:grpSpPr>
          <a:xfrm rot="0">
            <a:off x="585406" y="4686729"/>
            <a:ext cx="110642" cy="220104"/>
            <a:chOff x="0" y="0"/>
            <a:chExt cx="147523" cy="293472"/>
          </a:xfrm>
        </p:grpSpPr>
        <p:sp>
          <p:nvSpPr>
            <p:cNvPr name="Freeform 87" id="87"/>
            <p:cNvSpPr/>
            <p:nvPr/>
          </p:nvSpPr>
          <p:spPr>
            <a:xfrm flipH="false" flipV="false" rot="0">
              <a:off x="0" y="0"/>
              <a:ext cx="147574" cy="293497"/>
            </a:xfrm>
            <a:custGeom>
              <a:avLst/>
              <a:gdLst/>
              <a:ahLst/>
              <a:cxnLst/>
              <a:rect r="r" b="b" t="t" l="l"/>
              <a:pathLst>
                <a:path h="293497" w="147574">
                  <a:moveTo>
                    <a:pt x="20955" y="0"/>
                  </a:moveTo>
                  <a:cubicBezTo>
                    <a:pt x="14224" y="3810"/>
                    <a:pt x="7493" y="7747"/>
                    <a:pt x="254" y="11938"/>
                  </a:cubicBezTo>
                  <a:cubicBezTo>
                    <a:pt x="1143" y="13843"/>
                    <a:pt x="2032" y="15621"/>
                    <a:pt x="3048" y="17653"/>
                  </a:cubicBezTo>
                  <a:cubicBezTo>
                    <a:pt x="1905" y="76835"/>
                    <a:pt x="1143" y="110490"/>
                    <a:pt x="0" y="162560"/>
                  </a:cubicBezTo>
                  <a:cubicBezTo>
                    <a:pt x="4953" y="187198"/>
                    <a:pt x="10033" y="212090"/>
                    <a:pt x="15748" y="240411"/>
                  </a:cubicBezTo>
                  <a:cubicBezTo>
                    <a:pt x="18796" y="255778"/>
                    <a:pt x="22098" y="272161"/>
                    <a:pt x="25781" y="290068"/>
                  </a:cubicBezTo>
                  <a:cubicBezTo>
                    <a:pt x="59817" y="291084"/>
                    <a:pt x="81661" y="291592"/>
                    <a:pt x="108839" y="292481"/>
                  </a:cubicBezTo>
                  <a:cubicBezTo>
                    <a:pt x="114173" y="292608"/>
                    <a:pt x="119634" y="292735"/>
                    <a:pt x="125349" y="292989"/>
                  </a:cubicBezTo>
                  <a:cubicBezTo>
                    <a:pt x="131064" y="293243"/>
                    <a:pt x="137287" y="293370"/>
                    <a:pt x="143891" y="293497"/>
                  </a:cubicBezTo>
                  <a:cubicBezTo>
                    <a:pt x="145415" y="229235"/>
                    <a:pt x="146304" y="194945"/>
                    <a:pt x="147574" y="134747"/>
                  </a:cubicBezTo>
                  <a:cubicBezTo>
                    <a:pt x="145923" y="126238"/>
                    <a:pt x="144145" y="118110"/>
                    <a:pt x="142621" y="110236"/>
                  </a:cubicBezTo>
                  <a:cubicBezTo>
                    <a:pt x="139065" y="102870"/>
                    <a:pt x="135636" y="95885"/>
                    <a:pt x="132461" y="89154"/>
                  </a:cubicBezTo>
                  <a:cubicBezTo>
                    <a:pt x="125984" y="75692"/>
                    <a:pt x="120015" y="63627"/>
                    <a:pt x="114300" y="51689"/>
                  </a:cubicBezTo>
                  <a:cubicBezTo>
                    <a:pt x="87122" y="51054"/>
                    <a:pt x="65278" y="50546"/>
                    <a:pt x="31242" y="49657"/>
                  </a:cubicBezTo>
                  <a:cubicBezTo>
                    <a:pt x="27432" y="31750"/>
                    <a:pt x="24130" y="15367"/>
                    <a:pt x="20955" y="0"/>
                  </a:cubicBezTo>
                  <a:close/>
                </a:path>
              </a:pathLst>
            </a:custGeom>
            <a:blipFill>
              <a:blip r:embed="rId32"/>
              <a:stretch>
                <a:fillRect l="-12891" t="-6893" r="-11919" b="-6096"/>
              </a:stretch>
            </a:blipFill>
          </p:spPr>
        </p:sp>
      </p:grpSp>
      <p:grpSp>
        <p:nvGrpSpPr>
          <p:cNvPr name="Group 88" id="88"/>
          <p:cNvGrpSpPr>
            <a:grpSpLocks noChangeAspect="true"/>
          </p:cNvGrpSpPr>
          <p:nvPr/>
        </p:nvGrpSpPr>
        <p:grpSpPr>
          <a:xfrm rot="0">
            <a:off x="482756" y="4609462"/>
            <a:ext cx="104956" cy="219351"/>
            <a:chOff x="0" y="0"/>
            <a:chExt cx="139941" cy="292468"/>
          </a:xfrm>
        </p:grpSpPr>
        <p:sp>
          <p:nvSpPr>
            <p:cNvPr name="Freeform 89" id="89"/>
            <p:cNvSpPr/>
            <p:nvPr/>
          </p:nvSpPr>
          <p:spPr>
            <a:xfrm flipH="false" flipV="false" rot="0">
              <a:off x="0" y="0"/>
              <a:ext cx="139827" cy="292481"/>
            </a:xfrm>
            <a:custGeom>
              <a:avLst/>
              <a:gdLst/>
              <a:ahLst/>
              <a:cxnLst/>
              <a:rect r="r" b="b" t="t" l="l"/>
              <a:pathLst>
                <a:path h="292481" w="139827">
                  <a:moveTo>
                    <a:pt x="12827" y="0"/>
                  </a:moveTo>
                  <a:cubicBezTo>
                    <a:pt x="9779" y="1778"/>
                    <a:pt x="6604" y="3556"/>
                    <a:pt x="3556" y="5461"/>
                  </a:cubicBezTo>
                  <a:cubicBezTo>
                    <a:pt x="7239" y="12827"/>
                    <a:pt x="11049" y="20701"/>
                    <a:pt x="15113" y="29083"/>
                  </a:cubicBezTo>
                  <a:cubicBezTo>
                    <a:pt x="13843" y="97663"/>
                    <a:pt x="13208" y="131953"/>
                    <a:pt x="11684" y="200660"/>
                  </a:cubicBezTo>
                  <a:cubicBezTo>
                    <a:pt x="7620" y="200533"/>
                    <a:pt x="3810" y="200406"/>
                    <a:pt x="0" y="200406"/>
                  </a:cubicBezTo>
                  <a:cubicBezTo>
                    <a:pt x="2540" y="212979"/>
                    <a:pt x="5207" y="226060"/>
                    <a:pt x="8001" y="239903"/>
                  </a:cubicBezTo>
                  <a:cubicBezTo>
                    <a:pt x="11176" y="255270"/>
                    <a:pt x="14478" y="271526"/>
                    <a:pt x="18034" y="289433"/>
                  </a:cubicBezTo>
                  <a:cubicBezTo>
                    <a:pt x="52070" y="290322"/>
                    <a:pt x="73914" y="290830"/>
                    <a:pt x="101092" y="291592"/>
                  </a:cubicBezTo>
                  <a:cubicBezTo>
                    <a:pt x="111633" y="291846"/>
                    <a:pt x="123063" y="292227"/>
                    <a:pt x="136144" y="292481"/>
                  </a:cubicBezTo>
                  <a:cubicBezTo>
                    <a:pt x="136398" y="282956"/>
                    <a:pt x="136525" y="274066"/>
                    <a:pt x="136779" y="265684"/>
                  </a:cubicBezTo>
                  <a:cubicBezTo>
                    <a:pt x="137922" y="213614"/>
                    <a:pt x="138684" y="179832"/>
                    <a:pt x="139827" y="120650"/>
                  </a:cubicBezTo>
                  <a:cubicBezTo>
                    <a:pt x="138938" y="118745"/>
                    <a:pt x="137922" y="116840"/>
                    <a:pt x="137033" y="114935"/>
                  </a:cubicBezTo>
                  <a:cubicBezTo>
                    <a:pt x="124968" y="90297"/>
                    <a:pt x="115443" y="70612"/>
                    <a:pt x="106045" y="51435"/>
                  </a:cubicBezTo>
                  <a:cubicBezTo>
                    <a:pt x="78994" y="50800"/>
                    <a:pt x="57150" y="50292"/>
                    <a:pt x="23114" y="49530"/>
                  </a:cubicBezTo>
                  <a:cubicBezTo>
                    <a:pt x="19431" y="31623"/>
                    <a:pt x="16002" y="15367"/>
                    <a:pt x="12827" y="0"/>
                  </a:cubicBezTo>
                  <a:close/>
                </a:path>
              </a:pathLst>
            </a:custGeom>
            <a:blipFill>
              <a:blip r:embed="rId33"/>
              <a:stretch>
                <a:fillRect l="-12515" t="-4750" r="-12288" b="-5327"/>
              </a:stretch>
            </a:blipFill>
          </p:spPr>
        </p:sp>
      </p:grpSp>
      <p:grpSp>
        <p:nvGrpSpPr>
          <p:cNvPr name="Group 90" id="90"/>
          <p:cNvGrpSpPr>
            <a:grpSpLocks noChangeAspect="true"/>
          </p:cNvGrpSpPr>
          <p:nvPr/>
        </p:nvGrpSpPr>
        <p:grpSpPr>
          <a:xfrm rot="0">
            <a:off x="683438" y="4570638"/>
            <a:ext cx="104042" cy="220294"/>
            <a:chOff x="0" y="0"/>
            <a:chExt cx="138722" cy="293726"/>
          </a:xfrm>
        </p:grpSpPr>
        <p:sp>
          <p:nvSpPr>
            <p:cNvPr name="Freeform 91" id="91"/>
            <p:cNvSpPr/>
            <p:nvPr/>
          </p:nvSpPr>
          <p:spPr>
            <a:xfrm flipH="false" flipV="false" rot="0">
              <a:off x="0" y="0"/>
              <a:ext cx="138811" cy="293751"/>
            </a:xfrm>
            <a:custGeom>
              <a:avLst/>
              <a:gdLst/>
              <a:ahLst/>
              <a:cxnLst/>
              <a:rect r="r" b="b" t="t" l="l"/>
              <a:pathLst>
                <a:path h="293751" w="138811">
                  <a:moveTo>
                    <a:pt x="11557" y="0"/>
                  </a:moveTo>
                  <a:cubicBezTo>
                    <a:pt x="9779" y="1016"/>
                    <a:pt x="8128" y="2032"/>
                    <a:pt x="6350" y="3048"/>
                  </a:cubicBezTo>
                  <a:cubicBezTo>
                    <a:pt x="9525" y="9652"/>
                    <a:pt x="12954" y="16637"/>
                    <a:pt x="16637" y="24003"/>
                  </a:cubicBezTo>
                  <a:cubicBezTo>
                    <a:pt x="14859" y="15748"/>
                    <a:pt x="13208" y="7747"/>
                    <a:pt x="11557" y="0"/>
                  </a:cubicBezTo>
                  <a:close/>
                  <a:moveTo>
                    <a:pt x="21590" y="48641"/>
                  </a:moveTo>
                  <a:cubicBezTo>
                    <a:pt x="20447" y="108712"/>
                    <a:pt x="19812" y="143129"/>
                    <a:pt x="18542" y="207391"/>
                  </a:cubicBezTo>
                  <a:cubicBezTo>
                    <a:pt x="11938" y="207264"/>
                    <a:pt x="5842" y="207010"/>
                    <a:pt x="0" y="206883"/>
                  </a:cubicBezTo>
                  <a:cubicBezTo>
                    <a:pt x="2159" y="217805"/>
                    <a:pt x="4572" y="229108"/>
                    <a:pt x="6985" y="240919"/>
                  </a:cubicBezTo>
                  <a:cubicBezTo>
                    <a:pt x="8636" y="248666"/>
                    <a:pt x="10160" y="256667"/>
                    <a:pt x="11938" y="265049"/>
                  </a:cubicBezTo>
                  <a:cubicBezTo>
                    <a:pt x="13589" y="272923"/>
                    <a:pt x="15240" y="281051"/>
                    <a:pt x="16891" y="289560"/>
                  </a:cubicBezTo>
                  <a:cubicBezTo>
                    <a:pt x="17018" y="289941"/>
                    <a:pt x="17018" y="290322"/>
                    <a:pt x="17145" y="290703"/>
                  </a:cubicBezTo>
                  <a:cubicBezTo>
                    <a:pt x="51181" y="291592"/>
                    <a:pt x="73025" y="292100"/>
                    <a:pt x="100203" y="292862"/>
                  </a:cubicBezTo>
                  <a:cubicBezTo>
                    <a:pt x="110617" y="293116"/>
                    <a:pt x="121920" y="293370"/>
                    <a:pt x="134874" y="293751"/>
                  </a:cubicBezTo>
                  <a:cubicBezTo>
                    <a:pt x="136017" y="249301"/>
                    <a:pt x="137033" y="205359"/>
                    <a:pt x="138049" y="162052"/>
                  </a:cubicBezTo>
                  <a:cubicBezTo>
                    <a:pt x="138303" y="149479"/>
                    <a:pt x="138557" y="136144"/>
                    <a:pt x="138811" y="121031"/>
                  </a:cubicBezTo>
                  <a:cubicBezTo>
                    <a:pt x="135001" y="113157"/>
                    <a:pt x="131318" y="105664"/>
                    <a:pt x="128016" y="98679"/>
                  </a:cubicBezTo>
                  <a:cubicBezTo>
                    <a:pt x="119380" y="81280"/>
                    <a:pt x="112141" y="66294"/>
                    <a:pt x="104902" y="51562"/>
                  </a:cubicBezTo>
                  <a:cubicBezTo>
                    <a:pt x="77724" y="50927"/>
                    <a:pt x="55880" y="50546"/>
                    <a:pt x="21844" y="49784"/>
                  </a:cubicBezTo>
                  <a:cubicBezTo>
                    <a:pt x="21717" y="49403"/>
                    <a:pt x="21717" y="49022"/>
                    <a:pt x="21590" y="48641"/>
                  </a:cubicBezTo>
                  <a:close/>
                </a:path>
              </a:pathLst>
            </a:custGeom>
            <a:blipFill>
              <a:blip r:embed="rId34"/>
              <a:stretch>
                <a:fillRect l="-10356" t="-6856" r="-8398" b="-6035"/>
              </a:stretch>
            </a:blipFill>
          </p:spPr>
        </p:sp>
      </p:grpSp>
      <p:grpSp>
        <p:nvGrpSpPr>
          <p:cNvPr name="Group 92" id="92"/>
          <p:cNvGrpSpPr>
            <a:grpSpLocks noChangeAspect="true"/>
          </p:cNvGrpSpPr>
          <p:nvPr/>
        </p:nvGrpSpPr>
        <p:grpSpPr>
          <a:xfrm rot="0">
            <a:off x="588921" y="4506401"/>
            <a:ext cx="110747" cy="219732"/>
            <a:chOff x="0" y="0"/>
            <a:chExt cx="147663" cy="292976"/>
          </a:xfrm>
        </p:grpSpPr>
        <p:sp>
          <p:nvSpPr>
            <p:cNvPr name="Freeform 93" id="93"/>
            <p:cNvSpPr/>
            <p:nvPr/>
          </p:nvSpPr>
          <p:spPr>
            <a:xfrm flipH="false" flipV="false" rot="0">
              <a:off x="0" y="0"/>
              <a:ext cx="147574" cy="292989"/>
            </a:xfrm>
            <a:custGeom>
              <a:avLst/>
              <a:gdLst/>
              <a:ahLst/>
              <a:cxnLst/>
              <a:rect r="r" b="b" t="t" l="l"/>
              <a:pathLst>
                <a:path h="292989" w="147574">
                  <a:moveTo>
                    <a:pt x="20574" y="0"/>
                  </a:moveTo>
                  <a:cubicBezTo>
                    <a:pt x="13843" y="3937"/>
                    <a:pt x="7239" y="7747"/>
                    <a:pt x="0" y="11938"/>
                  </a:cubicBezTo>
                  <a:cubicBezTo>
                    <a:pt x="889" y="13843"/>
                    <a:pt x="1778" y="15621"/>
                    <a:pt x="2794" y="17653"/>
                  </a:cubicBezTo>
                  <a:cubicBezTo>
                    <a:pt x="1778" y="76835"/>
                    <a:pt x="1143" y="110617"/>
                    <a:pt x="254" y="162687"/>
                  </a:cubicBezTo>
                  <a:cubicBezTo>
                    <a:pt x="5334" y="187325"/>
                    <a:pt x="10541" y="212217"/>
                    <a:pt x="16256" y="240411"/>
                  </a:cubicBezTo>
                  <a:cubicBezTo>
                    <a:pt x="19431" y="255778"/>
                    <a:pt x="22733" y="272161"/>
                    <a:pt x="26416" y="290068"/>
                  </a:cubicBezTo>
                  <a:cubicBezTo>
                    <a:pt x="60452" y="290957"/>
                    <a:pt x="82296" y="291465"/>
                    <a:pt x="109474" y="292100"/>
                  </a:cubicBezTo>
                  <a:cubicBezTo>
                    <a:pt x="114681" y="292227"/>
                    <a:pt x="120269" y="292354"/>
                    <a:pt x="125984" y="292481"/>
                  </a:cubicBezTo>
                  <a:cubicBezTo>
                    <a:pt x="131699" y="292608"/>
                    <a:pt x="137922" y="292862"/>
                    <a:pt x="144526" y="292989"/>
                  </a:cubicBezTo>
                  <a:cubicBezTo>
                    <a:pt x="145796" y="228727"/>
                    <a:pt x="146558" y="194437"/>
                    <a:pt x="147574" y="134239"/>
                  </a:cubicBezTo>
                  <a:cubicBezTo>
                    <a:pt x="145796" y="125730"/>
                    <a:pt x="144145" y="117475"/>
                    <a:pt x="142494" y="109601"/>
                  </a:cubicBezTo>
                  <a:cubicBezTo>
                    <a:pt x="138938" y="102235"/>
                    <a:pt x="135509" y="95250"/>
                    <a:pt x="132207" y="88646"/>
                  </a:cubicBezTo>
                  <a:cubicBezTo>
                    <a:pt x="125603" y="75184"/>
                    <a:pt x="119761" y="63119"/>
                    <a:pt x="113919" y="51181"/>
                  </a:cubicBezTo>
                  <a:cubicBezTo>
                    <a:pt x="86741" y="50673"/>
                    <a:pt x="64897" y="50165"/>
                    <a:pt x="30861" y="49530"/>
                  </a:cubicBezTo>
                  <a:cubicBezTo>
                    <a:pt x="27178" y="31750"/>
                    <a:pt x="23749" y="15367"/>
                    <a:pt x="20574" y="0"/>
                  </a:cubicBezTo>
                  <a:close/>
                </a:path>
              </a:pathLst>
            </a:custGeom>
            <a:blipFill>
              <a:blip r:embed="rId35"/>
              <a:stretch>
                <a:fillRect l="-9518" t="-4044" r="-8734" b="-5843"/>
              </a:stretch>
            </a:blipFill>
          </p:spPr>
        </p:sp>
      </p:grpSp>
      <p:grpSp>
        <p:nvGrpSpPr>
          <p:cNvPr name="Group 94" id="94"/>
          <p:cNvGrpSpPr>
            <a:grpSpLocks noChangeAspect="true"/>
          </p:cNvGrpSpPr>
          <p:nvPr/>
        </p:nvGrpSpPr>
        <p:grpSpPr>
          <a:xfrm rot="0">
            <a:off x="486270" y="4429573"/>
            <a:ext cx="104727" cy="219037"/>
            <a:chOff x="0" y="0"/>
            <a:chExt cx="139636" cy="292049"/>
          </a:xfrm>
        </p:grpSpPr>
        <p:sp>
          <p:nvSpPr>
            <p:cNvPr name="Freeform 95" id="95"/>
            <p:cNvSpPr/>
            <p:nvPr/>
          </p:nvSpPr>
          <p:spPr>
            <a:xfrm flipH="false" flipV="false" rot="0">
              <a:off x="0" y="0"/>
              <a:ext cx="139573" cy="292100"/>
            </a:xfrm>
            <a:custGeom>
              <a:avLst/>
              <a:gdLst/>
              <a:ahLst/>
              <a:cxnLst/>
              <a:rect r="r" b="b" t="t" l="l"/>
              <a:pathLst>
                <a:path h="292100" w="139573">
                  <a:moveTo>
                    <a:pt x="12192" y="0"/>
                  </a:moveTo>
                  <a:cubicBezTo>
                    <a:pt x="9017" y="1778"/>
                    <a:pt x="5969" y="3556"/>
                    <a:pt x="2794" y="5461"/>
                  </a:cubicBezTo>
                  <a:cubicBezTo>
                    <a:pt x="6477" y="12827"/>
                    <a:pt x="10287" y="20701"/>
                    <a:pt x="14478" y="29083"/>
                  </a:cubicBezTo>
                  <a:cubicBezTo>
                    <a:pt x="13462" y="97663"/>
                    <a:pt x="12827" y="132080"/>
                    <a:pt x="11557" y="200660"/>
                  </a:cubicBezTo>
                  <a:cubicBezTo>
                    <a:pt x="7620" y="200533"/>
                    <a:pt x="3683" y="200533"/>
                    <a:pt x="0" y="200406"/>
                  </a:cubicBezTo>
                  <a:cubicBezTo>
                    <a:pt x="2667" y="212979"/>
                    <a:pt x="5334" y="226060"/>
                    <a:pt x="8128" y="239903"/>
                  </a:cubicBezTo>
                  <a:cubicBezTo>
                    <a:pt x="11303" y="255270"/>
                    <a:pt x="14732" y="271526"/>
                    <a:pt x="18415" y="289433"/>
                  </a:cubicBezTo>
                  <a:cubicBezTo>
                    <a:pt x="52451" y="290195"/>
                    <a:pt x="74295" y="290703"/>
                    <a:pt x="101473" y="291338"/>
                  </a:cubicBezTo>
                  <a:cubicBezTo>
                    <a:pt x="112014" y="291592"/>
                    <a:pt x="123317" y="291846"/>
                    <a:pt x="136525" y="292100"/>
                  </a:cubicBezTo>
                  <a:cubicBezTo>
                    <a:pt x="136652" y="282575"/>
                    <a:pt x="136906" y="273685"/>
                    <a:pt x="137033" y="265176"/>
                  </a:cubicBezTo>
                  <a:cubicBezTo>
                    <a:pt x="138049" y="213106"/>
                    <a:pt x="138557" y="179324"/>
                    <a:pt x="139573" y="120142"/>
                  </a:cubicBezTo>
                  <a:cubicBezTo>
                    <a:pt x="138684" y="118237"/>
                    <a:pt x="137668" y="116332"/>
                    <a:pt x="136779" y="114427"/>
                  </a:cubicBezTo>
                  <a:cubicBezTo>
                    <a:pt x="124587" y="89789"/>
                    <a:pt x="114935" y="70104"/>
                    <a:pt x="105537" y="51054"/>
                  </a:cubicBezTo>
                  <a:cubicBezTo>
                    <a:pt x="78359" y="50546"/>
                    <a:pt x="56515" y="50165"/>
                    <a:pt x="22479" y="49530"/>
                  </a:cubicBezTo>
                  <a:cubicBezTo>
                    <a:pt x="18796" y="31623"/>
                    <a:pt x="15367" y="15367"/>
                    <a:pt x="12192" y="0"/>
                  </a:cubicBezTo>
                  <a:close/>
                </a:path>
              </a:pathLst>
            </a:custGeom>
            <a:blipFill>
              <a:blip r:embed="rId36"/>
              <a:stretch>
                <a:fillRect l="-8980" t="-5391" r="-9126" b="-4830"/>
              </a:stretch>
            </a:blipFill>
          </p:spPr>
        </p:sp>
      </p:grpSp>
      <p:grpSp>
        <p:nvGrpSpPr>
          <p:cNvPr name="Group 96" id="96"/>
          <p:cNvGrpSpPr>
            <a:grpSpLocks noChangeAspect="true"/>
          </p:cNvGrpSpPr>
          <p:nvPr/>
        </p:nvGrpSpPr>
        <p:grpSpPr>
          <a:xfrm rot="0">
            <a:off x="686819" y="4389892"/>
            <a:ext cx="103823" cy="219980"/>
            <a:chOff x="0" y="0"/>
            <a:chExt cx="138430" cy="293306"/>
          </a:xfrm>
        </p:grpSpPr>
        <p:sp>
          <p:nvSpPr>
            <p:cNvPr name="Freeform 97" id="97"/>
            <p:cNvSpPr/>
            <p:nvPr/>
          </p:nvSpPr>
          <p:spPr>
            <a:xfrm flipH="false" flipV="false" rot="0">
              <a:off x="0" y="0"/>
              <a:ext cx="138430" cy="293370"/>
            </a:xfrm>
            <a:custGeom>
              <a:avLst/>
              <a:gdLst/>
              <a:ahLst/>
              <a:cxnLst/>
              <a:rect r="r" b="b" t="t" l="l"/>
              <a:pathLst>
                <a:path h="293370" w="138430">
                  <a:moveTo>
                    <a:pt x="10795" y="0"/>
                  </a:moveTo>
                  <a:cubicBezTo>
                    <a:pt x="9144" y="1016"/>
                    <a:pt x="7366" y="2032"/>
                    <a:pt x="5588" y="3175"/>
                  </a:cubicBezTo>
                  <a:cubicBezTo>
                    <a:pt x="8890" y="9779"/>
                    <a:pt x="12319" y="16764"/>
                    <a:pt x="15875" y="24130"/>
                  </a:cubicBezTo>
                  <a:cubicBezTo>
                    <a:pt x="14224" y="15748"/>
                    <a:pt x="12446" y="7747"/>
                    <a:pt x="10795" y="0"/>
                  </a:cubicBezTo>
                  <a:close/>
                  <a:moveTo>
                    <a:pt x="21082" y="48641"/>
                  </a:moveTo>
                  <a:cubicBezTo>
                    <a:pt x="20193" y="108839"/>
                    <a:pt x="19685" y="143129"/>
                    <a:pt x="18542" y="207391"/>
                  </a:cubicBezTo>
                  <a:cubicBezTo>
                    <a:pt x="11938" y="207264"/>
                    <a:pt x="5842" y="207137"/>
                    <a:pt x="0" y="207010"/>
                  </a:cubicBezTo>
                  <a:cubicBezTo>
                    <a:pt x="2286" y="217932"/>
                    <a:pt x="4572" y="229235"/>
                    <a:pt x="7112" y="241046"/>
                  </a:cubicBezTo>
                  <a:cubicBezTo>
                    <a:pt x="8763" y="248793"/>
                    <a:pt x="10414" y="256794"/>
                    <a:pt x="12065" y="265049"/>
                  </a:cubicBezTo>
                  <a:cubicBezTo>
                    <a:pt x="13716" y="272923"/>
                    <a:pt x="15367" y="281178"/>
                    <a:pt x="17145" y="289687"/>
                  </a:cubicBezTo>
                  <a:cubicBezTo>
                    <a:pt x="17272" y="290068"/>
                    <a:pt x="17272" y="290449"/>
                    <a:pt x="17399" y="290830"/>
                  </a:cubicBezTo>
                  <a:cubicBezTo>
                    <a:pt x="51435" y="291592"/>
                    <a:pt x="73279" y="291973"/>
                    <a:pt x="100457" y="292608"/>
                  </a:cubicBezTo>
                  <a:cubicBezTo>
                    <a:pt x="110998" y="292862"/>
                    <a:pt x="122301" y="293116"/>
                    <a:pt x="135509" y="293370"/>
                  </a:cubicBezTo>
                  <a:cubicBezTo>
                    <a:pt x="135509" y="291338"/>
                    <a:pt x="135636" y="289306"/>
                    <a:pt x="135636" y="287274"/>
                  </a:cubicBezTo>
                  <a:cubicBezTo>
                    <a:pt x="136144" y="261493"/>
                    <a:pt x="136525" y="240538"/>
                    <a:pt x="136779" y="220472"/>
                  </a:cubicBezTo>
                  <a:cubicBezTo>
                    <a:pt x="137033" y="203835"/>
                    <a:pt x="137287" y="187833"/>
                    <a:pt x="137668" y="170307"/>
                  </a:cubicBezTo>
                  <a:cubicBezTo>
                    <a:pt x="137922" y="155321"/>
                    <a:pt x="138176" y="139192"/>
                    <a:pt x="138430" y="120650"/>
                  </a:cubicBezTo>
                  <a:cubicBezTo>
                    <a:pt x="135509" y="114681"/>
                    <a:pt x="132715" y="108839"/>
                    <a:pt x="129921" y="103378"/>
                  </a:cubicBezTo>
                  <a:cubicBezTo>
                    <a:pt x="120396" y="83820"/>
                    <a:pt x="112268" y="67437"/>
                    <a:pt x="104394" y="51308"/>
                  </a:cubicBezTo>
                  <a:cubicBezTo>
                    <a:pt x="77216" y="50800"/>
                    <a:pt x="55372" y="50419"/>
                    <a:pt x="21336" y="49911"/>
                  </a:cubicBezTo>
                  <a:cubicBezTo>
                    <a:pt x="21209" y="49530"/>
                    <a:pt x="21209" y="49149"/>
                    <a:pt x="21082" y="48768"/>
                  </a:cubicBezTo>
                  <a:close/>
                </a:path>
              </a:pathLst>
            </a:custGeom>
            <a:blipFill>
              <a:blip r:embed="rId37"/>
              <a:stretch>
                <a:fillRect l="-13633" t="-7112" r="-12431" b="-5926"/>
              </a:stretch>
            </a:blipFill>
          </p:spPr>
        </p:sp>
      </p:grpSp>
      <p:grpSp>
        <p:nvGrpSpPr>
          <p:cNvPr name="Group 98" id="98"/>
          <p:cNvGrpSpPr>
            <a:grpSpLocks noChangeAspect="true"/>
          </p:cNvGrpSpPr>
          <p:nvPr/>
        </p:nvGrpSpPr>
        <p:grpSpPr>
          <a:xfrm rot="0">
            <a:off x="591550" y="4326026"/>
            <a:ext cx="111062" cy="219351"/>
            <a:chOff x="0" y="0"/>
            <a:chExt cx="148082" cy="292468"/>
          </a:xfrm>
        </p:grpSpPr>
        <p:sp>
          <p:nvSpPr>
            <p:cNvPr name="Freeform 99" id="99"/>
            <p:cNvSpPr/>
            <p:nvPr/>
          </p:nvSpPr>
          <p:spPr>
            <a:xfrm flipH="false" flipV="false" rot="0">
              <a:off x="0" y="0"/>
              <a:ext cx="147955" cy="292608"/>
            </a:xfrm>
            <a:custGeom>
              <a:avLst/>
              <a:gdLst/>
              <a:ahLst/>
              <a:cxnLst/>
              <a:rect r="r" b="b" t="t" l="l"/>
              <a:pathLst>
                <a:path h="292608" w="147955">
                  <a:moveTo>
                    <a:pt x="20574" y="0"/>
                  </a:moveTo>
                  <a:cubicBezTo>
                    <a:pt x="13843" y="3937"/>
                    <a:pt x="7239" y="7874"/>
                    <a:pt x="0" y="12065"/>
                  </a:cubicBezTo>
                  <a:cubicBezTo>
                    <a:pt x="889" y="13970"/>
                    <a:pt x="1905" y="15748"/>
                    <a:pt x="2794" y="17653"/>
                  </a:cubicBezTo>
                  <a:cubicBezTo>
                    <a:pt x="2032" y="76962"/>
                    <a:pt x="1524" y="110744"/>
                    <a:pt x="762" y="162814"/>
                  </a:cubicBezTo>
                  <a:cubicBezTo>
                    <a:pt x="5969" y="187452"/>
                    <a:pt x="11176" y="212217"/>
                    <a:pt x="17018" y="240538"/>
                  </a:cubicBezTo>
                  <a:cubicBezTo>
                    <a:pt x="20193" y="255905"/>
                    <a:pt x="23622" y="272288"/>
                    <a:pt x="27305" y="290195"/>
                  </a:cubicBezTo>
                  <a:cubicBezTo>
                    <a:pt x="61341" y="290830"/>
                    <a:pt x="83185" y="291338"/>
                    <a:pt x="110363" y="291846"/>
                  </a:cubicBezTo>
                  <a:cubicBezTo>
                    <a:pt x="115570" y="291973"/>
                    <a:pt x="121031" y="292100"/>
                    <a:pt x="126873" y="292227"/>
                  </a:cubicBezTo>
                  <a:cubicBezTo>
                    <a:pt x="132715" y="292354"/>
                    <a:pt x="138811" y="292481"/>
                    <a:pt x="145415" y="292608"/>
                  </a:cubicBezTo>
                  <a:cubicBezTo>
                    <a:pt x="146558" y="228346"/>
                    <a:pt x="147066" y="194056"/>
                    <a:pt x="147955" y="133858"/>
                  </a:cubicBezTo>
                  <a:cubicBezTo>
                    <a:pt x="146177" y="125349"/>
                    <a:pt x="144526" y="117221"/>
                    <a:pt x="142875" y="109347"/>
                  </a:cubicBezTo>
                  <a:cubicBezTo>
                    <a:pt x="139192" y="101981"/>
                    <a:pt x="135763" y="94996"/>
                    <a:pt x="132461" y="88392"/>
                  </a:cubicBezTo>
                  <a:cubicBezTo>
                    <a:pt x="125857" y="75057"/>
                    <a:pt x="119888" y="62865"/>
                    <a:pt x="114046" y="51054"/>
                  </a:cubicBezTo>
                  <a:cubicBezTo>
                    <a:pt x="86868" y="50673"/>
                    <a:pt x="65024" y="50292"/>
                    <a:pt x="30988" y="49784"/>
                  </a:cubicBezTo>
                  <a:cubicBezTo>
                    <a:pt x="27178" y="31877"/>
                    <a:pt x="23749" y="15494"/>
                    <a:pt x="20447" y="254"/>
                  </a:cubicBezTo>
                  <a:close/>
                </a:path>
              </a:pathLst>
            </a:custGeom>
            <a:blipFill>
              <a:blip r:embed="rId38"/>
              <a:stretch>
                <a:fillRect l="-11862" t="-4461" r="-12626" b="-5568"/>
              </a:stretch>
            </a:blipFill>
          </p:spPr>
        </p:sp>
      </p:grpSp>
      <p:grpSp>
        <p:nvGrpSpPr>
          <p:cNvPr name="Group 100" id="100"/>
          <p:cNvGrpSpPr>
            <a:grpSpLocks noChangeAspect="true"/>
          </p:cNvGrpSpPr>
          <p:nvPr/>
        </p:nvGrpSpPr>
        <p:grpSpPr>
          <a:xfrm rot="0">
            <a:off x="489128" y="4249626"/>
            <a:ext cx="104518" cy="218694"/>
            <a:chOff x="0" y="0"/>
            <a:chExt cx="139357" cy="291592"/>
          </a:xfrm>
        </p:grpSpPr>
        <p:sp>
          <p:nvSpPr>
            <p:cNvPr name="Freeform 101" id="101"/>
            <p:cNvSpPr/>
            <p:nvPr/>
          </p:nvSpPr>
          <p:spPr>
            <a:xfrm flipH="false" flipV="false" rot="0">
              <a:off x="0" y="0"/>
              <a:ext cx="139319" cy="291719"/>
            </a:xfrm>
            <a:custGeom>
              <a:avLst/>
              <a:gdLst/>
              <a:ahLst/>
              <a:cxnLst/>
              <a:rect r="r" b="b" t="t" l="l"/>
              <a:pathLst>
                <a:path h="291719" w="139319">
                  <a:moveTo>
                    <a:pt x="11430" y="0"/>
                  </a:moveTo>
                  <a:cubicBezTo>
                    <a:pt x="8382" y="1778"/>
                    <a:pt x="5207" y="3683"/>
                    <a:pt x="2032" y="5461"/>
                  </a:cubicBezTo>
                  <a:cubicBezTo>
                    <a:pt x="5715" y="12827"/>
                    <a:pt x="9652" y="20701"/>
                    <a:pt x="13843" y="29083"/>
                  </a:cubicBezTo>
                  <a:cubicBezTo>
                    <a:pt x="13081" y="97790"/>
                    <a:pt x="12573" y="132080"/>
                    <a:pt x="11684" y="200660"/>
                  </a:cubicBezTo>
                  <a:cubicBezTo>
                    <a:pt x="7620" y="200660"/>
                    <a:pt x="3683" y="200533"/>
                    <a:pt x="0" y="200533"/>
                  </a:cubicBezTo>
                  <a:cubicBezTo>
                    <a:pt x="2667" y="213106"/>
                    <a:pt x="5461" y="226187"/>
                    <a:pt x="8382" y="240030"/>
                  </a:cubicBezTo>
                  <a:cubicBezTo>
                    <a:pt x="11557" y="255397"/>
                    <a:pt x="15113" y="271653"/>
                    <a:pt x="18796" y="289560"/>
                  </a:cubicBezTo>
                  <a:cubicBezTo>
                    <a:pt x="52832" y="290195"/>
                    <a:pt x="74676" y="290576"/>
                    <a:pt x="101854" y="291084"/>
                  </a:cubicBezTo>
                  <a:cubicBezTo>
                    <a:pt x="112395" y="291211"/>
                    <a:pt x="123825" y="291465"/>
                    <a:pt x="136906" y="291719"/>
                  </a:cubicBezTo>
                  <a:cubicBezTo>
                    <a:pt x="137033" y="282194"/>
                    <a:pt x="137160" y="273177"/>
                    <a:pt x="137287" y="264795"/>
                  </a:cubicBezTo>
                  <a:cubicBezTo>
                    <a:pt x="138049" y="212725"/>
                    <a:pt x="138557" y="178943"/>
                    <a:pt x="139319" y="119761"/>
                  </a:cubicBezTo>
                  <a:cubicBezTo>
                    <a:pt x="138430" y="117856"/>
                    <a:pt x="137414" y="115951"/>
                    <a:pt x="136525" y="114173"/>
                  </a:cubicBezTo>
                  <a:cubicBezTo>
                    <a:pt x="124333" y="89535"/>
                    <a:pt x="114554" y="69977"/>
                    <a:pt x="105029" y="50800"/>
                  </a:cubicBezTo>
                  <a:cubicBezTo>
                    <a:pt x="77851" y="50419"/>
                    <a:pt x="56007" y="50165"/>
                    <a:pt x="21971" y="49657"/>
                  </a:cubicBezTo>
                  <a:cubicBezTo>
                    <a:pt x="18161" y="31623"/>
                    <a:pt x="14732" y="15367"/>
                    <a:pt x="11430" y="0"/>
                  </a:cubicBezTo>
                  <a:close/>
                </a:path>
              </a:pathLst>
            </a:custGeom>
            <a:blipFill>
              <a:blip r:embed="rId39"/>
              <a:stretch>
                <a:fillRect l="-11731" t="-6012" r="-13527" b="-4353"/>
              </a:stretch>
            </a:blipFill>
          </p:spPr>
        </p:sp>
      </p:grpSp>
      <p:grpSp>
        <p:nvGrpSpPr>
          <p:cNvPr name="Group 102" id="102"/>
          <p:cNvGrpSpPr>
            <a:grpSpLocks noChangeAspect="true"/>
          </p:cNvGrpSpPr>
          <p:nvPr/>
        </p:nvGrpSpPr>
        <p:grpSpPr>
          <a:xfrm rot="0">
            <a:off x="689543" y="4209097"/>
            <a:ext cx="103594" cy="219637"/>
            <a:chOff x="0" y="0"/>
            <a:chExt cx="138125" cy="292849"/>
          </a:xfrm>
        </p:grpSpPr>
        <p:sp>
          <p:nvSpPr>
            <p:cNvPr name="Freeform 103" id="103"/>
            <p:cNvSpPr/>
            <p:nvPr/>
          </p:nvSpPr>
          <p:spPr>
            <a:xfrm flipH="false" flipV="false" rot="0">
              <a:off x="127" y="0"/>
              <a:ext cx="138049" cy="292862"/>
            </a:xfrm>
            <a:custGeom>
              <a:avLst/>
              <a:gdLst/>
              <a:ahLst/>
              <a:cxnLst/>
              <a:rect r="r" b="b" t="t" l="l"/>
              <a:pathLst>
                <a:path h="292862" w="138049">
                  <a:moveTo>
                    <a:pt x="10033" y="0"/>
                  </a:moveTo>
                  <a:cubicBezTo>
                    <a:pt x="8255" y="1016"/>
                    <a:pt x="6477" y="2032"/>
                    <a:pt x="4699" y="3175"/>
                  </a:cubicBezTo>
                  <a:cubicBezTo>
                    <a:pt x="8001" y="9779"/>
                    <a:pt x="11430" y="16764"/>
                    <a:pt x="15113" y="24130"/>
                  </a:cubicBezTo>
                  <a:cubicBezTo>
                    <a:pt x="13335" y="15748"/>
                    <a:pt x="11684" y="7747"/>
                    <a:pt x="10033" y="0"/>
                  </a:cubicBezTo>
                  <a:close/>
                  <a:moveTo>
                    <a:pt x="20447" y="48514"/>
                  </a:moveTo>
                  <a:cubicBezTo>
                    <a:pt x="19812" y="108712"/>
                    <a:pt x="19304" y="143129"/>
                    <a:pt x="18542" y="207391"/>
                  </a:cubicBezTo>
                  <a:cubicBezTo>
                    <a:pt x="11938" y="207264"/>
                    <a:pt x="5842" y="207137"/>
                    <a:pt x="0" y="207137"/>
                  </a:cubicBezTo>
                  <a:cubicBezTo>
                    <a:pt x="2286" y="218059"/>
                    <a:pt x="4699" y="229362"/>
                    <a:pt x="7239" y="241173"/>
                  </a:cubicBezTo>
                  <a:cubicBezTo>
                    <a:pt x="8890" y="248920"/>
                    <a:pt x="10541" y="256921"/>
                    <a:pt x="12319" y="265303"/>
                  </a:cubicBezTo>
                  <a:cubicBezTo>
                    <a:pt x="13970" y="273177"/>
                    <a:pt x="15621" y="281305"/>
                    <a:pt x="17399" y="289814"/>
                  </a:cubicBezTo>
                  <a:cubicBezTo>
                    <a:pt x="17526" y="290195"/>
                    <a:pt x="17526" y="290576"/>
                    <a:pt x="17653" y="290957"/>
                  </a:cubicBezTo>
                  <a:cubicBezTo>
                    <a:pt x="51689" y="291592"/>
                    <a:pt x="73533" y="291846"/>
                    <a:pt x="100711" y="292354"/>
                  </a:cubicBezTo>
                  <a:cubicBezTo>
                    <a:pt x="108077" y="292481"/>
                    <a:pt x="115951" y="292608"/>
                    <a:pt x="124587" y="292735"/>
                  </a:cubicBezTo>
                  <a:cubicBezTo>
                    <a:pt x="128143" y="292735"/>
                    <a:pt x="131953" y="292862"/>
                    <a:pt x="135890" y="292862"/>
                  </a:cubicBezTo>
                  <a:cubicBezTo>
                    <a:pt x="136271" y="267589"/>
                    <a:pt x="136525" y="246888"/>
                    <a:pt x="136779" y="227457"/>
                  </a:cubicBezTo>
                  <a:cubicBezTo>
                    <a:pt x="137033" y="210566"/>
                    <a:pt x="137287" y="194564"/>
                    <a:pt x="137414" y="177292"/>
                  </a:cubicBezTo>
                  <a:cubicBezTo>
                    <a:pt x="137668" y="160147"/>
                    <a:pt x="137795" y="141859"/>
                    <a:pt x="138049" y="120015"/>
                  </a:cubicBezTo>
                  <a:cubicBezTo>
                    <a:pt x="136398" y="116713"/>
                    <a:pt x="134747" y="113411"/>
                    <a:pt x="133223" y="110363"/>
                  </a:cubicBezTo>
                  <a:cubicBezTo>
                    <a:pt x="121920" y="87503"/>
                    <a:pt x="112649" y="68834"/>
                    <a:pt x="103632" y="50800"/>
                  </a:cubicBezTo>
                  <a:cubicBezTo>
                    <a:pt x="76454" y="50419"/>
                    <a:pt x="54610" y="50165"/>
                    <a:pt x="20574" y="49657"/>
                  </a:cubicBezTo>
                  <a:cubicBezTo>
                    <a:pt x="20447" y="49276"/>
                    <a:pt x="20447" y="48895"/>
                    <a:pt x="20320" y="48514"/>
                  </a:cubicBezTo>
                  <a:close/>
                </a:path>
              </a:pathLst>
            </a:custGeom>
            <a:blipFill>
              <a:blip r:embed="rId40"/>
              <a:stretch>
                <a:fillRect l="-9402" t="-4041" r="-10009" b="-5893"/>
              </a:stretch>
            </a:blipFill>
          </p:spPr>
        </p:sp>
      </p:grpSp>
      <p:grpSp>
        <p:nvGrpSpPr>
          <p:cNvPr name="Group 104" id="104"/>
          <p:cNvGrpSpPr>
            <a:grpSpLocks noChangeAspect="true"/>
          </p:cNvGrpSpPr>
          <p:nvPr/>
        </p:nvGrpSpPr>
        <p:grpSpPr>
          <a:xfrm rot="0">
            <a:off x="593531" y="4145575"/>
            <a:ext cx="111404" cy="219027"/>
            <a:chOff x="0" y="0"/>
            <a:chExt cx="148539" cy="292036"/>
          </a:xfrm>
        </p:grpSpPr>
        <p:sp>
          <p:nvSpPr>
            <p:cNvPr name="Freeform 105" id="105"/>
            <p:cNvSpPr/>
            <p:nvPr/>
          </p:nvSpPr>
          <p:spPr>
            <a:xfrm flipH="false" flipV="false" rot="0">
              <a:off x="0" y="-254"/>
              <a:ext cx="148463" cy="292100"/>
            </a:xfrm>
            <a:custGeom>
              <a:avLst/>
              <a:gdLst/>
              <a:ahLst/>
              <a:cxnLst/>
              <a:rect r="r" b="b" t="t" l="l"/>
              <a:pathLst>
                <a:path h="292100" w="148463">
                  <a:moveTo>
                    <a:pt x="20447" y="254"/>
                  </a:moveTo>
                  <a:cubicBezTo>
                    <a:pt x="13843" y="4191"/>
                    <a:pt x="7112" y="8128"/>
                    <a:pt x="0" y="12446"/>
                  </a:cubicBezTo>
                  <a:cubicBezTo>
                    <a:pt x="889" y="14351"/>
                    <a:pt x="1905" y="16129"/>
                    <a:pt x="2794" y="18034"/>
                  </a:cubicBezTo>
                  <a:cubicBezTo>
                    <a:pt x="2286" y="77343"/>
                    <a:pt x="1905" y="110998"/>
                    <a:pt x="1270" y="163195"/>
                  </a:cubicBezTo>
                  <a:cubicBezTo>
                    <a:pt x="6604" y="187833"/>
                    <a:pt x="11811" y="212598"/>
                    <a:pt x="17907" y="240792"/>
                  </a:cubicBezTo>
                  <a:cubicBezTo>
                    <a:pt x="21209" y="256159"/>
                    <a:pt x="24638" y="272415"/>
                    <a:pt x="28448" y="290322"/>
                  </a:cubicBezTo>
                  <a:cubicBezTo>
                    <a:pt x="62484" y="290830"/>
                    <a:pt x="84328" y="291211"/>
                    <a:pt x="111506" y="291592"/>
                  </a:cubicBezTo>
                  <a:cubicBezTo>
                    <a:pt x="116713" y="291719"/>
                    <a:pt x="122301" y="291719"/>
                    <a:pt x="128016" y="291846"/>
                  </a:cubicBezTo>
                  <a:cubicBezTo>
                    <a:pt x="133731" y="291973"/>
                    <a:pt x="139954" y="291973"/>
                    <a:pt x="146558" y="292100"/>
                  </a:cubicBezTo>
                  <a:cubicBezTo>
                    <a:pt x="147447" y="227838"/>
                    <a:pt x="147828" y="193548"/>
                    <a:pt x="148463" y="133223"/>
                  </a:cubicBezTo>
                  <a:cubicBezTo>
                    <a:pt x="146685" y="124841"/>
                    <a:pt x="144907" y="116713"/>
                    <a:pt x="143256" y="108839"/>
                  </a:cubicBezTo>
                  <a:cubicBezTo>
                    <a:pt x="139573" y="101473"/>
                    <a:pt x="136144" y="94488"/>
                    <a:pt x="132842" y="87884"/>
                  </a:cubicBezTo>
                  <a:cubicBezTo>
                    <a:pt x="126238" y="74549"/>
                    <a:pt x="120142" y="62484"/>
                    <a:pt x="114173" y="50546"/>
                  </a:cubicBezTo>
                  <a:cubicBezTo>
                    <a:pt x="86995" y="50292"/>
                    <a:pt x="65151" y="49911"/>
                    <a:pt x="31115" y="49530"/>
                  </a:cubicBezTo>
                  <a:cubicBezTo>
                    <a:pt x="27305" y="31623"/>
                    <a:pt x="23749" y="15367"/>
                    <a:pt x="20447" y="0"/>
                  </a:cubicBezTo>
                  <a:close/>
                </a:path>
              </a:pathLst>
            </a:custGeom>
            <a:blipFill>
              <a:blip r:embed="rId41"/>
              <a:stretch>
                <a:fillRect l="-7082" t="-4760" r="-10461" b="-5460"/>
              </a:stretch>
            </a:blipFill>
          </p:spPr>
        </p:sp>
      </p:grpSp>
      <p:grpSp>
        <p:nvGrpSpPr>
          <p:cNvPr name="Group 106" id="106"/>
          <p:cNvGrpSpPr>
            <a:grpSpLocks noChangeAspect="true"/>
          </p:cNvGrpSpPr>
          <p:nvPr/>
        </p:nvGrpSpPr>
        <p:grpSpPr>
          <a:xfrm rot="0">
            <a:off x="491347" y="4069661"/>
            <a:ext cx="104308" cy="218284"/>
            <a:chOff x="0" y="0"/>
            <a:chExt cx="139078" cy="291046"/>
          </a:xfrm>
        </p:grpSpPr>
        <p:sp>
          <p:nvSpPr>
            <p:cNvPr name="Freeform 107" id="107"/>
            <p:cNvSpPr/>
            <p:nvPr/>
          </p:nvSpPr>
          <p:spPr>
            <a:xfrm flipH="false" flipV="false" rot="0">
              <a:off x="0" y="0"/>
              <a:ext cx="138938" cy="290957"/>
            </a:xfrm>
            <a:custGeom>
              <a:avLst/>
              <a:gdLst/>
              <a:ahLst/>
              <a:cxnLst/>
              <a:rect r="r" b="b" t="t" l="l"/>
              <a:pathLst>
                <a:path h="290957" w="138938">
                  <a:moveTo>
                    <a:pt x="10668" y="0"/>
                  </a:moveTo>
                  <a:cubicBezTo>
                    <a:pt x="7620" y="1778"/>
                    <a:pt x="4572" y="3683"/>
                    <a:pt x="1397" y="5588"/>
                  </a:cubicBezTo>
                  <a:cubicBezTo>
                    <a:pt x="5080" y="12954"/>
                    <a:pt x="9017" y="20701"/>
                    <a:pt x="13208" y="29083"/>
                  </a:cubicBezTo>
                  <a:cubicBezTo>
                    <a:pt x="12700" y="97663"/>
                    <a:pt x="12319" y="132080"/>
                    <a:pt x="11684" y="200660"/>
                  </a:cubicBezTo>
                  <a:cubicBezTo>
                    <a:pt x="7620" y="200660"/>
                    <a:pt x="3810" y="200533"/>
                    <a:pt x="0" y="200533"/>
                  </a:cubicBezTo>
                  <a:cubicBezTo>
                    <a:pt x="2667" y="213106"/>
                    <a:pt x="5461" y="226060"/>
                    <a:pt x="8509" y="239903"/>
                  </a:cubicBezTo>
                  <a:cubicBezTo>
                    <a:pt x="11811" y="255270"/>
                    <a:pt x="15240" y="271526"/>
                    <a:pt x="19050" y="289306"/>
                  </a:cubicBezTo>
                  <a:cubicBezTo>
                    <a:pt x="53086" y="289814"/>
                    <a:pt x="74930" y="290068"/>
                    <a:pt x="102108" y="290449"/>
                  </a:cubicBezTo>
                  <a:cubicBezTo>
                    <a:pt x="112649" y="290576"/>
                    <a:pt x="123952" y="290703"/>
                    <a:pt x="137160" y="290957"/>
                  </a:cubicBezTo>
                  <a:cubicBezTo>
                    <a:pt x="137287" y="281432"/>
                    <a:pt x="137414" y="272415"/>
                    <a:pt x="137414" y="264033"/>
                  </a:cubicBezTo>
                  <a:cubicBezTo>
                    <a:pt x="138049" y="211836"/>
                    <a:pt x="138303" y="178054"/>
                    <a:pt x="138938" y="118872"/>
                  </a:cubicBezTo>
                  <a:cubicBezTo>
                    <a:pt x="138049" y="116967"/>
                    <a:pt x="137033" y="115062"/>
                    <a:pt x="136144" y="113284"/>
                  </a:cubicBezTo>
                  <a:cubicBezTo>
                    <a:pt x="123825" y="88646"/>
                    <a:pt x="114046" y="69215"/>
                    <a:pt x="104521" y="50165"/>
                  </a:cubicBezTo>
                  <a:cubicBezTo>
                    <a:pt x="77343" y="49911"/>
                    <a:pt x="55499" y="49657"/>
                    <a:pt x="21463" y="49403"/>
                  </a:cubicBezTo>
                  <a:cubicBezTo>
                    <a:pt x="17653" y="31623"/>
                    <a:pt x="14097" y="15240"/>
                    <a:pt x="10668" y="0"/>
                  </a:cubicBezTo>
                  <a:close/>
                </a:path>
              </a:pathLst>
            </a:custGeom>
            <a:blipFill>
              <a:blip r:embed="rId42"/>
              <a:stretch>
                <a:fillRect l="-13893" t="-6634" r="-11709" b="-4020"/>
              </a:stretch>
            </a:blipFill>
          </p:spPr>
        </p:sp>
      </p:grpSp>
      <p:grpSp>
        <p:nvGrpSpPr>
          <p:cNvPr name="Group 108" id="108"/>
          <p:cNvGrpSpPr>
            <a:grpSpLocks noChangeAspect="true"/>
          </p:cNvGrpSpPr>
          <p:nvPr/>
        </p:nvGrpSpPr>
        <p:grpSpPr>
          <a:xfrm rot="0">
            <a:off x="691639" y="4028323"/>
            <a:ext cx="103356" cy="219189"/>
            <a:chOff x="0" y="0"/>
            <a:chExt cx="137808" cy="292252"/>
          </a:xfrm>
        </p:grpSpPr>
        <p:sp>
          <p:nvSpPr>
            <p:cNvPr name="Freeform 109" id="109"/>
            <p:cNvSpPr/>
            <p:nvPr/>
          </p:nvSpPr>
          <p:spPr>
            <a:xfrm flipH="false" flipV="false" rot="0">
              <a:off x="0" y="0"/>
              <a:ext cx="138049" cy="292227"/>
            </a:xfrm>
            <a:custGeom>
              <a:avLst/>
              <a:gdLst/>
              <a:ahLst/>
              <a:cxnLst/>
              <a:rect r="r" b="b" t="t" l="l"/>
              <a:pathLst>
                <a:path h="292227" w="138049">
                  <a:moveTo>
                    <a:pt x="9398" y="0"/>
                  </a:moveTo>
                  <a:cubicBezTo>
                    <a:pt x="7620" y="1016"/>
                    <a:pt x="5842" y="2159"/>
                    <a:pt x="4064" y="3175"/>
                  </a:cubicBezTo>
                  <a:cubicBezTo>
                    <a:pt x="7493" y="9779"/>
                    <a:pt x="10922" y="16764"/>
                    <a:pt x="14605" y="24130"/>
                  </a:cubicBezTo>
                  <a:cubicBezTo>
                    <a:pt x="12827" y="15748"/>
                    <a:pt x="11049" y="7747"/>
                    <a:pt x="9398" y="0"/>
                  </a:cubicBezTo>
                  <a:close/>
                  <a:moveTo>
                    <a:pt x="19939" y="48387"/>
                  </a:moveTo>
                  <a:cubicBezTo>
                    <a:pt x="19558" y="108585"/>
                    <a:pt x="19177" y="142875"/>
                    <a:pt x="18542" y="207264"/>
                  </a:cubicBezTo>
                  <a:cubicBezTo>
                    <a:pt x="11938" y="207137"/>
                    <a:pt x="5842" y="207137"/>
                    <a:pt x="0" y="207010"/>
                  </a:cubicBezTo>
                  <a:cubicBezTo>
                    <a:pt x="2286" y="217932"/>
                    <a:pt x="4826" y="229235"/>
                    <a:pt x="7366" y="241046"/>
                  </a:cubicBezTo>
                  <a:cubicBezTo>
                    <a:pt x="9017" y="248793"/>
                    <a:pt x="10795" y="256794"/>
                    <a:pt x="12573" y="265176"/>
                  </a:cubicBezTo>
                  <a:cubicBezTo>
                    <a:pt x="14224" y="273050"/>
                    <a:pt x="16002" y="281051"/>
                    <a:pt x="17780" y="289560"/>
                  </a:cubicBezTo>
                  <a:cubicBezTo>
                    <a:pt x="17907" y="289941"/>
                    <a:pt x="17907" y="290322"/>
                    <a:pt x="18034" y="290703"/>
                  </a:cubicBezTo>
                  <a:cubicBezTo>
                    <a:pt x="52070" y="291211"/>
                    <a:pt x="73914" y="291465"/>
                    <a:pt x="101092" y="291846"/>
                  </a:cubicBezTo>
                  <a:cubicBezTo>
                    <a:pt x="108458" y="291973"/>
                    <a:pt x="116332" y="292100"/>
                    <a:pt x="124968" y="292100"/>
                  </a:cubicBezTo>
                  <a:cubicBezTo>
                    <a:pt x="128524" y="292100"/>
                    <a:pt x="132334" y="292227"/>
                    <a:pt x="136271" y="292227"/>
                  </a:cubicBezTo>
                  <a:cubicBezTo>
                    <a:pt x="136525" y="270129"/>
                    <a:pt x="136652" y="251587"/>
                    <a:pt x="136906" y="234315"/>
                  </a:cubicBezTo>
                  <a:cubicBezTo>
                    <a:pt x="137160" y="217043"/>
                    <a:pt x="137287" y="201041"/>
                    <a:pt x="137414" y="184150"/>
                  </a:cubicBezTo>
                  <a:cubicBezTo>
                    <a:pt x="137541" y="164973"/>
                    <a:pt x="137795" y="144399"/>
                    <a:pt x="138049" y="119507"/>
                  </a:cubicBezTo>
                  <a:cubicBezTo>
                    <a:pt x="137668" y="118745"/>
                    <a:pt x="137287" y="117983"/>
                    <a:pt x="136906" y="117221"/>
                  </a:cubicBezTo>
                  <a:cubicBezTo>
                    <a:pt x="130937" y="105283"/>
                    <a:pt x="125603" y="94488"/>
                    <a:pt x="120523" y="84455"/>
                  </a:cubicBezTo>
                  <a:cubicBezTo>
                    <a:pt x="118618" y="80518"/>
                    <a:pt x="116713" y="76708"/>
                    <a:pt x="114808" y="73025"/>
                  </a:cubicBezTo>
                  <a:cubicBezTo>
                    <a:pt x="110871" y="65278"/>
                    <a:pt x="107188" y="57785"/>
                    <a:pt x="103505" y="50292"/>
                  </a:cubicBezTo>
                  <a:cubicBezTo>
                    <a:pt x="76327" y="50038"/>
                    <a:pt x="54483" y="49911"/>
                    <a:pt x="20447" y="49530"/>
                  </a:cubicBezTo>
                  <a:cubicBezTo>
                    <a:pt x="20320" y="49149"/>
                    <a:pt x="20320" y="48768"/>
                    <a:pt x="20193" y="48387"/>
                  </a:cubicBezTo>
                  <a:close/>
                </a:path>
              </a:pathLst>
            </a:custGeom>
            <a:blipFill>
              <a:blip r:embed="rId43"/>
              <a:stretch>
                <a:fillRect l="-11333" t="-4285" r="-8077" b="-5888"/>
              </a:stretch>
            </a:blipFill>
          </p:spPr>
        </p:sp>
      </p:grpSp>
      <p:grpSp>
        <p:nvGrpSpPr>
          <p:cNvPr name="Group 110" id="110"/>
          <p:cNvGrpSpPr>
            <a:grpSpLocks noChangeAspect="true"/>
          </p:cNvGrpSpPr>
          <p:nvPr/>
        </p:nvGrpSpPr>
        <p:grpSpPr>
          <a:xfrm rot="0">
            <a:off x="594884" y="3965191"/>
            <a:ext cx="111709" cy="218551"/>
            <a:chOff x="0" y="0"/>
            <a:chExt cx="148946" cy="291402"/>
          </a:xfrm>
        </p:grpSpPr>
        <p:sp>
          <p:nvSpPr>
            <p:cNvPr name="Freeform 111" id="111"/>
            <p:cNvSpPr/>
            <p:nvPr/>
          </p:nvSpPr>
          <p:spPr>
            <a:xfrm flipH="false" flipV="false" rot="0">
              <a:off x="0" y="0"/>
              <a:ext cx="148971" cy="291465"/>
            </a:xfrm>
            <a:custGeom>
              <a:avLst/>
              <a:gdLst/>
              <a:ahLst/>
              <a:cxnLst/>
              <a:rect r="r" b="b" t="t" l="l"/>
              <a:pathLst>
                <a:path h="291465" w="148971">
                  <a:moveTo>
                    <a:pt x="20447" y="0"/>
                  </a:moveTo>
                  <a:cubicBezTo>
                    <a:pt x="13843" y="3937"/>
                    <a:pt x="7112" y="8001"/>
                    <a:pt x="0" y="12192"/>
                  </a:cubicBezTo>
                  <a:cubicBezTo>
                    <a:pt x="889" y="13970"/>
                    <a:pt x="1905" y="15875"/>
                    <a:pt x="2794" y="17780"/>
                  </a:cubicBezTo>
                  <a:cubicBezTo>
                    <a:pt x="2540" y="77089"/>
                    <a:pt x="2286" y="110744"/>
                    <a:pt x="1905" y="162941"/>
                  </a:cubicBezTo>
                  <a:cubicBezTo>
                    <a:pt x="7239" y="187579"/>
                    <a:pt x="12700" y="212344"/>
                    <a:pt x="18796" y="240538"/>
                  </a:cubicBezTo>
                  <a:cubicBezTo>
                    <a:pt x="22098" y="255905"/>
                    <a:pt x="25654" y="272161"/>
                    <a:pt x="29464" y="290068"/>
                  </a:cubicBezTo>
                  <a:cubicBezTo>
                    <a:pt x="63500" y="290449"/>
                    <a:pt x="85344" y="290703"/>
                    <a:pt x="112522" y="291084"/>
                  </a:cubicBezTo>
                  <a:cubicBezTo>
                    <a:pt x="117729" y="291084"/>
                    <a:pt x="123317" y="291211"/>
                    <a:pt x="129032" y="291211"/>
                  </a:cubicBezTo>
                  <a:cubicBezTo>
                    <a:pt x="134747" y="291211"/>
                    <a:pt x="140970" y="291338"/>
                    <a:pt x="147574" y="291465"/>
                  </a:cubicBezTo>
                  <a:cubicBezTo>
                    <a:pt x="148209" y="227203"/>
                    <a:pt x="148463" y="192913"/>
                    <a:pt x="148971" y="132588"/>
                  </a:cubicBezTo>
                  <a:cubicBezTo>
                    <a:pt x="147193" y="124206"/>
                    <a:pt x="145415" y="116078"/>
                    <a:pt x="143637" y="108331"/>
                  </a:cubicBezTo>
                  <a:cubicBezTo>
                    <a:pt x="139954" y="100965"/>
                    <a:pt x="136398" y="93980"/>
                    <a:pt x="133096" y="87376"/>
                  </a:cubicBezTo>
                  <a:cubicBezTo>
                    <a:pt x="126365" y="74041"/>
                    <a:pt x="120269" y="61976"/>
                    <a:pt x="114300" y="50165"/>
                  </a:cubicBezTo>
                  <a:cubicBezTo>
                    <a:pt x="87122" y="49911"/>
                    <a:pt x="65278" y="49784"/>
                    <a:pt x="31242" y="49530"/>
                  </a:cubicBezTo>
                  <a:cubicBezTo>
                    <a:pt x="27305" y="31750"/>
                    <a:pt x="23749" y="15367"/>
                    <a:pt x="20320" y="127"/>
                  </a:cubicBezTo>
                  <a:close/>
                </a:path>
              </a:pathLst>
            </a:custGeom>
            <a:blipFill>
              <a:blip r:embed="rId44"/>
              <a:stretch>
                <a:fillRect l="-8269" t="-5272" r="-8874" b="-5189"/>
              </a:stretch>
            </a:blipFill>
          </p:spPr>
        </p:sp>
      </p:grpSp>
      <p:grpSp>
        <p:nvGrpSpPr>
          <p:cNvPr name="Group 112" id="112"/>
          <p:cNvGrpSpPr>
            <a:grpSpLocks noChangeAspect="true"/>
          </p:cNvGrpSpPr>
          <p:nvPr/>
        </p:nvGrpSpPr>
        <p:grpSpPr>
          <a:xfrm rot="0">
            <a:off x="492928" y="3889753"/>
            <a:ext cx="104089" cy="217818"/>
            <a:chOff x="0" y="0"/>
            <a:chExt cx="138786" cy="290424"/>
          </a:xfrm>
        </p:grpSpPr>
        <p:sp>
          <p:nvSpPr>
            <p:cNvPr name="Freeform 113" id="113"/>
            <p:cNvSpPr/>
            <p:nvPr/>
          </p:nvSpPr>
          <p:spPr>
            <a:xfrm flipH="false" flipV="false" rot="0">
              <a:off x="-127" y="0"/>
              <a:ext cx="138811" cy="290449"/>
            </a:xfrm>
            <a:custGeom>
              <a:avLst/>
              <a:gdLst/>
              <a:ahLst/>
              <a:cxnLst/>
              <a:rect r="r" b="b" t="t" l="l"/>
              <a:pathLst>
                <a:path h="290449" w="138811">
                  <a:moveTo>
                    <a:pt x="10160" y="0"/>
                  </a:moveTo>
                  <a:cubicBezTo>
                    <a:pt x="7112" y="1905"/>
                    <a:pt x="3937" y="3683"/>
                    <a:pt x="762" y="5588"/>
                  </a:cubicBezTo>
                  <a:cubicBezTo>
                    <a:pt x="4445" y="12954"/>
                    <a:pt x="8509" y="20701"/>
                    <a:pt x="12700" y="29083"/>
                  </a:cubicBezTo>
                  <a:cubicBezTo>
                    <a:pt x="12446" y="97663"/>
                    <a:pt x="12192" y="131953"/>
                    <a:pt x="11684" y="200660"/>
                  </a:cubicBezTo>
                  <a:cubicBezTo>
                    <a:pt x="7620" y="200660"/>
                    <a:pt x="3810" y="200533"/>
                    <a:pt x="0" y="200533"/>
                  </a:cubicBezTo>
                  <a:cubicBezTo>
                    <a:pt x="2794" y="213106"/>
                    <a:pt x="5588" y="226060"/>
                    <a:pt x="8636" y="239903"/>
                  </a:cubicBezTo>
                  <a:cubicBezTo>
                    <a:pt x="11938" y="255143"/>
                    <a:pt x="15494" y="271526"/>
                    <a:pt x="19431" y="289306"/>
                  </a:cubicBezTo>
                  <a:cubicBezTo>
                    <a:pt x="53467" y="289687"/>
                    <a:pt x="75311" y="289814"/>
                    <a:pt x="102489" y="290068"/>
                  </a:cubicBezTo>
                  <a:cubicBezTo>
                    <a:pt x="113030" y="290195"/>
                    <a:pt x="124333" y="290322"/>
                    <a:pt x="137541" y="290449"/>
                  </a:cubicBezTo>
                  <a:cubicBezTo>
                    <a:pt x="137668" y="280797"/>
                    <a:pt x="137668" y="271907"/>
                    <a:pt x="137795" y="263525"/>
                  </a:cubicBezTo>
                  <a:cubicBezTo>
                    <a:pt x="138176" y="211328"/>
                    <a:pt x="138430" y="177673"/>
                    <a:pt x="138811" y="118491"/>
                  </a:cubicBezTo>
                  <a:cubicBezTo>
                    <a:pt x="137795" y="116586"/>
                    <a:pt x="136906" y="114681"/>
                    <a:pt x="136017" y="112903"/>
                  </a:cubicBezTo>
                  <a:cubicBezTo>
                    <a:pt x="123698" y="88392"/>
                    <a:pt x="113792" y="68834"/>
                    <a:pt x="104140" y="49911"/>
                  </a:cubicBezTo>
                  <a:cubicBezTo>
                    <a:pt x="76962" y="49784"/>
                    <a:pt x="55118" y="49657"/>
                    <a:pt x="21082" y="49403"/>
                  </a:cubicBezTo>
                  <a:cubicBezTo>
                    <a:pt x="17145" y="31496"/>
                    <a:pt x="13589" y="15240"/>
                    <a:pt x="10160" y="0"/>
                  </a:cubicBezTo>
                  <a:close/>
                </a:path>
              </a:pathLst>
            </a:custGeom>
            <a:blipFill>
              <a:blip r:embed="rId45"/>
              <a:stretch>
                <a:fillRect l="-8362" t="-7275" r="-10393" b="-6899"/>
              </a:stretch>
            </a:blipFill>
          </p:spPr>
        </p:sp>
      </p:grpSp>
      <p:grpSp>
        <p:nvGrpSpPr>
          <p:cNvPr name="Group 114" id="114"/>
          <p:cNvGrpSpPr>
            <a:grpSpLocks noChangeAspect="true"/>
          </p:cNvGrpSpPr>
          <p:nvPr/>
        </p:nvGrpSpPr>
        <p:grpSpPr>
          <a:xfrm rot="0">
            <a:off x="693087" y="3847614"/>
            <a:ext cx="103127" cy="218694"/>
            <a:chOff x="0" y="0"/>
            <a:chExt cx="137503" cy="291592"/>
          </a:xfrm>
        </p:grpSpPr>
        <p:sp>
          <p:nvSpPr>
            <p:cNvPr name="Freeform 115" id="115"/>
            <p:cNvSpPr/>
            <p:nvPr/>
          </p:nvSpPr>
          <p:spPr>
            <a:xfrm flipH="false" flipV="false" rot="0">
              <a:off x="0" y="0"/>
              <a:ext cx="137668" cy="291719"/>
            </a:xfrm>
            <a:custGeom>
              <a:avLst/>
              <a:gdLst/>
              <a:ahLst/>
              <a:cxnLst/>
              <a:rect r="r" b="b" t="t" l="l"/>
              <a:pathLst>
                <a:path h="291719" w="137668">
                  <a:moveTo>
                    <a:pt x="8636" y="0"/>
                  </a:moveTo>
                  <a:cubicBezTo>
                    <a:pt x="6858" y="1016"/>
                    <a:pt x="5207" y="2159"/>
                    <a:pt x="3429" y="3175"/>
                  </a:cubicBezTo>
                  <a:cubicBezTo>
                    <a:pt x="6731" y="9779"/>
                    <a:pt x="10287" y="16637"/>
                    <a:pt x="13970" y="24003"/>
                  </a:cubicBezTo>
                  <a:cubicBezTo>
                    <a:pt x="12192" y="15748"/>
                    <a:pt x="10287" y="7747"/>
                    <a:pt x="8636" y="0"/>
                  </a:cubicBezTo>
                  <a:close/>
                  <a:moveTo>
                    <a:pt x="19431" y="48387"/>
                  </a:moveTo>
                  <a:cubicBezTo>
                    <a:pt x="19177" y="108585"/>
                    <a:pt x="19050" y="142875"/>
                    <a:pt x="18669" y="207137"/>
                  </a:cubicBezTo>
                  <a:cubicBezTo>
                    <a:pt x="11938" y="207010"/>
                    <a:pt x="5842" y="207010"/>
                    <a:pt x="0" y="207010"/>
                  </a:cubicBezTo>
                  <a:cubicBezTo>
                    <a:pt x="2413" y="217932"/>
                    <a:pt x="4826" y="229108"/>
                    <a:pt x="7493" y="241046"/>
                  </a:cubicBezTo>
                  <a:cubicBezTo>
                    <a:pt x="9144" y="248793"/>
                    <a:pt x="10922" y="256794"/>
                    <a:pt x="12700" y="265176"/>
                  </a:cubicBezTo>
                  <a:cubicBezTo>
                    <a:pt x="14351" y="272923"/>
                    <a:pt x="16129" y="281051"/>
                    <a:pt x="18034" y="289433"/>
                  </a:cubicBezTo>
                  <a:cubicBezTo>
                    <a:pt x="18161" y="289814"/>
                    <a:pt x="18161" y="290195"/>
                    <a:pt x="18288" y="290576"/>
                  </a:cubicBezTo>
                  <a:cubicBezTo>
                    <a:pt x="52324" y="290957"/>
                    <a:pt x="74168" y="291084"/>
                    <a:pt x="101346" y="291338"/>
                  </a:cubicBezTo>
                  <a:cubicBezTo>
                    <a:pt x="108839" y="291465"/>
                    <a:pt x="116586" y="291465"/>
                    <a:pt x="125222" y="291592"/>
                  </a:cubicBezTo>
                  <a:cubicBezTo>
                    <a:pt x="128778" y="291592"/>
                    <a:pt x="132588" y="291719"/>
                    <a:pt x="136525" y="291719"/>
                  </a:cubicBezTo>
                  <a:cubicBezTo>
                    <a:pt x="136652" y="272796"/>
                    <a:pt x="136779" y="256413"/>
                    <a:pt x="136906" y="241300"/>
                  </a:cubicBezTo>
                  <a:cubicBezTo>
                    <a:pt x="137033" y="223774"/>
                    <a:pt x="137160" y="207772"/>
                    <a:pt x="137287" y="191135"/>
                  </a:cubicBezTo>
                  <a:cubicBezTo>
                    <a:pt x="137414" y="171069"/>
                    <a:pt x="137541" y="150114"/>
                    <a:pt x="137668" y="124206"/>
                  </a:cubicBezTo>
                  <a:cubicBezTo>
                    <a:pt x="137668" y="122428"/>
                    <a:pt x="137668" y="120777"/>
                    <a:pt x="137668" y="118999"/>
                  </a:cubicBezTo>
                  <a:cubicBezTo>
                    <a:pt x="123698" y="91567"/>
                    <a:pt x="113030" y="70485"/>
                    <a:pt x="102616" y="49911"/>
                  </a:cubicBezTo>
                  <a:cubicBezTo>
                    <a:pt x="75438" y="49784"/>
                    <a:pt x="53594" y="49657"/>
                    <a:pt x="19558" y="49530"/>
                  </a:cubicBezTo>
                  <a:cubicBezTo>
                    <a:pt x="19431" y="49149"/>
                    <a:pt x="19431" y="48768"/>
                    <a:pt x="19304" y="48387"/>
                  </a:cubicBezTo>
                  <a:close/>
                </a:path>
              </a:pathLst>
            </a:custGeom>
            <a:blipFill>
              <a:blip r:embed="rId46"/>
              <a:stretch>
                <a:fillRect l="-12767" t="-4553" r="-13994" b="-5811"/>
              </a:stretch>
            </a:blipFill>
          </p:spPr>
        </p:sp>
      </p:grpSp>
      <p:grpSp>
        <p:nvGrpSpPr>
          <p:cNvPr name="Group 116" id="116"/>
          <p:cNvGrpSpPr>
            <a:grpSpLocks noChangeAspect="true"/>
          </p:cNvGrpSpPr>
          <p:nvPr/>
        </p:nvGrpSpPr>
        <p:grpSpPr>
          <a:xfrm rot="0">
            <a:off x="595570" y="3784883"/>
            <a:ext cx="112052" cy="218056"/>
            <a:chOff x="0" y="0"/>
            <a:chExt cx="149403" cy="290741"/>
          </a:xfrm>
        </p:grpSpPr>
        <p:sp>
          <p:nvSpPr>
            <p:cNvPr name="Freeform 117" id="117"/>
            <p:cNvSpPr/>
            <p:nvPr/>
          </p:nvSpPr>
          <p:spPr>
            <a:xfrm flipH="false" flipV="false" rot="0">
              <a:off x="0" y="0"/>
              <a:ext cx="149479" cy="290703"/>
            </a:xfrm>
            <a:custGeom>
              <a:avLst/>
              <a:gdLst/>
              <a:ahLst/>
              <a:cxnLst/>
              <a:rect r="r" b="b" t="t" l="l"/>
              <a:pathLst>
                <a:path h="290703" w="149479">
                  <a:moveTo>
                    <a:pt x="20447" y="0"/>
                  </a:moveTo>
                  <a:cubicBezTo>
                    <a:pt x="13843" y="3937"/>
                    <a:pt x="7112" y="8001"/>
                    <a:pt x="0" y="12319"/>
                  </a:cubicBezTo>
                  <a:cubicBezTo>
                    <a:pt x="889" y="14097"/>
                    <a:pt x="1905" y="16002"/>
                    <a:pt x="2921" y="17907"/>
                  </a:cubicBezTo>
                  <a:cubicBezTo>
                    <a:pt x="2794" y="77089"/>
                    <a:pt x="2667" y="110871"/>
                    <a:pt x="2413" y="162941"/>
                  </a:cubicBezTo>
                  <a:cubicBezTo>
                    <a:pt x="7874" y="187579"/>
                    <a:pt x="13335" y="212344"/>
                    <a:pt x="19558" y="240411"/>
                  </a:cubicBezTo>
                  <a:cubicBezTo>
                    <a:pt x="22987" y="255778"/>
                    <a:pt x="26543" y="272034"/>
                    <a:pt x="30480" y="289814"/>
                  </a:cubicBezTo>
                  <a:cubicBezTo>
                    <a:pt x="64516" y="290068"/>
                    <a:pt x="86360" y="290195"/>
                    <a:pt x="113538" y="290449"/>
                  </a:cubicBezTo>
                  <a:cubicBezTo>
                    <a:pt x="118745" y="290449"/>
                    <a:pt x="124333" y="290576"/>
                    <a:pt x="130175" y="290576"/>
                  </a:cubicBezTo>
                  <a:cubicBezTo>
                    <a:pt x="136017" y="290576"/>
                    <a:pt x="142113" y="290703"/>
                    <a:pt x="148717" y="290703"/>
                  </a:cubicBezTo>
                  <a:cubicBezTo>
                    <a:pt x="149098" y="226441"/>
                    <a:pt x="149352" y="192151"/>
                    <a:pt x="149479" y="131953"/>
                  </a:cubicBezTo>
                  <a:cubicBezTo>
                    <a:pt x="147574" y="123571"/>
                    <a:pt x="145796" y="115443"/>
                    <a:pt x="144145" y="107696"/>
                  </a:cubicBezTo>
                  <a:cubicBezTo>
                    <a:pt x="140462" y="100330"/>
                    <a:pt x="136906" y="93472"/>
                    <a:pt x="133604" y="86868"/>
                  </a:cubicBezTo>
                  <a:cubicBezTo>
                    <a:pt x="126873" y="73533"/>
                    <a:pt x="120777" y="61595"/>
                    <a:pt x="114681" y="49784"/>
                  </a:cubicBezTo>
                  <a:cubicBezTo>
                    <a:pt x="87503" y="49657"/>
                    <a:pt x="65659" y="49657"/>
                    <a:pt x="31623" y="49530"/>
                  </a:cubicBezTo>
                  <a:cubicBezTo>
                    <a:pt x="27686" y="31750"/>
                    <a:pt x="24003" y="15367"/>
                    <a:pt x="20574" y="127"/>
                  </a:cubicBezTo>
                  <a:close/>
                </a:path>
              </a:pathLst>
            </a:custGeom>
            <a:blipFill>
              <a:blip r:embed="rId47"/>
              <a:stretch>
                <a:fillRect l="-8853" t="-5727" r="-7892" b="-5024"/>
              </a:stretch>
            </a:blipFill>
          </p:spPr>
        </p:sp>
      </p:grpSp>
      <p:grpSp>
        <p:nvGrpSpPr>
          <p:cNvPr name="Group 118" id="118"/>
          <p:cNvGrpSpPr>
            <a:grpSpLocks noChangeAspect="true"/>
          </p:cNvGrpSpPr>
          <p:nvPr/>
        </p:nvGrpSpPr>
        <p:grpSpPr>
          <a:xfrm rot="0">
            <a:off x="493852" y="3709940"/>
            <a:ext cx="103870" cy="217313"/>
            <a:chOff x="0" y="0"/>
            <a:chExt cx="138494" cy="289750"/>
          </a:xfrm>
        </p:grpSpPr>
        <p:sp>
          <p:nvSpPr>
            <p:cNvPr name="Freeform 119" id="119"/>
            <p:cNvSpPr/>
            <p:nvPr/>
          </p:nvSpPr>
          <p:spPr>
            <a:xfrm flipH="false" flipV="false" rot="0">
              <a:off x="0" y="0"/>
              <a:ext cx="138430" cy="289687"/>
            </a:xfrm>
            <a:custGeom>
              <a:avLst/>
              <a:gdLst/>
              <a:ahLst/>
              <a:cxnLst/>
              <a:rect r="r" b="b" t="t" l="l"/>
              <a:pathLst>
                <a:path h="289687" w="138430">
                  <a:moveTo>
                    <a:pt x="9271" y="0"/>
                  </a:moveTo>
                  <a:cubicBezTo>
                    <a:pt x="6223" y="1905"/>
                    <a:pt x="3175" y="3683"/>
                    <a:pt x="0" y="5588"/>
                  </a:cubicBezTo>
                  <a:cubicBezTo>
                    <a:pt x="3810" y="12954"/>
                    <a:pt x="7747" y="20701"/>
                    <a:pt x="12065" y="28956"/>
                  </a:cubicBezTo>
                  <a:cubicBezTo>
                    <a:pt x="12065" y="97536"/>
                    <a:pt x="11938" y="131826"/>
                    <a:pt x="11684" y="200406"/>
                  </a:cubicBezTo>
                  <a:cubicBezTo>
                    <a:pt x="7620" y="200406"/>
                    <a:pt x="3810" y="200406"/>
                    <a:pt x="0" y="200406"/>
                  </a:cubicBezTo>
                  <a:cubicBezTo>
                    <a:pt x="2794" y="212979"/>
                    <a:pt x="5715" y="225933"/>
                    <a:pt x="8763" y="239776"/>
                  </a:cubicBezTo>
                  <a:cubicBezTo>
                    <a:pt x="12192" y="255016"/>
                    <a:pt x="15748" y="271272"/>
                    <a:pt x="19685" y="289052"/>
                  </a:cubicBezTo>
                  <a:cubicBezTo>
                    <a:pt x="53721" y="289306"/>
                    <a:pt x="75565" y="289433"/>
                    <a:pt x="102743" y="289560"/>
                  </a:cubicBezTo>
                  <a:cubicBezTo>
                    <a:pt x="113284" y="289687"/>
                    <a:pt x="124587" y="289687"/>
                    <a:pt x="137795" y="289687"/>
                  </a:cubicBezTo>
                  <a:cubicBezTo>
                    <a:pt x="137795" y="280162"/>
                    <a:pt x="137922" y="271145"/>
                    <a:pt x="137922" y="262763"/>
                  </a:cubicBezTo>
                  <a:cubicBezTo>
                    <a:pt x="138176" y="210693"/>
                    <a:pt x="138303" y="177038"/>
                    <a:pt x="138430" y="117856"/>
                  </a:cubicBezTo>
                  <a:cubicBezTo>
                    <a:pt x="137414" y="115951"/>
                    <a:pt x="136525" y="114046"/>
                    <a:pt x="135509" y="112268"/>
                  </a:cubicBezTo>
                  <a:cubicBezTo>
                    <a:pt x="123063" y="87757"/>
                    <a:pt x="113030" y="68326"/>
                    <a:pt x="103378" y="49403"/>
                  </a:cubicBezTo>
                  <a:cubicBezTo>
                    <a:pt x="76200" y="49403"/>
                    <a:pt x="54356" y="49276"/>
                    <a:pt x="20320" y="49276"/>
                  </a:cubicBezTo>
                  <a:cubicBezTo>
                    <a:pt x="16383" y="31496"/>
                    <a:pt x="12827" y="15240"/>
                    <a:pt x="9271" y="0"/>
                  </a:cubicBezTo>
                  <a:close/>
                </a:path>
              </a:pathLst>
            </a:custGeom>
            <a:blipFill>
              <a:blip r:embed="rId48"/>
              <a:stretch>
                <a:fillRect l="-9366" t="-4629" r="-9715" b="-6510"/>
              </a:stretch>
            </a:blipFill>
          </p:spPr>
        </p:sp>
      </p:grpSp>
      <p:grpSp>
        <p:nvGrpSpPr>
          <p:cNvPr name="Group 120" id="120"/>
          <p:cNvGrpSpPr>
            <a:grpSpLocks noChangeAspect="true"/>
          </p:cNvGrpSpPr>
          <p:nvPr/>
        </p:nvGrpSpPr>
        <p:grpSpPr>
          <a:xfrm rot="0">
            <a:off x="693906" y="3666963"/>
            <a:ext cx="102880" cy="218208"/>
            <a:chOff x="0" y="0"/>
            <a:chExt cx="137173" cy="290944"/>
          </a:xfrm>
        </p:grpSpPr>
        <p:sp>
          <p:nvSpPr>
            <p:cNvPr name="Freeform 121" id="121"/>
            <p:cNvSpPr/>
            <p:nvPr/>
          </p:nvSpPr>
          <p:spPr>
            <a:xfrm flipH="false" flipV="false" rot="0">
              <a:off x="0" y="0"/>
              <a:ext cx="137033" cy="290830"/>
            </a:xfrm>
            <a:custGeom>
              <a:avLst/>
              <a:gdLst/>
              <a:ahLst/>
              <a:cxnLst/>
              <a:rect r="r" b="b" t="t" l="l"/>
              <a:pathLst>
                <a:path h="290830" w="137033">
                  <a:moveTo>
                    <a:pt x="7874" y="0"/>
                  </a:moveTo>
                  <a:cubicBezTo>
                    <a:pt x="6096" y="1016"/>
                    <a:pt x="4445" y="2159"/>
                    <a:pt x="2667" y="3175"/>
                  </a:cubicBezTo>
                  <a:cubicBezTo>
                    <a:pt x="6096" y="9779"/>
                    <a:pt x="9525" y="16637"/>
                    <a:pt x="13335" y="23876"/>
                  </a:cubicBezTo>
                  <a:cubicBezTo>
                    <a:pt x="11430" y="15621"/>
                    <a:pt x="9652" y="7747"/>
                    <a:pt x="7874" y="0"/>
                  </a:cubicBezTo>
                  <a:close/>
                  <a:moveTo>
                    <a:pt x="18796" y="48387"/>
                  </a:moveTo>
                  <a:cubicBezTo>
                    <a:pt x="18796" y="108585"/>
                    <a:pt x="18669" y="142875"/>
                    <a:pt x="18542" y="207137"/>
                  </a:cubicBezTo>
                  <a:cubicBezTo>
                    <a:pt x="11938" y="207137"/>
                    <a:pt x="5842" y="207137"/>
                    <a:pt x="0" y="207010"/>
                  </a:cubicBezTo>
                  <a:cubicBezTo>
                    <a:pt x="2413" y="217932"/>
                    <a:pt x="4953" y="229108"/>
                    <a:pt x="7493" y="240919"/>
                  </a:cubicBezTo>
                  <a:cubicBezTo>
                    <a:pt x="9144" y="248666"/>
                    <a:pt x="11049" y="256667"/>
                    <a:pt x="12827" y="264922"/>
                  </a:cubicBezTo>
                  <a:cubicBezTo>
                    <a:pt x="14605" y="272669"/>
                    <a:pt x="16383" y="280797"/>
                    <a:pt x="18161" y="289179"/>
                  </a:cubicBezTo>
                  <a:cubicBezTo>
                    <a:pt x="18288" y="289560"/>
                    <a:pt x="18288" y="289941"/>
                    <a:pt x="18415" y="290322"/>
                  </a:cubicBezTo>
                  <a:cubicBezTo>
                    <a:pt x="52451" y="290449"/>
                    <a:pt x="74295" y="290576"/>
                    <a:pt x="101473" y="290703"/>
                  </a:cubicBezTo>
                  <a:cubicBezTo>
                    <a:pt x="108966" y="290703"/>
                    <a:pt x="116713" y="290830"/>
                    <a:pt x="125349" y="290830"/>
                  </a:cubicBezTo>
                  <a:cubicBezTo>
                    <a:pt x="128905" y="290830"/>
                    <a:pt x="132715" y="290830"/>
                    <a:pt x="136652" y="290830"/>
                  </a:cubicBezTo>
                  <a:cubicBezTo>
                    <a:pt x="136779" y="274955"/>
                    <a:pt x="136779" y="260985"/>
                    <a:pt x="136779" y="248031"/>
                  </a:cubicBezTo>
                  <a:cubicBezTo>
                    <a:pt x="136906" y="230124"/>
                    <a:pt x="136906" y="214122"/>
                    <a:pt x="136906" y="197866"/>
                  </a:cubicBezTo>
                  <a:cubicBezTo>
                    <a:pt x="137033" y="177419"/>
                    <a:pt x="137033" y="156591"/>
                    <a:pt x="137033" y="131064"/>
                  </a:cubicBezTo>
                  <a:cubicBezTo>
                    <a:pt x="137033" y="126873"/>
                    <a:pt x="137033" y="122682"/>
                    <a:pt x="137033" y="118237"/>
                  </a:cubicBezTo>
                  <a:cubicBezTo>
                    <a:pt x="123317" y="91059"/>
                    <a:pt x="112522" y="69977"/>
                    <a:pt x="102108" y="49530"/>
                  </a:cubicBezTo>
                  <a:cubicBezTo>
                    <a:pt x="74930" y="49530"/>
                    <a:pt x="53086" y="49530"/>
                    <a:pt x="19050" y="49530"/>
                  </a:cubicBezTo>
                  <a:cubicBezTo>
                    <a:pt x="18923" y="49149"/>
                    <a:pt x="18923" y="48768"/>
                    <a:pt x="18796" y="48387"/>
                  </a:cubicBezTo>
                  <a:close/>
                </a:path>
              </a:pathLst>
            </a:custGeom>
            <a:blipFill>
              <a:blip r:embed="rId49"/>
              <a:stretch>
                <a:fillRect l="-13614" t="-4855" r="-13734" b="-5847"/>
              </a:stretch>
            </a:blipFill>
          </p:spPr>
        </p:sp>
      </p:grpSp>
      <p:grpSp>
        <p:nvGrpSpPr>
          <p:cNvPr name="Group 122" id="122"/>
          <p:cNvGrpSpPr>
            <a:grpSpLocks noChangeAspect="true"/>
          </p:cNvGrpSpPr>
          <p:nvPr/>
        </p:nvGrpSpPr>
        <p:grpSpPr>
          <a:xfrm rot="0">
            <a:off x="595617" y="3604593"/>
            <a:ext cx="112385" cy="217656"/>
            <a:chOff x="0" y="0"/>
            <a:chExt cx="149847" cy="290208"/>
          </a:xfrm>
        </p:grpSpPr>
        <p:sp>
          <p:nvSpPr>
            <p:cNvPr name="Freeform 123" id="123"/>
            <p:cNvSpPr/>
            <p:nvPr/>
          </p:nvSpPr>
          <p:spPr>
            <a:xfrm flipH="false" flipV="false" rot="0">
              <a:off x="0" y="0"/>
              <a:ext cx="149733" cy="290068"/>
            </a:xfrm>
            <a:custGeom>
              <a:avLst/>
              <a:gdLst/>
              <a:ahLst/>
              <a:cxnLst/>
              <a:rect r="r" b="b" t="t" l="l"/>
              <a:pathLst>
                <a:path h="290068" w="149733">
                  <a:moveTo>
                    <a:pt x="20320" y="0"/>
                  </a:moveTo>
                  <a:cubicBezTo>
                    <a:pt x="13843" y="4064"/>
                    <a:pt x="7112" y="8128"/>
                    <a:pt x="0" y="12446"/>
                  </a:cubicBezTo>
                  <a:cubicBezTo>
                    <a:pt x="1016" y="14351"/>
                    <a:pt x="1905" y="16129"/>
                    <a:pt x="2921" y="18034"/>
                  </a:cubicBezTo>
                  <a:cubicBezTo>
                    <a:pt x="3048" y="77216"/>
                    <a:pt x="3048" y="110871"/>
                    <a:pt x="2921" y="162941"/>
                  </a:cubicBezTo>
                  <a:cubicBezTo>
                    <a:pt x="8509" y="187452"/>
                    <a:pt x="13970" y="212217"/>
                    <a:pt x="20320" y="240284"/>
                  </a:cubicBezTo>
                  <a:cubicBezTo>
                    <a:pt x="23749" y="255524"/>
                    <a:pt x="27432" y="271907"/>
                    <a:pt x="31369" y="289687"/>
                  </a:cubicBezTo>
                  <a:cubicBezTo>
                    <a:pt x="65405" y="289814"/>
                    <a:pt x="87249" y="289941"/>
                    <a:pt x="114427" y="289941"/>
                  </a:cubicBezTo>
                  <a:cubicBezTo>
                    <a:pt x="119634" y="289941"/>
                    <a:pt x="125222" y="289941"/>
                    <a:pt x="130937" y="289941"/>
                  </a:cubicBezTo>
                  <a:cubicBezTo>
                    <a:pt x="136652" y="289941"/>
                    <a:pt x="142875" y="289941"/>
                    <a:pt x="149479" y="290068"/>
                  </a:cubicBezTo>
                  <a:cubicBezTo>
                    <a:pt x="149606" y="225806"/>
                    <a:pt x="149733" y="191516"/>
                    <a:pt x="149733" y="131318"/>
                  </a:cubicBezTo>
                  <a:cubicBezTo>
                    <a:pt x="147828" y="122809"/>
                    <a:pt x="146050" y="114808"/>
                    <a:pt x="144272" y="106934"/>
                  </a:cubicBezTo>
                  <a:cubicBezTo>
                    <a:pt x="140589" y="99568"/>
                    <a:pt x="137033" y="92710"/>
                    <a:pt x="133604" y="86233"/>
                  </a:cubicBezTo>
                  <a:cubicBezTo>
                    <a:pt x="126873" y="73025"/>
                    <a:pt x="120650" y="60960"/>
                    <a:pt x="114554" y="49276"/>
                  </a:cubicBezTo>
                  <a:cubicBezTo>
                    <a:pt x="87376" y="49276"/>
                    <a:pt x="65532" y="49276"/>
                    <a:pt x="31496" y="49403"/>
                  </a:cubicBezTo>
                  <a:cubicBezTo>
                    <a:pt x="27559" y="31623"/>
                    <a:pt x="23876" y="15240"/>
                    <a:pt x="20320" y="0"/>
                  </a:cubicBezTo>
                  <a:close/>
                </a:path>
              </a:pathLst>
            </a:custGeom>
            <a:blipFill>
              <a:blip r:embed="rId50"/>
              <a:stretch>
                <a:fillRect l="-8880" t="-6199" r="-7667" b="-4794"/>
              </a:stretch>
            </a:blipFill>
          </p:spPr>
        </p:sp>
      </p:grpSp>
      <p:grpSp>
        <p:nvGrpSpPr>
          <p:cNvPr name="Group 124" id="124"/>
          <p:cNvGrpSpPr>
            <a:grpSpLocks noChangeAspect="true"/>
          </p:cNvGrpSpPr>
          <p:nvPr/>
        </p:nvGrpSpPr>
        <p:grpSpPr>
          <a:xfrm rot="0">
            <a:off x="468620" y="2544613"/>
            <a:ext cx="230781" cy="989752"/>
            <a:chOff x="0" y="0"/>
            <a:chExt cx="307708" cy="1319670"/>
          </a:xfrm>
        </p:grpSpPr>
        <p:sp>
          <p:nvSpPr>
            <p:cNvPr name="Freeform 125" id="125"/>
            <p:cNvSpPr/>
            <p:nvPr/>
          </p:nvSpPr>
          <p:spPr>
            <a:xfrm flipH="false" flipV="false" rot="0">
              <a:off x="0" y="0"/>
              <a:ext cx="307848" cy="1319657"/>
            </a:xfrm>
            <a:custGeom>
              <a:avLst/>
              <a:gdLst/>
              <a:ahLst/>
              <a:cxnLst/>
              <a:rect r="r" b="b" t="t" l="l"/>
              <a:pathLst>
                <a:path h="1319657" w="307848">
                  <a:moveTo>
                    <a:pt x="237109" y="0"/>
                  </a:moveTo>
                  <a:cubicBezTo>
                    <a:pt x="228219" y="254"/>
                    <a:pt x="220218" y="508"/>
                    <a:pt x="212725" y="635"/>
                  </a:cubicBezTo>
                  <a:cubicBezTo>
                    <a:pt x="217170" y="8763"/>
                    <a:pt x="221742" y="17145"/>
                    <a:pt x="226568" y="26289"/>
                  </a:cubicBezTo>
                  <a:cubicBezTo>
                    <a:pt x="231648" y="22987"/>
                    <a:pt x="236474" y="19939"/>
                    <a:pt x="241300" y="16764"/>
                  </a:cubicBezTo>
                  <a:cubicBezTo>
                    <a:pt x="239903" y="11049"/>
                    <a:pt x="238506" y="5461"/>
                    <a:pt x="237109" y="0"/>
                  </a:cubicBezTo>
                  <a:close/>
                  <a:moveTo>
                    <a:pt x="96520" y="104267"/>
                  </a:moveTo>
                  <a:cubicBezTo>
                    <a:pt x="96647" y="107061"/>
                    <a:pt x="96647" y="109728"/>
                    <a:pt x="96647" y="112649"/>
                  </a:cubicBezTo>
                  <a:cubicBezTo>
                    <a:pt x="97790" y="114808"/>
                    <a:pt x="99060" y="117094"/>
                    <a:pt x="100203" y="119126"/>
                  </a:cubicBezTo>
                  <a:cubicBezTo>
                    <a:pt x="98933" y="114173"/>
                    <a:pt x="97663" y="109220"/>
                    <a:pt x="96520" y="104267"/>
                  </a:cubicBezTo>
                  <a:close/>
                  <a:moveTo>
                    <a:pt x="23114" y="315722"/>
                  </a:moveTo>
                  <a:cubicBezTo>
                    <a:pt x="14859" y="315849"/>
                    <a:pt x="7239" y="316103"/>
                    <a:pt x="0" y="316230"/>
                  </a:cubicBezTo>
                  <a:lnTo>
                    <a:pt x="0" y="316865"/>
                  </a:lnTo>
                  <a:cubicBezTo>
                    <a:pt x="7366" y="330581"/>
                    <a:pt x="14986" y="344678"/>
                    <a:pt x="23495" y="360680"/>
                  </a:cubicBezTo>
                  <a:cubicBezTo>
                    <a:pt x="26670" y="358775"/>
                    <a:pt x="29718" y="356743"/>
                    <a:pt x="32639" y="354838"/>
                  </a:cubicBezTo>
                  <a:cubicBezTo>
                    <a:pt x="29337" y="341122"/>
                    <a:pt x="26162" y="328168"/>
                    <a:pt x="22987" y="315722"/>
                  </a:cubicBezTo>
                  <a:close/>
                  <a:moveTo>
                    <a:pt x="162433" y="374650"/>
                  </a:moveTo>
                  <a:cubicBezTo>
                    <a:pt x="162560" y="383159"/>
                    <a:pt x="162687" y="392049"/>
                    <a:pt x="162941" y="401574"/>
                  </a:cubicBezTo>
                  <a:cubicBezTo>
                    <a:pt x="149733" y="401828"/>
                    <a:pt x="138430" y="402082"/>
                    <a:pt x="127889" y="402209"/>
                  </a:cubicBezTo>
                  <a:cubicBezTo>
                    <a:pt x="137922" y="421005"/>
                    <a:pt x="148209" y="440182"/>
                    <a:pt x="161163" y="464439"/>
                  </a:cubicBezTo>
                  <a:cubicBezTo>
                    <a:pt x="168275" y="459994"/>
                    <a:pt x="174752" y="455803"/>
                    <a:pt x="181356" y="451739"/>
                  </a:cubicBezTo>
                  <a:cubicBezTo>
                    <a:pt x="174498" y="423799"/>
                    <a:pt x="168529" y="399161"/>
                    <a:pt x="162560" y="374650"/>
                  </a:cubicBezTo>
                  <a:close/>
                  <a:moveTo>
                    <a:pt x="292735" y="499110"/>
                  </a:moveTo>
                  <a:cubicBezTo>
                    <a:pt x="286893" y="499237"/>
                    <a:pt x="281432" y="499364"/>
                    <a:pt x="276225" y="499364"/>
                  </a:cubicBezTo>
                  <a:cubicBezTo>
                    <a:pt x="282448" y="511048"/>
                    <a:pt x="288798" y="522986"/>
                    <a:pt x="295783" y="536067"/>
                  </a:cubicBezTo>
                  <a:cubicBezTo>
                    <a:pt x="297561" y="534924"/>
                    <a:pt x="299212" y="533908"/>
                    <a:pt x="300990" y="532765"/>
                  </a:cubicBezTo>
                  <a:cubicBezTo>
                    <a:pt x="298196" y="520954"/>
                    <a:pt x="295529" y="509778"/>
                    <a:pt x="292862" y="498983"/>
                  </a:cubicBezTo>
                  <a:close/>
                  <a:moveTo>
                    <a:pt x="27051" y="555498"/>
                  </a:moveTo>
                  <a:cubicBezTo>
                    <a:pt x="18669" y="555625"/>
                    <a:pt x="10922" y="555752"/>
                    <a:pt x="3556" y="555879"/>
                  </a:cubicBezTo>
                  <a:cubicBezTo>
                    <a:pt x="11049" y="569849"/>
                    <a:pt x="18542" y="584073"/>
                    <a:pt x="27305" y="600329"/>
                  </a:cubicBezTo>
                  <a:cubicBezTo>
                    <a:pt x="30353" y="598424"/>
                    <a:pt x="33528" y="596519"/>
                    <a:pt x="36449" y="594614"/>
                  </a:cubicBezTo>
                  <a:cubicBezTo>
                    <a:pt x="33147" y="580898"/>
                    <a:pt x="29972" y="567944"/>
                    <a:pt x="27051" y="555498"/>
                  </a:cubicBezTo>
                  <a:close/>
                  <a:moveTo>
                    <a:pt x="166116" y="614934"/>
                  </a:moveTo>
                  <a:cubicBezTo>
                    <a:pt x="166243" y="623316"/>
                    <a:pt x="166370" y="632333"/>
                    <a:pt x="166497" y="641858"/>
                  </a:cubicBezTo>
                  <a:cubicBezTo>
                    <a:pt x="153289" y="642112"/>
                    <a:pt x="141986" y="642239"/>
                    <a:pt x="131445" y="642366"/>
                  </a:cubicBezTo>
                  <a:cubicBezTo>
                    <a:pt x="141351" y="661162"/>
                    <a:pt x="151638" y="680466"/>
                    <a:pt x="164465" y="704723"/>
                  </a:cubicBezTo>
                  <a:cubicBezTo>
                    <a:pt x="171577" y="700278"/>
                    <a:pt x="178181" y="696087"/>
                    <a:pt x="184658" y="692023"/>
                  </a:cubicBezTo>
                  <a:cubicBezTo>
                    <a:pt x="177927" y="663956"/>
                    <a:pt x="172085" y="639318"/>
                    <a:pt x="166116" y="614934"/>
                  </a:cubicBezTo>
                  <a:close/>
                  <a:moveTo>
                    <a:pt x="296037" y="739902"/>
                  </a:moveTo>
                  <a:cubicBezTo>
                    <a:pt x="290195" y="740029"/>
                    <a:pt x="284734" y="740029"/>
                    <a:pt x="279527" y="740156"/>
                  </a:cubicBezTo>
                  <a:cubicBezTo>
                    <a:pt x="285750" y="751840"/>
                    <a:pt x="291973" y="763778"/>
                    <a:pt x="298958" y="776986"/>
                  </a:cubicBezTo>
                  <a:cubicBezTo>
                    <a:pt x="300736" y="775843"/>
                    <a:pt x="302387" y="774827"/>
                    <a:pt x="304165" y="773684"/>
                  </a:cubicBezTo>
                  <a:cubicBezTo>
                    <a:pt x="301371" y="761873"/>
                    <a:pt x="298704" y="750697"/>
                    <a:pt x="296164" y="739902"/>
                  </a:cubicBezTo>
                  <a:close/>
                  <a:moveTo>
                    <a:pt x="30099" y="795401"/>
                  </a:moveTo>
                  <a:cubicBezTo>
                    <a:pt x="21717" y="795528"/>
                    <a:pt x="13970" y="795655"/>
                    <a:pt x="6604" y="795655"/>
                  </a:cubicBezTo>
                  <a:cubicBezTo>
                    <a:pt x="13970" y="809625"/>
                    <a:pt x="21463" y="823849"/>
                    <a:pt x="30099" y="840232"/>
                  </a:cubicBezTo>
                  <a:cubicBezTo>
                    <a:pt x="33274" y="838327"/>
                    <a:pt x="36322" y="836422"/>
                    <a:pt x="39370" y="834517"/>
                  </a:cubicBezTo>
                  <a:cubicBezTo>
                    <a:pt x="36068" y="820801"/>
                    <a:pt x="33020" y="807847"/>
                    <a:pt x="30099" y="795401"/>
                  </a:cubicBezTo>
                  <a:close/>
                  <a:moveTo>
                    <a:pt x="168910" y="855472"/>
                  </a:moveTo>
                  <a:cubicBezTo>
                    <a:pt x="169037" y="863854"/>
                    <a:pt x="169037" y="872871"/>
                    <a:pt x="169164" y="882396"/>
                  </a:cubicBezTo>
                  <a:cubicBezTo>
                    <a:pt x="155956" y="882523"/>
                    <a:pt x="144653" y="882650"/>
                    <a:pt x="134112" y="882777"/>
                  </a:cubicBezTo>
                  <a:cubicBezTo>
                    <a:pt x="144018" y="901573"/>
                    <a:pt x="154178" y="921004"/>
                    <a:pt x="166878" y="945261"/>
                  </a:cubicBezTo>
                  <a:cubicBezTo>
                    <a:pt x="173990" y="940816"/>
                    <a:pt x="180594" y="936752"/>
                    <a:pt x="187198" y="932688"/>
                  </a:cubicBezTo>
                  <a:cubicBezTo>
                    <a:pt x="180594" y="904621"/>
                    <a:pt x="174752" y="879983"/>
                    <a:pt x="168910" y="855472"/>
                  </a:cubicBezTo>
                  <a:close/>
                  <a:moveTo>
                    <a:pt x="298450" y="980948"/>
                  </a:moveTo>
                  <a:cubicBezTo>
                    <a:pt x="292608" y="981075"/>
                    <a:pt x="287147" y="981075"/>
                    <a:pt x="281940" y="981075"/>
                  </a:cubicBezTo>
                  <a:cubicBezTo>
                    <a:pt x="288036" y="992886"/>
                    <a:pt x="294259" y="1004697"/>
                    <a:pt x="301244" y="1017905"/>
                  </a:cubicBezTo>
                  <a:cubicBezTo>
                    <a:pt x="303022" y="1016762"/>
                    <a:pt x="304673" y="1015746"/>
                    <a:pt x="306451" y="1014730"/>
                  </a:cubicBezTo>
                  <a:cubicBezTo>
                    <a:pt x="303657" y="1002919"/>
                    <a:pt x="301117" y="991743"/>
                    <a:pt x="298577" y="980948"/>
                  </a:cubicBezTo>
                  <a:close/>
                  <a:moveTo>
                    <a:pt x="32258" y="1035050"/>
                  </a:moveTo>
                  <a:cubicBezTo>
                    <a:pt x="23876" y="1035177"/>
                    <a:pt x="16129" y="1035177"/>
                    <a:pt x="8763" y="1035304"/>
                  </a:cubicBezTo>
                  <a:cubicBezTo>
                    <a:pt x="16129" y="1049274"/>
                    <a:pt x="23622" y="1063625"/>
                    <a:pt x="32131" y="1080008"/>
                  </a:cubicBezTo>
                  <a:cubicBezTo>
                    <a:pt x="35179" y="1078103"/>
                    <a:pt x="38354" y="1076198"/>
                    <a:pt x="41402" y="1074293"/>
                  </a:cubicBezTo>
                  <a:cubicBezTo>
                    <a:pt x="38227" y="1060577"/>
                    <a:pt x="35179" y="1047623"/>
                    <a:pt x="32258" y="1035177"/>
                  </a:cubicBezTo>
                  <a:close/>
                  <a:moveTo>
                    <a:pt x="170942" y="1095629"/>
                  </a:moveTo>
                  <a:cubicBezTo>
                    <a:pt x="171069" y="1104011"/>
                    <a:pt x="171069" y="1112901"/>
                    <a:pt x="171069" y="1122426"/>
                  </a:cubicBezTo>
                  <a:cubicBezTo>
                    <a:pt x="157861" y="1122553"/>
                    <a:pt x="146558" y="1122553"/>
                    <a:pt x="135890" y="1122680"/>
                  </a:cubicBezTo>
                  <a:cubicBezTo>
                    <a:pt x="145669" y="1141603"/>
                    <a:pt x="155829" y="1160907"/>
                    <a:pt x="168529" y="1185291"/>
                  </a:cubicBezTo>
                  <a:cubicBezTo>
                    <a:pt x="175641" y="1180973"/>
                    <a:pt x="182245" y="1176782"/>
                    <a:pt x="188849" y="1172718"/>
                  </a:cubicBezTo>
                  <a:cubicBezTo>
                    <a:pt x="182372" y="1144651"/>
                    <a:pt x="176657" y="1120013"/>
                    <a:pt x="170942" y="1095502"/>
                  </a:cubicBezTo>
                  <a:close/>
                  <a:moveTo>
                    <a:pt x="299974" y="1221740"/>
                  </a:moveTo>
                  <a:cubicBezTo>
                    <a:pt x="294132" y="1221740"/>
                    <a:pt x="288671" y="1221740"/>
                    <a:pt x="283464" y="1221867"/>
                  </a:cubicBezTo>
                  <a:cubicBezTo>
                    <a:pt x="289560" y="1233678"/>
                    <a:pt x="295783" y="1245616"/>
                    <a:pt x="302641" y="1258824"/>
                  </a:cubicBezTo>
                  <a:cubicBezTo>
                    <a:pt x="304419" y="1257681"/>
                    <a:pt x="306070" y="1256665"/>
                    <a:pt x="307848" y="1255649"/>
                  </a:cubicBezTo>
                  <a:cubicBezTo>
                    <a:pt x="305181" y="1243838"/>
                    <a:pt x="302514" y="1232662"/>
                    <a:pt x="300101" y="1221867"/>
                  </a:cubicBezTo>
                  <a:close/>
                  <a:moveTo>
                    <a:pt x="33655" y="1274826"/>
                  </a:moveTo>
                  <a:cubicBezTo>
                    <a:pt x="25146" y="1274826"/>
                    <a:pt x="17526" y="1274826"/>
                    <a:pt x="10160" y="1274953"/>
                  </a:cubicBezTo>
                  <a:cubicBezTo>
                    <a:pt x="17399" y="1289050"/>
                    <a:pt x="24892" y="1303274"/>
                    <a:pt x="33401" y="1319657"/>
                  </a:cubicBezTo>
                  <a:cubicBezTo>
                    <a:pt x="36576" y="1317752"/>
                    <a:pt x="39624" y="1315847"/>
                    <a:pt x="42672" y="1313942"/>
                  </a:cubicBezTo>
                  <a:cubicBezTo>
                    <a:pt x="39497" y="1300226"/>
                    <a:pt x="36576" y="1287272"/>
                    <a:pt x="33655" y="1274699"/>
                  </a:cubicBezTo>
                  <a:close/>
                </a:path>
              </a:pathLst>
            </a:custGeom>
            <a:blipFill>
              <a:blip r:embed="rId51"/>
              <a:stretch>
                <a:fillRect l="-5845" t="-1232" r="-4232" b="-824"/>
              </a:stretch>
            </a:blipFill>
          </p:spPr>
        </p:sp>
      </p:grpSp>
      <p:grpSp>
        <p:nvGrpSpPr>
          <p:cNvPr name="Group 126" id="126"/>
          <p:cNvGrpSpPr>
            <a:grpSpLocks noChangeAspect="true"/>
          </p:cNvGrpSpPr>
          <p:nvPr/>
        </p:nvGrpSpPr>
        <p:grpSpPr>
          <a:xfrm rot="0">
            <a:off x="493624" y="3530117"/>
            <a:ext cx="104232" cy="216894"/>
            <a:chOff x="0" y="0"/>
            <a:chExt cx="138976" cy="289192"/>
          </a:xfrm>
        </p:grpSpPr>
        <p:sp>
          <p:nvSpPr>
            <p:cNvPr name="Freeform 127" id="127"/>
            <p:cNvSpPr/>
            <p:nvPr/>
          </p:nvSpPr>
          <p:spPr>
            <a:xfrm flipH="false" flipV="false" rot="0">
              <a:off x="0" y="0"/>
              <a:ext cx="139065" cy="289306"/>
            </a:xfrm>
            <a:custGeom>
              <a:avLst/>
              <a:gdLst/>
              <a:ahLst/>
              <a:cxnLst/>
              <a:rect r="r" b="b" t="t" l="l"/>
              <a:pathLst>
                <a:path h="289306" w="139065">
                  <a:moveTo>
                    <a:pt x="9271" y="0"/>
                  </a:moveTo>
                  <a:cubicBezTo>
                    <a:pt x="6223" y="1905"/>
                    <a:pt x="3175" y="3810"/>
                    <a:pt x="0" y="5715"/>
                  </a:cubicBezTo>
                  <a:cubicBezTo>
                    <a:pt x="3810" y="13081"/>
                    <a:pt x="7747" y="20828"/>
                    <a:pt x="12065" y="29083"/>
                  </a:cubicBezTo>
                  <a:cubicBezTo>
                    <a:pt x="12192" y="97663"/>
                    <a:pt x="12319" y="131953"/>
                    <a:pt x="12319" y="200533"/>
                  </a:cubicBezTo>
                  <a:lnTo>
                    <a:pt x="762" y="200533"/>
                  </a:lnTo>
                  <a:cubicBezTo>
                    <a:pt x="3556" y="213106"/>
                    <a:pt x="6477" y="226060"/>
                    <a:pt x="9652" y="239776"/>
                  </a:cubicBezTo>
                  <a:cubicBezTo>
                    <a:pt x="13081" y="255016"/>
                    <a:pt x="16764" y="271272"/>
                    <a:pt x="20828" y="289052"/>
                  </a:cubicBezTo>
                  <a:cubicBezTo>
                    <a:pt x="54864" y="289179"/>
                    <a:pt x="76708" y="289179"/>
                    <a:pt x="103886" y="289179"/>
                  </a:cubicBezTo>
                  <a:cubicBezTo>
                    <a:pt x="114427" y="289179"/>
                    <a:pt x="125857" y="289179"/>
                    <a:pt x="139065" y="289306"/>
                  </a:cubicBezTo>
                  <a:cubicBezTo>
                    <a:pt x="139065" y="279781"/>
                    <a:pt x="139065" y="270891"/>
                    <a:pt x="139065" y="262382"/>
                  </a:cubicBezTo>
                  <a:cubicBezTo>
                    <a:pt x="139065" y="210312"/>
                    <a:pt x="139065" y="176657"/>
                    <a:pt x="139065" y="117475"/>
                  </a:cubicBezTo>
                  <a:cubicBezTo>
                    <a:pt x="138049" y="115570"/>
                    <a:pt x="137160" y="113665"/>
                    <a:pt x="136144" y="111887"/>
                  </a:cubicBezTo>
                  <a:cubicBezTo>
                    <a:pt x="123571" y="87503"/>
                    <a:pt x="113538" y="68072"/>
                    <a:pt x="103759" y="49149"/>
                  </a:cubicBezTo>
                  <a:cubicBezTo>
                    <a:pt x="76581" y="49276"/>
                    <a:pt x="54737" y="49276"/>
                    <a:pt x="20701" y="49403"/>
                  </a:cubicBezTo>
                  <a:cubicBezTo>
                    <a:pt x="16510" y="31496"/>
                    <a:pt x="12827" y="15240"/>
                    <a:pt x="9271" y="0"/>
                  </a:cubicBezTo>
                  <a:close/>
                </a:path>
              </a:pathLst>
            </a:custGeom>
            <a:blipFill>
              <a:blip r:embed="rId52"/>
              <a:stretch>
                <a:fillRect l="-9105" t="-5311" r="-9433" b="-5974"/>
              </a:stretch>
            </a:blipFill>
          </p:spPr>
        </p:sp>
      </p:grpSp>
      <p:grpSp>
        <p:nvGrpSpPr>
          <p:cNvPr name="Group 128" id="128"/>
          <p:cNvGrpSpPr>
            <a:grpSpLocks noChangeAspect="true"/>
          </p:cNvGrpSpPr>
          <p:nvPr/>
        </p:nvGrpSpPr>
        <p:grpSpPr>
          <a:xfrm rot="0">
            <a:off x="694068" y="3486312"/>
            <a:ext cx="102765" cy="217789"/>
            <a:chOff x="0" y="0"/>
            <a:chExt cx="137020" cy="290386"/>
          </a:xfrm>
        </p:grpSpPr>
        <p:sp>
          <p:nvSpPr>
            <p:cNvPr name="Freeform 129" id="129"/>
            <p:cNvSpPr/>
            <p:nvPr/>
          </p:nvSpPr>
          <p:spPr>
            <a:xfrm flipH="false" flipV="false" rot="0">
              <a:off x="0" y="0"/>
              <a:ext cx="137033" cy="290322"/>
            </a:xfrm>
            <a:custGeom>
              <a:avLst/>
              <a:gdLst/>
              <a:ahLst/>
              <a:cxnLst/>
              <a:rect r="r" b="b" t="t" l="l"/>
              <a:pathLst>
                <a:path h="290322" w="137033">
                  <a:moveTo>
                    <a:pt x="7112" y="0"/>
                  </a:moveTo>
                  <a:cubicBezTo>
                    <a:pt x="5334" y="1016"/>
                    <a:pt x="3683" y="2159"/>
                    <a:pt x="1905" y="3175"/>
                  </a:cubicBezTo>
                  <a:cubicBezTo>
                    <a:pt x="5334" y="9779"/>
                    <a:pt x="8890" y="16637"/>
                    <a:pt x="12573" y="23876"/>
                  </a:cubicBezTo>
                  <a:cubicBezTo>
                    <a:pt x="10668" y="15621"/>
                    <a:pt x="8890" y="7747"/>
                    <a:pt x="7112" y="0"/>
                  </a:cubicBezTo>
                  <a:close/>
                  <a:moveTo>
                    <a:pt x="18161" y="48260"/>
                  </a:moveTo>
                  <a:cubicBezTo>
                    <a:pt x="18415" y="108458"/>
                    <a:pt x="18415" y="142748"/>
                    <a:pt x="18542" y="207010"/>
                  </a:cubicBezTo>
                  <a:cubicBezTo>
                    <a:pt x="11938" y="207010"/>
                    <a:pt x="5842" y="207010"/>
                    <a:pt x="0" y="207010"/>
                  </a:cubicBezTo>
                  <a:cubicBezTo>
                    <a:pt x="2413" y="217805"/>
                    <a:pt x="4953" y="229108"/>
                    <a:pt x="7620" y="240919"/>
                  </a:cubicBezTo>
                  <a:cubicBezTo>
                    <a:pt x="9398" y="248666"/>
                    <a:pt x="11176" y="256540"/>
                    <a:pt x="13081" y="264795"/>
                  </a:cubicBezTo>
                  <a:cubicBezTo>
                    <a:pt x="14859" y="272669"/>
                    <a:pt x="16637" y="280797"/>
                    <a:pt x="18542" y="289179"/>
                  </a:cubicBezTo>
                  <a:cubicBezTo>
                    <a:pt x="18669" y="289560"/>
                    <a:pt x="18669" y="289941"/>
                    <a:pt x="18796" y="290322"/>
                  </a:cubicBezTo>
                  <a:cubicBezTo>
                    <a:pt x="52832" y="290322"/>
                    <a:pt x="74676" y="290322"/>
                    <a:pt x="101854" y="290322"/>
                  </a:cubicBezTo>
                  <a:cubicBezTo>
                    <a:pt x="109347" y="290322"/>
                    <a:pt x="117094" y="290322"/>
                    <a:pt x="125730" y="290322"/>
                  </a:cubicBezTo>
                  <a:lnTo>
                    <a:pt x="137033" y="290322"/>
                  </a:lnTo>
                  <a:cubicBezTo>
                    <a:pt x="137033" y="277495"/>
                    <a:pt x="137033" y="265811"/>
                    <a:pt x="137033" y="254889"/>
                  </a:cubicBezTo>
                  <a:cubicBezTo>
                    <a:pt x="137033" y="236728"/>
                    <a:pt x="137033" y="220726"/>
                    <a:pt x="137033" y="204724"/>
                  </a:cubicBezTo>
                  <a:cubicBezTo>
                    <a:pt x="137033" y="183896"/>
                    <a:pt x="137033" y="163068"/>
                    <a:pt x="136906" y="137922"/>
                  </a:cubicBezTo>
                  <a:cubicBezTo>
                    <a:pt x="136906" y="135509"/>
                    <a:pt x="136906" y="133223"/>
                    <a:pt x="136906" y="130683"/>
                  </a:cubicBezTo>
                  <a:cubicBezTo>
                    <a:pt x="136906" y="126492"/>
                    <a:pt x="136906" y="122047"/>
                    <a:pt x="136906" y="117602"/>
                  </a:cubicBezTo>
                  <a:cubicBezTo>
                    <a:pt x="122809" y="90551"/>
                    <a:pt x="112014" y="69596"/>
                    <a:pt x="101600" y="49149"/>
                  </a:cubicBezTo>
                  <a:cubicBezTo>
                    <a:pt x="74422" y="49276"/>
                    <a:pt x="52578" y="49276"/>
                    <a:pt x="18542" y="49403"/>
                  </a:cubicBezTo>
                  <a:cubicBezTo>
                    <a:pt x="18415" y="49022"/>
                    <a:pt x="18415" y="48641"/>
                    <a:pt x="18288" y="48260"/>
                  </a:cubicBezTo>
                  <a:close/>
                </a:path>
              </a:pathLst>
            </a:custGeom>
            <a:blipFill>
              <a:blip r:embed="rId53"/>
              <a:stretch>
                <a:fillRect l="-13772" t="-5157" r="-13577" b="-5739"/>
              </a:stretch>
            </a:blipFill>
          </p:spPr>
        </p:sp>
      </p:grpSp>
      <p:grpSp>
        <p:nvGrpSpPr>
          <p:cNvPr name="Group 130" id="130"/>
          <p:cNvGrpSpPr>
            <a:grpSpLocks noChangeAspect="true"/>
          </p:cNvGrpSpPr>
          <p:nvPr/>
        </p:nvGrpSpPr>
        <p:grpSpPr>
          <a:xfrm rot="0">
            <a:off x="595046" y="3424323"/>
            <a:ext cx="112938" cy="217313"/>
            <a:chOff x="0" y="0"/>
            <a:chExt cx="150584" cy="289750"/>
          </a:xfrm>
        </p:grpSpPr>
        <p:sp>
          <p:nvSpPr>
            <p:cNvPr name="Freeform 131" id="131"/>
            <p:cNvSpPr/>
            <p:nvPr/>
          </p:nvSpPr>
          <p:spPr>
            <a:xfrm flipH="false" flipV="false" rot="0">
              <a:off x="0" y="0"/>
              <a:ext cx="150622" cy="289814"/>
            </a:xfrm>
            <a:custGeom>
              <a:avLst/>
              <a:gdLst/>
              <a:ahLst/>
              <a:cxnLst/>
              <a:rect r="r" b="b" t="t" l="l"/>
              <a:pathLst>
                <a:path h="289814" w="150622">
                  <a:moveTo>
                    <a:pt x="20320" y="0"/>
                  </a:moveTo>
                  <a:cubicBezTo>
                    <a:pt x="13716" y="4064"/>
                    <a:pt x="7112" y="8128"/>
                    <a:pt x="0" y="12573"/>
                  </a:cubicBezTo>
                  <a:cubicBezTo>
                    <a:pt x="889" y="14351"/>
                    <a:pt x="1905" y="16256"/>
                    <a:pt x="2921" y="18161"/>
                  </a:cubicBezTo>
                  <a:cubicBezTo>
                    <a:pt x="3175" y="77343"/>
                    <a:pt x="3302" y="110998"/>
                    <a:pt x="3556" y="163068"/>
                  </a:cubicBezTo>
                  <a:cubicBezTo>
                    <a:pt x="9144" y="187579"/>
                    <a:pt x="14859" y="212217"/>
                    <a:pt x="21209" y="240411"/>
                  </a:cubicBezTo>
                  <a:cubicBezTo>
                    <a:pt x="24638" y="255651"/>
                    <a:pt x="28448" y="272034"/>
                    <a:pt x="32512" y="289814"/>
                  </a:cubicBezTo>
                  <a:cubicBezTo>
                    <a:pt x="66548" y="289814"/>
                    <a:pt x="88392" y="289814"/>
                    <a:pt x="115570" y="289687"/>
                  </a:cubicBezTo>
                  <a:cubicBezTo>
                    <a:pt x="120904" y="289687"/>
                    <a:pt x="126365" y="289687"/>
                    <a:pt x="132080" y="289687"/>
                  </a:cubicBezTo>
                  <a:cubicBezTo>
                    <a:pt x="137795" y="289687"/>
                    <a:pt x="144018" y="289687"/>
                    <a:pt x="150622" y="289687"/>
                  </a:cubicBezTo>
                  <a:cubicBezTo>
                    <a:pt x="150495" y="225425"/>
                    <a:pt x="150495" y="191135"/>
                    <a:pt x="150241" y="130937"/>
                  </a:cubicBezTo>
                  <a:cubicBezTo>
                    <a:pt x="148336" y="122428"/>
                    <a:pt x="146431" y="114300"/>
                    <a:pt x="144653" y="106553"/>
                  </a:cubicBezTo>
                  <a:cubicBezTo>
                    <a:pt x="140843" y="99314"/>
                    <a:pt x="137287" y="92456"/>
                    <a:pt x="133985" y="85852"/>
                  </a:cubicBezTo>
                  <a:cubicBezTo>
                    <a:pt x="127127" y="72644"/>
                    <a:pt x="120904" y="60706"/>
                    <a:pt x="114808" y="48895"/>
                  </a:cubicBezTo>
                  <a:cubicBezTo>
                    <a:pt x="87630" y="49022"/>
                    <a:pt x="65786" y="49149"/>
                    <a:pt x="31750" y="49276"/>
                  </a:cubicBezTo>
                  <a:cubicBezTo>
                    <a:pt x="27686" y="31496"/>
                    <a:pt x="23876" y="15240"/>
                    <a:pt x="20320" y="0"/>
                  </a:cubicBezTo>
                  <a:close/>
                </a:path>
              </a:pathLst>
            </a:custGeom>
            <a:blipFill>
              <a:blip r:embed="rId54"/>
              <a:stretch>
                <a:fillRect l="-8322" t="-6673" r="-7537" b="-4417"/>
              </a:stretch>
            </a:blipFill>
          </p:spPr>
        </p:sp>
      </p:grpSp>
      <p:grpSp>
        <p:nvGrpSpPr>
          <p:cNvPr name="Group 132" id="132"/>
          <p:cNvGrpSpPr>
            <a:grpSpLocks noChangeAspect="true"/>
          </p:cNvGrpSpPr>
          <p:nvPr/>
        </p:nvGrpSpPr>
        <p:grpSpPr>
          <a:xfrm rot="0">
            <a:off x="492776" y="3350295"/>
            <a:ext cx="104927" cy="216713"/>
            <a:chOff x="0" y="0"/>
            <a:chExt cx="139903" cy="288950"/>
          </a:xfrm>
        </p:grpSpPr>
        <p:sp>
          <p:nvSpPr>
            <p:cNvPr name="Freeform 133" id="133"/>
            <p:cNvSpPr/>
            <p:nvPr/>
          </p:nvSpPr>
          <p:spPr>
            <a:xfrm flipH="false" flipV="false" rot="0">
              <a:off x="0" y="0"/>
              <a:ext cx="140081" cy="288925"/>
            </a:xfrm>
            <a:custGeom>
              <a:avLst/>
              <a:gdLst/>
              <a:ahLst/>
              <a:cxnLst/>
              <a:rect r="r" b="b" t="t" l="l"/>
              <a:pathLst>
                <a:path h="288925" w="140081">
                  <a:moveTo>
                    <a:pt x="9271" y="0"/>
                  </a:moveTo>
                  <a:cubicBezTo>
                    <a:pt x="6223" y="1905"/>
                    <a:pt x="3048" y="3810"/>
                    <a:pt x="0" y="5715"/>
                  </a:cubicBezTo>
                  <a:cubicBezTo>
                    <a:pt x="3810" y="12954"/>
                    <a:pt x="7874" y="20701"/>
                    <a:pt x="12192" y="28956"/>
                  </a:cubicBezTo>
                  <a:cubicBezTo>
                    <a:pt x="12573" y="97536"/>
                    <a:pt x="12827" y="131826"/>
                    <a:pt x="13081" y="200533"/>
                  </a:cubicBezTo>
                  <a:cubicBezTo>
                    <a:pt x="9017" y="200533"/>
                    <a:pt x="5207" y="200533"/>
                    <a:pt x="1524" y="200533"/>
                  </a:cubicBezTo>
                  <a:cubicBezTo>
                    <a:pt x="4445" y="212979"/>
                    <a:pt x="7366" y="225933"/>
                    <a:pt x="10541" y="239776"/>
                  </a:cubicBezTo>
                  <a:cubicBezTo>
                    <a:pt x="14097" y="255016"/>
                    <a:pt x="17780" y="271272"/>
                    <a:pt x="21844" y="288925"/>
                  </a:cubicBezTo>
                  <a:cubicBezTo>
                    <a:pt x="55880" y="288798"/>
                    <a:pt x="77724" y="288798"/>
                    <a:pt x="104902" y="288671"/>
                  </a:cubicBezTo>
                  <a:cubicBezTo>
                    <a:pt x="115443" y="288671"/>
                    <a:pt x="126873" y="288544"/>
                    <a:pt x="140081" y="288544"/>
                  </a:cubicBezTo>
                  <a:cubicBezTo>
                    <a:pt x="140081" y="279019"/>
                    <a:pt x="140081" y="270129"/>
                    <a:pt x="139954" y="261620"/>
                  </a:cubicBezTo>
                  <a:cubicBezTo>
                    <a:pt x="139827" y="209550"/>
                    <a:pt x="139700" y="175895"/>
                    <a:pt x="139319" y="116713"/>
                  </a:cubicBezTo>
                  <a:cubicBezTo>
                    <a:pt x="138303" y="114808"/>
                    <a:pt x="137414" y="112903"/>
                    <a:pt x="136398" y="111125"/>
                  </a:cubicBezTo>
                  <a:cubicBezTo>
                    <a:pt x="123698" y="86741"/>
                    <a:pt x="113665" y="67310"/>
                    <a:pt x="103759" y="48514"/>
                  </a:cubicBezTo>
                  <a:cubicBezTo>
                    <a:pt x="76581" y="48641"/>
                    <a:pt x="54737" y="48895"/>
                    <a:pt x="20701" y="49022"/>
                  </a:cubicBezTo>
                  <a:cubicBezTo>
                    <a:pt x="16637" y="31369"/>
                    <a:pt x="12827" y="15240"/>
                    <a:pt x="9271" y="0"/>
                  </a:cubicBezTo>
                  <a:close/>
                </a:path>
              </a:pathLst>
            </a:custGeom>
            <a:blipFill>
              <a:blip r:embed="rId55"/>
              <a:stretch>
                <a:fillRect l="-8232" t="-5995" r="-9446" b="-5437"/>
              </a:stretch>
            </a:blipFill>
          </p:spPr>
        </p:sp>
      </p:grpSp>
      <p:grpSp>
        <p:nvGrpSpPr>
          <p:cNvPr name="Group 134" id="134"/>
          <p:cNvGrpSpPr>
            <a:grpSpLocks noChangeAspect="true"/>
          </p:cNvGrpSpPr>
          <p:nvPr/>
        </p:nvGrpSpPr>
        <p:grpSpPr>
          <a:xfrm rot="0">
            <a:off x="693563" y="3305670"/>
            <a:ext cx="102994" cy="217732"/>
            <a:chOff x="0" y="0"/>
            <a:chExt cx="137325" cy="290309"/>
          </a:xfrm>
        </p:grpSpPr>
        <p:sp>
          <p:nvSpPr>
            <p:cNvPr name="Freeform 135" id="135"/>
            <p:cNvSpPr/>
            <p:nvPr/>
          </p:nvSpPr>
          <p:spPr>
            <a:xfrm flipH="false" flipV="false" rot="0">
              <a:off x="0" y="0"/>
              <a:ext cx="137287" cy="290322"/>
            </a:xfrm>
            <a:custGeom>
              <a:avLst/>
              <a:gdLst/>
              <a:ahLst/>
              <a:cxnLst/>
              <a:rect r="r" b="b" t="t" l="l"/>
              <a:pathLst>
                <a:path h="290322" w="137287">
                  <a:moveTo>
                    <a:pt x="6350" y="0"/>
                  </a:moveTo>
                  <a:cubicBezTo>
                    <a:pt x="4699" y="1016"/>
                    <a:pt x="2921" y="2159"/>
                    <a:pt x="1270" y="3175"/>
                  </a:cubicBezTo>
                  <a:cubicBezTo>
                    <a:pt x="4572" y="9779"/>
                    <a:pt x="8128" y="16510"/>
                    <a:pt x="11938" y="23876"/>
                  </a:cubicBezTo>
                  <a:cubicBezTo>
                    <a:pt x="10033" y="15621"/>
                    <a:pt x="8128" y="7620"/>
                    <a:pt x="6350" y="0"/>
                  </a:cubicBezTo>
                  <a:close/>
                  <a:moveTo>
                    <a:pt x="17653" y="48260"/>
                  </a:moveTo>
                  <a:cubicBezTo>
                    <a:pt x="18034" y="108458"/>
                    <a:pt x="18288" y="142748"/>
                    <a:pt x="18542" y="207010"/>
                  </a:cubicBezTo>
                  <a:cubicBezTo>
                    <a:pt x="11938" y="207010"/>
                    <a:pt x="5842" y="207137"/>
                    <a:pt x="0" y="207137"/>
                  </a:cubicBezTo>
                  <a:cubicBezTo>
                    <a:pt x="2540" y="217932"/>
                    <a:pt x="5080" y="229108"/>
                    <a:pt x="7747" y="240919"/>
                  </a:cubicBezTo>
                  <a:cubicBezTo>
                    <a:pt x="9525" y="248666"/>
                    <a:pt x="11303" y="256540"/>
                    <a:pt x="13208" y="264795"/>
                  </a:cubicBezTo>
                  <a:cubicBezTo>
                    <a:pt x="14986" y="272542"/>
                    <a:pt x="16891" y="280670"/>
                    <a:pt x="18796" y="289179"/>
                  </a:cubicBezTo>
                  <a:cubicBezTo>
                    <a:pt x="18923" y="289560"/>
                    <a:pt x="18923" y="289941"/>
                    <a:pt x="19050" y="290322"/>
                  </a:cubicBezTo>
                  <a:cubicBezTo>
                    <a:pt x="53086" y="290195"/>
                    <a:pt x="74930" y="290068"/>
                    <a:pt x="102108" y="290068"/>
                  </a:cubicBezTo>
                  <a:cubicBezTo>
                    <a:pt x="109601" y="290068"/>
                    <a:pt x="117348" y="289941"/>
                    <a:pt x="125984" y="289941"/>
                  </a:cubicBezTo>
                  <a:cubicBezTo>
                    <a:pt x="129540" y="289941"/>
                    <a:pt x="133350" y="289941"/>
                    <a:pt x="137287" y="289941"/>
                  </a:cubicBezTo>
                  <a:cubicBezTo>
                    <a:pt x="137287" y="279908"/>
                    <a:pt x="137160" y="270637"/>
                    <a:pt x="137160" y="261874"/>
                  </a:cubicBezTo>
                  <a:cubicBezTo>
                    <a:pt x="137160" y="248412"/>
                    <a:pt x="137033" y="236093"/>
                    <a:pt x="137033" y="224282"/>
                  </a:cubicBezTo>
                  <a:cubicBezTo>
                    <a:pt x="137033" y="220091"/>
                    <a:pt x="137033" y="215900"/>
                    <a:pt x="137033" y="211709"/>
                  </a:cubicBezTo>
                  <a:cubicBezTo>
                    <a:pt x="136906" y="190373"/>
                    <a:pt x="136779" y="169672"/>
                    <a:pt x="136652" y="144780"/>
                  </a:cubicBezTo>
                  <a:cubicBezTo>
                    <a:pt x="136652" y="136144"/>
                    <a:pt x="136525" y="127000"/>
                    <a:pt x="136525" y="117094"/>
                  </a:cubicBezTo>
                  <a:cubicBezTo>
                    <a:pt x="122428" y="90043"/>
                    <a:pt x="111633" y="68961"/>
                    <a:pt x="100965" y="48641"/>
                  </a:cubicBezTo>
                  <a:cubicBezTo>
                    <a:pt x="73787" y="48895"/>
                    <a:pt x="51943" y="49022"/>
                    <a:pt x="17907" y="49276"/>
                  </a:cubicBezTo>
                  <a:cubicBezTo>
                    <a:pt x="17780" y="48895"/>
                    <a:pt x="17780" y="48514"/>
                    <a:pt x="17653" y="48133"/>
                  </a:cubicBezTo>
                  <a:close/>
                </a:path>
              </a:pathLst>
            </a:custGeom>
            <a:blipFill>
              <a:blip r:embed="rId56"/>
              <a:stretch>
                <a:fillRect l="-13256" t="-5450" r="-13857" b="-5446"/>
              </a:stretch>
            </a:blipFill>
          </p:spPr>
        </p:sp>
      </p:grpSp>
      <p:grpSp>
        <p:nvGrpSpPr>
          <p:cNvPr name="Group 136" id="136"/>
          <p:cNvGrpSpPr>
            <a:grpSpLocks noChangeAspect="true"/>
          </p:cNvGrpSpPr>
          <p:nvPr/>
        </p:nvGrpSpPr>
        <p:grpSpPr>
          <a:xfrm rot="0">
            <a:off x="593817" y="3244053"/>
            <a:ext cx="113662" cy="217275"/>
            <a:chOff x="0" y="0"/>
            <a:chExt cx="151549" cy="289700"/>
          </a:xfrm>
        </p:grpSpPr>
        <p:sp>
          <p:nvSpPr>
            <p:cNvPr name="Freeform 137" id="137"/>
            <p:cNvSpPr/>
            <p:nvPr/>
          </p:nvSpPr>
          <p:spPr>
            <a:xfrm flipH="false" flipV="false" rot="0">
              <a:off x="0" y="0"/>
              <a:ext cx="151384" cy="289687"/>
            </a:xfrm>
            <a:custGeom>
              <a:avLst/>
              <a:gdLst/>
              <a:ahLst/>
              <a:cxnLst/>
              <a:rect r="r" b="b" t="t" l="l"/>
              <a:pathLst>
                <a:path h="289687" w="151384">
                  <a:moveTo>
                    <a:pt x="20320" y="0"/>
                  </a:moveTo>
                  <a:cubicBezTo>
                    <a:pt x="13716" y="4064"/>
                    <a:pt x="7112" y="8255"/>
                    <a:pt x="0" y="12573"/>
                  </a:cubicBezTo>
                  <a:cubicBezTo>
                    <a:pt x="1016" y="14351"/>
                    <a:pt x="1905" y="16256"/>
                    <a:pt x="2921" y="18161"/>
                  </a:cubicBezTo>
                  <a:cubicBezTo>
                    <a:pt x="3429" y="77343"/>
                    <a:pt x="3683" y="110998"/>
                    <a:pt x="3937" y="163195"/>
                  </a:cubicBezTo>
                  <a:cubicBezTo>
                    <a:pt x="9652" y="187706"/>
                    <a:pt x="15367" y="212344"/>
                    <a:pt x="21844" y="240411"/>
                  </a:cubicBezTo>
                  <a:cubicBezTo>
                    <a:pt x="25400" y="255651"/>
                    <a:pt x="29210" y="271907"/>
                    <a:pt x="33274" y="289687"/>
                  </a:cubicBezTo>
                  <a:cubicBezTo>
                    <a:pt x="67310" y="289560"/>
                    <a:pt x="89154" y="289433"/>
                    <a:pt x="116332" y="289306"/>
                  </a:cubicBezTo>
                  <a:cubicBezTo>
                    <a:pt x="121539" y="289306"/>
                    <a:pt x="127127" y="289179"/>
                    <a:pt x="132842" y="289179"/>
                  </a:cubicBezTo>
                  <a:cubicBezTo>
                    <a:pt x="138557" y="289179"/>
                    <a:pt x="144780" y="289052"/>
                    <a:pt x="151384" y="289052"/>
                  </a:cubicBezTo>
                  <a:cubicBezTo>
                    <a:pt x="151130" y="224790"/>
                    <a:pt x="150876" y="190500"/>
                    <a:pt x="150495" y="130302"/>
                  </a:cubicBezTo>
                  <a:cubicBezTo>
                    <a:pt x="148590" y="121793"/>
                    <a:pt x="146685" y="113665"/>
                    <a:pt x="144780" y="105918"/>
                  </a:cubicBezTo>
                  <a:cubicBezTo>
                    <a:pt x="140970" y="98679"/>
                    <a:pt x="137414" y="91821"/>
                    <a:pt x="133985" y="85344"/>
                  </a:cubicBezTo>
                  <a:cubicBezTo>
                    <a:pt x="127127" y="72136"/>
                    <a:pt x="120904" y="60198"/>
                    <a:pt x="114681" y="48514"/>
                  </a:cubicBezTo>
                  <a:cubicBezTo>
                    <a:pt x="87503" y="48768"/>
                    <a:pt x="65659" y="49022"/>
                    <a:pt x="31623" y="49276"/>
                  </a:cubicBezTo>
                  <a:cubicBezTo>
                    <a:pt x="27686" y="31496"/>
                    <a:pt x="23876" y="15240"/>
                    <a:pt x="20320" y="0"/>
                  </a:cubicBezTo>
                  <a:close/>
                </a:path>
              </a:pathLst>
            </a:custGeom>
            <a:blipFill>
              <a:blip r:embed="rId57"/>
              <a:stretch>
                <a:fillRect l="-7197" t="-7141" r="-8078" b="-3998"/>
              </a:stretch>
            </a:blipFill>
          </p:spPr>
        </p:sp>
      </p:grpSp>
      <p:grpSp>
        <p:nvGrpSpPr>
          <p:cNvPr name="Group 138" id="138"/>
          <p:cNvGrpSpPr>
            <a:grpSpLocks noChangeAspect="true"/>
          </p:cNvGrpSpPr>
          <p:nvPr/>
        </p:nvGrpSpPr>
        <p:grpSpPr>
          <a:xfrm rot="0">
            <a:off x="491261" y="3170492"/>
            <a:ext cx="105680" cy="216675"/>
            <a:chOff x="0" y="0"/>
            <a:chExt cx="140906" cy="288900"/>
          </a:xfrm>
        </p:grpSpPr>
        <p:sp>
          <p:nvSpPr>
            <p:cNvPr name="Freeform 139" id="139"/>
            <p:cNvSpPr/>
            <p:nvPr/>
          </p:nvSpPr>
          <p:spPr>
            <a:xfrm flipH="false" flipV="false" rot="0">
              <a:off x="0" y="0"/>
              <a:ext cx="140843" cy="288925"/>
            </a:xfrm>
            <a:custGeom>
              <a:avLst/>
              <a:gdLst/>
              <a:ahLst/>
              <a:cxnLst/>
              <a:rect r="r" b="b" t="t" l="l"/>
              <a:pathLst>
                <a:path h="288925" w="140843">
                  <a:moveTo>
                    <a:pt x="9271" y="0"/>
                  </a:moveTo>
                  <a:cubicBezTo>
                    <a:pt x="6223" y="1905"/>
                    <a:pt x="3175" y="3810"/>
                    <a:pt x="0" y="5715"/>
                  </a:cubicBezTo>
                  <a:cubicBezTo>
                    <a:pt x="3810" y="12954"/>
                    <a:pt x="7874" y="20701"/>
                    <a:pt x="12192" y="28956"/>
                  </a:cubicBezTo>
                  <a:cubicBezTo>
                    <a:pt x="12827" y="97663"/>
                    <a:pt x="13208" y="131826"/>
                    <a:pt x="13716" y="200533"/>
                  </a:cubicBezTo>
                  <a:cubicBezTo>
                    <a:pt x="9652" y="200533"/>
                    <a:pt x="5842" y="200660"/>
                    <a:pt x="2032" y="200660"/>
                  </a:cubicBezTo>
                  <a:cubicBezTo>
                    <a:pt x="4953" y="213106"/>
                    <a:pt x="8001" y="226060"/>
                    <a:pt x="11176" y="239776"/>
                  </a:cubicBezTo>
                  <a:cubicBezTo>
                    <a:pt x="14732" y="255016"/>
                    <a:pt x="18542" y="271145"/>
                    <a:pt x="22606" y="288925"/>
                  </a:cubicBezTo>
                  <a:cubicBezTo>
                    <a:pt x="56642" y="288671"/>
                    <a:pt x="78486" y="288544"/>
                    <a:pt x="105664" y="288417"/>
                  </a:cubicBezTo>
                  <a:cubicBezTo>
                    <a:pt x="116205" y="288290"/>
                    <a:pt x="127635" y="288290"/>
                    <a:pt x="140843" y="288163"/>
                  </a:cubicBezTo>
                  <a:cubicBezTo>
                    <a:pt x="140843" y="278638"/>
                    <a:pt x="140716" y="269748"/>
                    <a:pt x="140716" y="261366"/>
                  </a:cubicBezTo>
                  <a:cubicBezTo>
                    <a:pt x="140462" y="209296"/>
                    <a:pt x="140081" y="175514"/>
                    <a:pt x="139700" y="116332"/>
                  </a:cubicBezTo>
                  <a:cubicBezTo>
                    <a:pt x="138684" y="114427"/>
                    <a:pt x="137795" y="112649"/>
                    <a:pt x="136779" y="110744"/>
                  </a:cubicBezTo>
                  <a:cubicBezTo>
                    <a:pt x="124079" y="86487"/>
                    <a:pt x="113919" y="67183"/>
                    <a:pt x="104013" y="48260"/>
                  </a:cubicBezTo>
                  <a:cubicBezTo>
                    <a:pt x="76835" y="48514"/>
                    <a:pt x="54991" y="48768"/>
                    <a:pt x="20955" y="49149"/>
                  </a:cubicBezTo>
                  <a:cubicBezTo>
                    <a:pt x="16637" y="31369"/>
                    <a:pt x="12827" y="15240"/>
                    <a:pt x="9271" y="0"/>
                  </a:cubicBezTo>
                  <a:close/>
                </a:path>
              </a:pathLst>
            </a:custGeom>
            <a:blipFill>
              <a:blip r:embed="rId58"/>
              <a:stretch>
                <a:fillRect l="-13624" t="-6676" r="-10279" b="-4756"/>
              </a:stretch>
            </a:blipFill>
          </p:spPr>
        </p:sp>
      </p:grpSp>
      <p:grpSp>
        <p:nvGrpSpPr>
          <p:cNvPr name="Group 140" id="140"/>
          <p:cNvGrpSpPr>
            <a:grpSpLocks noChangeAspect="true"/>
          </p:cNvGrpSpPr>
          <p:nvPr/>
        </p:nvGrpSpPr>
        <p:grpSpPr>
          <a:xfrm rot="0">
            <a:off x="692420" y="3124952"/>
            <a:ext cx="103213" cy="217770"/>
            <a:chOff x="0" y="0"/>
            <a:chExt cx="137617" cy="290360"/>
          </a:xfrm>
        </p:grpSpPr>
        <p:sp>
          <p:nvSpPr>
            <p:cNvPr name="Freeform 141" id="141"/>
            <p:cNvSpPr/>
            <p:nvPr/>
          </p:nvSpPr>
          <p:spPr>
            <a:xfrm flipH="false" flipV="false" rot="0">
              <a:off x="0" y="0"/>
              <a:ext cx="137668" cy="290322"/>
            </a:xfrm>
            <a:custGeom>
              <a:avLst/>
              <a:gdLst/>
              <a:ahLst/>
              <a:cxnLst/>
              <a:rect r="r" b="b" t="t" l="l"/>
              <a:pathLst>
                <a:path h="290322" w="137668">
                  <a:moveTo>
                    <a:pt x="5715" y="0"/>
                  </a:moveTo>
                  <a:cubicBezTo>
                    <a:pt x="3937" y="1143"/>
                    <a:pt x="2286" y="2159"/>
                    <a:pt x="508" y="3302"/>
                  </a:cubicBezTo>
                  <a:cubicBezTo>
                    <a:pt x="3937" y="9779"/>
                    <a:pt x="7493" y="16510"/>
                    <a:pt x="11303" y="23876"/>
                  </a:cubicBezTo>
                  <a:cubicBezTo>
                    <a:pt x="9398" y="15621"/>
                    <a:pt x="7493" y="7620"/>
                    <a:pt x="5715" y="0"/>
                  </a:cubicBezTo>
                  <a:close/>
                  <a:moveTo>
                    <a:pt x="17145" y="48260"/>
                  </a:moveTo>
                  <a:cubicBezTo>
                    <a:pt x="17780" y="108458"/>
                    <a:pt x="18034" y="142748"/>
                    <a:pt x="18542" y="207010"/>
                  </a:cubicBezTo>
                  <a:cubicBezTo>
                    <a:pt x="11938" y="207137"/>
                    <a:pt x="5842" y="207137"/>
                    <a:pt x="0" y="207137"/>
                  </a:cubicBezTo>
                  <a:cubicBezTo>
                    <a:pt x="2540" y="217932"/>
                    <a:pt x="5207" y="229108"/>
                    <a:pt x="7874" y="240919"/>
                  </a:cubicBezTo>
                  <a:cubicBezTo>
                    <a:pt x="9652" y="248539"/>
                    <a:pt x="11557" y="256540"/>
                    <a:pt x="13462" y="264795"/>
                  </a:cubicBezTo>
                  <a:cubicBezTo>
                    <a:pt x="15240" y="272669"/>
                    <a:pt x="17145" y="280797"/>
                    <a:pt x="19177" y="289179"/>
                  </a:cubicBezTo>
                  <a:cubicBezTo>
                    <a:pt x="19304" y="289560"/>
                    <a:pt x="19304" y="289941"/>
                    <a:pt x="19431" y="290322"/>
                  </a:cubicBezTo>
                  <a:cubicBezTo>
                    <a:pt x="53467" y="290068"/>
                    <a:pt x="75311" y="289941"/>
                    <a:pt x="102489" y="289687"/>
                  </a:cubicBezTo>
                  <a:cubicBezTo>
                    <a:pt x="109982" y="289687"/>
                    <a:pt x="117729" y="289560"/>
                    <a:pt x="126365" y="289560"/>
                  </a:cubicBezTo>
                  <a:cubicBezTo>
                    <a:pt x="129921" y="289560"/>
                    <a:pt x="133731" y="289433"/>
                    <a:pt x="137668" y="289433"/>
                  </a:cubicBezTo>
                  <a:cubicBezTo>
                    <a:pt x="137668" y="282194"/>
                    <a:pt x="137541" y="275463"/>
                    <a:pt x="137541" y="268859"/>
                  </a:cubicBezTo>
                  <a:cubicBezTo>
                    <a:pt x="137414" y="250317"/>
                    <a:pt x="137287" y="234188"/>
                    <a:pt x="137160" y="218694"/>
                  </a:cubicBezTo>
                  <a:cubicBezTo>
                    <a:pt x="137033" y="196850"/>
                    <a:pt x="136779" y="176276"/>
                    <a:pt x="136652" y="151892"/>
                  </a:cubicBezTo>
                  <a:cubicBezTo>
                    <a:pt x="136652" y="149860"/>
                    <a:pt x="136652" y="147701"/>
                    <a:pt x="136525" y="145669"/>
                  </a:cubicBezTo>
                  <a:cubicBezTo>
                    <a:pt x="136398" y="136652"/>
                    <a:pt x="136398" y="127127"/>
                    <a:pt x="136271" y="116713"/>
                  </a:cubicBezTo>
                  <a:cubicBezTo>
                    <a:pt x="133604" y="111506"/>
                    <a:pt x="131064" y="106680"/>
                    <a:pt x="128524" y="101854"/>
                  </a:cubicBezTo>
                  <a:cubicBezTo>
                    <a:pt x="127254" y="99441"/>
                    <a:pt x="125984" y="97028"/>
                    <a:pt x="124841" y="94742"/>
                  </a:cubicBezTo>
                  <a:cubicBezTo>
                    <a:pt x="123952" y="92964"/>
                    <a:pt x="122936" y="91186"/>
                    <a:pt x="122047" y="89535"/>
                  </a:cubicBezTo>
                  <a:cubicBezTo>
                    <a:pt x="114300" y="74676"/>
                    <a:pt x="107315" y="61468"/>
                    <a:pt x="100457" y="48387"/>
                  </a:cubicBezTo>
                  <a:cubicBezTo>
                    <a:pt x="73279" y="48768"/>
                    <a:pt x="51435" y="49022"/>
                    <a:pt x="17399" y="49403"/>
                  </a:cubicBezTo>
                  <a:cubicBezTo>
                    <a:pt x="17272" y="49022"/>
                    <a:pt x="17272" y="48641"/>
                    <a:pt x="17145" y="48260"/>
                  </a:cubicBezTo>
                  <a:close/>
                </a:path>
              </a:pathLst>
            </a:custGeom>
            <a:blipFill>
              <a:blip r:embed="rId59"/>
              <a:stretch>
                <a:fillRect l="-12112" t="-5708" r="-7629" b="-5188"/>
              </a:stretch>
            </a:blipFill>
          </p:spPr>
        </p:sp>
      </p:grpSp>
      <p:grpSp>
        <p:nvGrpSpPr>
          <p:cNvPr name="Group 142" id="142"/>
          <p:cNvGrpSpPr>
            <a:grpSpLocks noChangeAspect="true"/>
          </p:cNvGrpSpPr>
          <p:nvPr/>
        </p:nvGrpSpPr>
        <p:grpSpPr>
          <a:xfrm rot="0">
            <a:off x="591950" y="3063688"/>
            <a:ext cx="114405" cy="217332"/>
            <a:chOff x="0" y="0"/>
            <a:chExt cx="152540" cy="289776"/>
          </a:xfrm>
        </p:grpSpPr>
        <p:sp>
          <p:nvSpPr>
            <p:cNvPr name="Freeform 143" id="143"/>
            <p:cNvSpPr/>
            <p:nvPr/>
          </p:nvSpPr>
          <p:spPr>
            <a:xfrm flipH="false" flipV="false" rot="0">
              <a:off x="0" y="0"/>
              <a:ext cx="152527" cy="289814"/>
            </a:xfrm>
            <a:custGeom>
              <a:avLst/>
              <a:gdLst/>
              <a:ahLst/>
              <a:cxnLst/>
              <a:rect r="r" b="b" t="t" l="l"/>
              <a:pathLst>
                <a:path h="289814" w="152527">
                  <a:moveTo>
                    <a:pt x="20193" y="0"/>
                  </a:moveTo>
                  <a:cubicBezTo>
                    <a:pt x="13716" y="4064"/>
                    <a:pt x="7112" y="8255"/>
                    <a:pt x="0" y="12700"/>
                  </a:cubicBezTo>
                  <a:cubicBezTo>
                    <a:pt x="1016" y="14478"/>
                    <a:pt x="1905" y="16383"/>
                    <a:pt x="2921" y="18288"/>
                  </a:cubicBezTo>
                  <a:cubicBezTo>
                    <a:pt x="3683" y="77470"/>
                    <a:pt x="4064" y="111252"/>
                    <a:pt x="4572" y="163322"/>
                  </a:cubicBezTo>
                  <a:cubicBezTo>
                    <a:pt x="10414" y="187833"/>
                    <a:pt x="16256" y="212471"/>
                    <a:pt x="22860" y="240538"/>
                  </a:cubicBezTo>
                  <a:cubicBezTo>
                    <a:pt x="26416" y="255778"/>
                    <a:pt x="30226" y="272034"/>
                    <a:pt x="34417" y="289814"/>
                  </a:cubicBezTo>
                  <a:cubicBezTo>
                    <a:pt x="68453" y="289433"/>
                    <a:pt x="90297" y="289306"/>
                    <a:pt x="117475" y="289052"/>
                  </a:cubicBezTo>
                  <a:cubicBezTo>
                    <a:pt x="122682" y="289052"/>
                    <a:pt x="128143" y="288925"/>
                    <a:pt x="133985" y="288925"/>
                  </a:cubicBezTo>
                  <a:cubicBezTo>
                    <a:pt x="139827" y="288925"/>
                    <a:pt x="145923" y="288798"/>
                    <a:pt x="152527" y="288798"/>
                  </a:cubicBezTo>
                  <a:cubicBezTo>
                    <a:pt x="152019" y="224536"/>
                    <a:pt x="151638" y="190246"/>
                    <a:pt x="151130" y="130048"/>
                  </a:cubicBezTo>
                  <a:cubicBezTo>
                    <a:pt x="149098" y="121539"/>
                    <a:pt x="147193" y="113538"/>
                    <a:pt x="145288" y="105664"/>
                  </a:cubicBezTo>
                  <a:cubicBezTo>
                    <a:pt x="141478" y="98425"/>
                    <a:pt x="137922" y="91567"/>
                    <a:pt x="134493" y="85090"/>
                  </a:cubicBezTo>
                  <a:cubicBezTo>
                    <a:pt x="127508" y="71882"/>
                    <a:pt x="121285" y="59944"/>
                    <a:pt x="115062" y="48260"/>
                  </a:cubicBezTo>
                  <a:cubicBezTo>
                    <a:pt x="87884" y="48641"/>
                    <a:pt x="66040" y="48895"/>
                    <a:pt x="32004" y="49403"/>
                  </a:cubicBezTo>
                  <a:cubicBezTo>
                    <a:pt x="27813" y="31496"/>
                    <a:pt x="23876" y="15240"/>
                    <a:pt x="20193" y="0"/>
                  </a:cubicBezTo>
                  <a:close/>
                </a:path>
              </a:pathLst>
            </a:custGeom>
            <a:blipFill>
              <a:blip r:embed="rId60"/>
              <a:stretch>
                <a:fillRect l="-11848" t="-4224" r="-8909" b="-6866"/>
              </a:stretch>
            </a:blipFill>
          </p:spPr>
        </p:sp>
      </p:grpSp>
      <p:grpSp>
        <p:nvGrpSpPr>
          <p:cNvPr name="Group 144" id="144"/>
          <p:cNvGrpSpPr>
            <a:grpSpLocks noChangeAspect="true"/>
          </p:cNvGrpSpPr>
          <p:nvPr/>
        </p:nvGrpSpPr>
        <p:grpSpPr>
          <a:xfrm rot="0">
            <a:off x="489099" y="2990593"/>
            <a:ext cx="106451" cy="216760"/>
            <a:chOff x="0" y="0"/>
            <a:chExt cx="141935" cy="289014"/>
          </a:xfrm>
        </p:grpSpPr>
        <p:sp>
          <p:nvSpPr>
            <p:cNvPr name="Freeform 145" id="145"/>
            <p:cNvSpPr/>
            <p:nvPr/>
          </p:nvSpPr>
          <p:spPr>
            <a:xfrm flipH="false" flipV="false" rot="0">
              <a:off x="0" y="0"/>
              <a:ext cx="141859" cy="288925"/>
            </a:xfrm>
            <a:custGeom>
              <a:avLst/>
              <a:gdLst/>
              <a:ahLst/>
              <a:cxnLst/>
              <a:rect r="r" b="b" t="t" l="l"/>
              <a:pathLst>
                <a:path h="288925" w="141859">
                  <a:moveTo>
                    <a:pt x="9144" y="0"/>
                  </a:moveTo>
                  <a:cubicBezTo>
                    <a:pt x="6223" y="1905"/>
                    <a:pt x="3048" y="3810"/>
                    <a:pt x="0" y="5715"/>
                  </a:cubicBezTo>
                  <a:cubicBezTo>
                    <a:pt x="3810" y="12954"/>
                    <a:pt x="8001" y="20701"/>
                    <a:pt x="12319" y="28956"/>
                  </a:cubicBezTo>
                  <a:cubicBezTo>
                    <a:pt x="13208" y="97536"/>
                    <a:pt x="13716" y="131953"/>
                    <a:pt x="14351" y="200533"/>
                  </a:cubicBezTo>
                  <a:cubicBezTo>
                    <a:pt x="10287" y="200533"/>
                    <a:pt x="6477" y="200660"/>
                    <a:pt x="2794" y="200660"/>
                  </a:cubicBezTo>
                  <a:cubicBezTo>
                    <a:pt x="5715" y="213106"/>
                    <a:pt x="8890" y="226060"/>
                    <a:pt x="12065" y="239776"/>
                  </a:cubicBezTo>
                  <a:cubicBezTo>
                    <a:pt x="15621" y="255016"/>
                    <a:pt x="19558" y="271145"/>
                    <a:pt x="23749" y="288925"/>
                  </a:cubicBezTo>
                  <a:cubicBezTo>
                    <a:pt x="57785" y="288544"/>
                    <a:pt x="79629" y="288290"/>
                    <a:pt x="106807" y="288036"/>
                  </a:cubicBezTo>
                  <a:cubicBezTo>
                    <a:pt x="117348" y="287909"/>
                    <a:pt x="128651" y="287782"/>
                    <a:pt x="141859" y="287655"/>
                  </a:cubicBezTo>
                  <a:cubicBezTo>
                    <a:pt x="141732" y="278130"/>
                    <a:pt x="141732" y="269113"/>
                    <a:pt x="141605" y="260731"/>
                  </a:cubicBezTo>
                  <a:cubicBezTo>
                    <a:pt x="141097" y="208661"/>
                    <a:pt x="140716" y="174879"/>
                    <a:pt x="139954" y="115697"/>
                  </a:cubicBezTo>
                  <a:cubicBezTo>
                    <a:pt x="138938" y="113792"/>
                    <a:pt x="137922" y="112014"/>
                    <a:pt x="137033" y="110109"/>
                  </a:cubicBezTo>
                  <a:cubicBezTo>
                    <a:pt x="124333" y="85979"/>
                    <a:pt x="114046" y="66675"/>
                    <a:pt x="104140" y="47879"/>
                  </a:cubicBezTo>
                  <a:cubicBezTo>
                    <a:pt x="76962" y="48260"/>
                    <a:pt x="55118" y="48641"/>
                    <a:pt x="21082" y="49149"/>
                  </a:cubicBezTo>
                  <a:cubicBezTo>
                    <a:pt x="16764" y="31369"/>
                    <a:pt x="12827" y="15240"/>
                    <a:pt x="9144" y="0"/>
                  </a:cubicBezTo>
                  <a:close/>
                </a:path>
              </a:pathLst>
            </a:custGeom>
            <a:blipFill>
              <a:blip r:embed="rId61"/>
              <a:stretch>
                <a:fillRect l="-11495" t="-7318" r="-11521" b="-4114"/>
              </a:stretch>
            </a:blipFill>
          </p:spPr>
        </p:sp>
      </p:grpSp>
      <p:grpSp>
        <p:nvGrpSpPr>
          <p:cNvPr name="Group 146" id="146"/>
          <p:cNvGrpSpPr>
            <a:grpSpLocks noChangeAspect="true"/>
          </p:cNvGrpSpPr>
          <p:nvPr/>
        </p:nvGrpSpPr>
        <p:grpSpPr>
          <a:xfrm rot="0">
            <a:off x="690448" y="2944206"/>
            <a:ext cx="103632" cy="217789"/>
            <a:chOff x="0" y="0"/>
            <a:chExt cx="138176" cy="290386"/>
          </a:xfrm>
        </p:grpSpPr>
        <p:sp>
          <p:nvSpPr>
            <p:cNvPr name="Freeform 147" id="147"/>
            <p:cNvSpPr/>
            <p:nvPr/>
          </p:nvSpPr>
          <p:spPr>
            <a:xfrm flipH="false" flipV="false" rot="0">
              <a:off x="0" y="0"/>
              <a:ext cx="138430" cy="290322"/>
            </a:xfrm>
            <a:custGeom>
              <a:avLst/>
              <a:gdLst/>
              <a:ahLst/>
              <a:cxnLst/>
              <a:rect r="r" b="b" t="t" l="l"/>
              <a:pathLst>
                <a:path h="290322" w="138430">
                  <a:moveTo>
                    <a:pt x="5207" y="0"/>
                  </a:moveTo>
                  <a:cubicBezTo>
                    <a:pt x="3429" y="1143"/>
                    <a:pt x="1778" y="2159"/>
                    <a:pt x="0" y="3302"/>
                  </a:cubicBezTo>
                  <a:cubicBezTo>
                    <a:pt x="3429" y="9779"/>
                    <a:pt x="7112" y="16637"/>
                    <a:pt x="10922" y="23876"/>
                  </a:cubicBezTo>
                  <a:cubicBezTo>
                    <a:pt x="9017" y="15621"/>
                    <a:pt x="6985" y="7747"/>
                    <a:pt x="5207" y="0"/>
                  </a:cubicBezTo>
                  <a:close/>
                  <a:moveTo>
                    <a:pt x="100203" y="47879"/>
                  </a:moveTo>
                  <a:cubicBezTo>
                    <a:pt x="73025" y="48387"/>
                    <a:pt x="51181" y="48768"/>
                    <a:pt x="17145" y="49276"/>
                  </a:cubicBezTo>
                  <a:cubicBezTo>
                    <a:pt x="17018" y="48895"/>
                    <a:pt x="17018" y="48514"/>
                    <a:pt x="16891" y="48133"/>
                  </a:cubicBezTo>
                  <a:cubicBezTo>
                    <a:pt x="17780" y="108331"/>
                    <a:pt x="18161" y="142621"/>
                    <a:pt x="18923" y="206883"/>
                  </a:cubicBezTo>
                  <a:cubicBezTo>
                    <a:pt x="12319" y="207010"/>
                    <a:pt x="6223" y="207010"/>
                    <a:pt x="381" y="207137"/>
                  </a:cubicBezTo>
                  <a:cubicBezTo>
                    <a:pt x="2921" y="217932"/>
                    <a:pt x="5588" y="229108"/>
                    <a:pt x="8382" y="240919"/>
                  </a:cubicBezTo>
                  <a:cubicBezTo>
                    <a:pt x="10160" y="248539"/>
                    <a:pt x="12065" y="256540"/>
                    <a:pt x="14097" y="264795"/>
                  </a:cubicBezTo>
                  <a:cubicBezTo>
                    <a:pt x="16002" y="272669"/>
                    <a:pt x="17907" y="280670"/>
                    <a:pt x="19939" y="289179"/>
                  </a:cubicBezTo>
                  <a:cubicBezTo>
                    <a:pt x="20066" y="289560"/>
                    <a:pt x="20066" y="289941"/>
                    <a:pt x="20193" y="290322"/>
                  </a:cubicBezTo>
                  <a:cubicBezTo>
                    <a:pt x="54229" y="289941"/>
                    <a:pt x="76073" y="289687"/>
                    <a:pt x="103251" y="289306"/>
                  </a:cubicBezTo>
                  <a:cubicBezTo>
                    <a:pt x="110617" y="289179"/>
                    <a:pt x="118491" y="289179"/>
                    <a:pt x="127127" y="289052"/>
                  </a:cubicBezTo>
                  <a:cubicBezTo>
                    <a:pt x="130683" y="289052"/>
                    <a:pt x="134493" y="288925"/>
                    <a:pt x="138430" y="288925"/>
                  </a:cubicBezTo>
                  <a:cubicBezTo>
                    <a:pt x="138430" y="284480"/>
                    <a:pt x="138303" y="280035"/>
                    <a:pt x="138303" y="275844"/>
                  </a:cubicBezTo>
                  <a:cubicBezTo>
                    <a:pt x="138049" y="257175"/>
                    <a:pt x="137922" y="241046"/>
                    <a:pt x="137795" y="225679"/>
                  </a:cubicBezTo>
                  <a:cubicBezTo>
                    <a:pt x="137541" y="203327"/>
                    <a:pt x="137287" y="182753"/>
                    <a:pt x="137033" y="158750"/>
                  </a:cubicBezTo>
                  <a:cubicBezTo>
                    <a:pt x="136906" y="145796"/>
                    <a:pt x="136652" y="131826"/>
                    <a:pt x="136525" y="116078"/>
                  </a:cubicBezTo>
                  <a:cubicBezTo>
                    <a:pt x="135255" y="113538"/>
                    <a:pt x="133858" y="111125"/>
                    <a:pt x="132588" y="108712"/>
                  </a:cubicBezTo>
                  <a:cubicBezTo>
                    <a:pt x="129921" y="103632"/>
                    <a:pt x="127381" y="98933"/>
                    <a:pt x="124968" y="94234"/>
                  </a:cubicBezTo>
                  <a:cubicBezTo>
                    <a:pt x="115951" y="77216"/>
                    <a:pt x="108204" y="62484"/>
                    <a:pt x="100457" y="48006"/>
                  </a:cubicBezTo>
                  <a:close/>
                </a:path>
              </a:pathLst>
            </a:custGeom>
            <a:blipFill>
              <a:blip r:embed="rId62"/>
              <a:stretch>
                <a:fillRect l="-10146" t="-5958" r="-8935" b="-4938"/>
              </a:stretch>
            </a:blipFill>
          </p:spPr>
        </p:sp>
      </p:grpSp>
      <p:grpSp>
        <p:nvGrpSpPr>
          <p:cNvPr name="Group 148" id="148"/>
          <p:cNvGrpSpPr>
            <a:grpSpLocks noChangeAspect="true"/>
          </p:cNvGrpSpPr>
          <p:nvPr/>
        </p:nvGrpSpPr>
        <p:grpSpPr>
          <a:xfrm rot="0">
            <a:off x="589436" y="2883360"/>
            <a:ext cx="115138" cy="217275"/>
            <a:chOff x="0" y="0"/>
            <a:chExt cx="153518" cy="289700"/>
          </a:xfrm>
        </p:grpSpPr>
        <p:sp>
          <p:nvSpPr>
            <p:cNvPr name="Freeform 149" id="149"/>
            <p:cNvSpPr/>
            <p:nvPr/>
          </p:nvSpPr>
          <p:spPr>
            <a:xfrm flipH="false" flipV="false" rot="0">
              <a:off x="0" y="0"/>
              <a:ext cx="153543" cy="289687"/>
            </a:xfrm>
            <a:custGeom>
              <a:avLst/>
              <a:gdLst/>
              <a:ahLst/>
              <a:cxnLst/>
              <a:rect r="r" b="b" t="t" l="l"/>
              <a:pathLst>
                <a:path h="289687" w="153543">
                  <a:moveTo>
                    <a:pt x="20193" y="0"/>
                  </a:moveTo>
                  <a:cubicBezTo>
                    <a:pt x="13589" y="4191"/>
                    <a:pt x="7112" y="8255"/>
                    <a:pt x="0" y="12700"/>
                  </a:cubicBezTo>
                  <a:cubicBezTo>
                    <a:pt x="1016" y="14478"/>
                    <a:pt x="1905" y="16383"/>
                    <a:pt x="2921" y="18288"/>
                  </a:cubicBezTo>
                  <a:cubicBezTo>
                    <a:pt x="3937" y="77470"/>
                    <a:pt x="4318" y="111252"/>
                    <a:pt x="5080" y="163322"/>
                  </a:cubicBezTo>
                  <a:cubicBezTo>
                    <a:pt x="10922" y="187706"/>
                    <a:pt x="16891" y="212344"/>
                    <a:pt x="23622" y="240411"/>
                  </a:cubicBezTo>
                  <a:cubicBezTo>
                    <a:pt x="27305" y="255651"/>
                    <a:pt x="31115" y="271907"/>
                    <a:pt x="35433" y="289687"/>
                  </a:cubicBezTo>
                  <a:cubicBezTo>
                    <a:pt x="69469" y="289179"/>
                    <a:pt x="91313" y="288925"/>
                    <a:pt x="118491" y="288544"/>
                  </a:cubicBezTo>
                  <a:cubicBezTo>
                    <a:pt x="123698" y="288417"/>
                    <a:pt x="129286" y="288417"/>
                    <a:pt x="135001" y="288290"/>
                  </a:cubicBezTo>
                  <a:cubicBezTo>
                    <a:pt x="140716" y="288163"/>
                    <a:pt x="146939" y="288163"/>
                    <a:pt x="153543" y="288036"/>
                  </a:cubicBezTo>
                  <a:cubicBezTo>
                    <a:pt x="152781" y="223774"/>
                    <a:pt x="152400" y="189484"/>
                    <a:pt x="151511" y="129286"/>
                  </a:cubicBezTo>
                  <a:cubicBezTo>
                    <a:pt x="149479" y="120904"/>
                    <a:pt x="147574" y="112776"/>
                    <a:pt x="145669" y="105029"/>
                  </a:cubicBezTo>
                  <a:cubicBezTo>
                    <a:pt x="141859" y="97790"/>
                    <a:pt x="138176" y="90932"/>
                    <a:pt x="134747" y="84455"/>
                  </a:cubicBezTo>
                  <a:cubicBezTo>
                    <a:pt x="127762" y="71247"/>
                    <a:pt x="121412" y="59436"/>
                    <a:pt x="115189" y="47752"/>
                  </a:cubicBezTo>
                  <a:cubicBezTo>
                    <a:pt x="88011" y="48260"/>
                    <a:pt x="66167" y="48641"/>
                    <a:pt x="32131" y="49276"/>
                  </a:cubicBezTo>
                  <a:cubicBezTo>
                    <a:pt x="27813" y="31496"/>
                    <a:pt x="23876" y="15240"/>
                    <a:pt x="20193" y="0"/>
                  </a:cubicBezTo>
                  <a:close/>
                </a:path>
              </a:pathLst>
            </a:custGeom>
            <a:blipFill>
              <a:blip r:embed="rId63"/>
              <a:stretch>
                <a:fillRect l="-9586" t="-4664" r="-10372" b="-6475"/>
              </a:stretch>
            </a:blipFill>
          </p:spPr>
        </p:sp>
      </p:grpSp>
      <p:grpSp>
        <p:nvGrpSpPr>
          <p:cNvPr name="Group 150" id="150"/>
          <p:cNvGrpSpPr>
            <a:grpSpLocks noChangeAspect="true"/>
          </p:cNvGrpSpPr>
          <p:nvPr/>
        </p:nvGrpSpPr>
        <p:grpSpPr>
          <a:xfrm rot="0">
            <a:off x="486280" y="2810742"/>
            <a:ext cx="107213" cy="216703"/>
            <a:chOff x="0" y="0"/>
            <a:chExt cx="142951" cy="288938"/>
          </a:xfrm>
        </p:grpSpPr>
        <p:sp>
          <p:nvSpPr>
            <p:cNvPr name="Freeform 151" id="151"/>
            <p:cNvSpPr/>
            <p:nvPr/>
          </p:nvSpPr>
          <p:spPr>
            <a:xfrm flipH="false" flipV="false" rot="0">
              <a:off x="0" y="0"/>
              <a:ext cx="142748" cy="289052"/>
            </a:xfrm>
            <a:custGeom>
              <a:avLst/>
              <a:gdLst/>
              <a:ahLst/>
              <a:cxnLst/>
              <a:rect r="r" b="b" t="t" l="l"/>
              <a:pathLst>
                <a:path h="289052" w="142748">
                  <a:moveTo>
                    <a:pt x="9144" y="0"/>
                  </a:moveTo>
                  <a:cubicBezTo>
                    <a:pt x="6223" y="1905"/>
                    <a:pt x="3175" y="3810"/>
                    <a:pt x="0" y="5842"/>
                  </a:cubicBezTo>
                  <a:cubicBezTo>
                    <a:pt x="3937" y="13081"/>
                    <a:pt x="8001" y="20701"/>
                    <a:pt x="12446" y="28956"/>
                  </a:cubicBezTo>
                  <a:cubicBezTo>
                    <a:pt x="13589" y="97536"/>
                    <a:pt x="14097" y="131826"/>
                    <a:pt x="15113" y="200533"/>
                  </a:cubicBezTo>
                  <a:cubicBezTo>
                    <a:pt x="11049" y="200660"/>
                    <a:pt x="7239" y="200660"/>
                    <a:pt x="3429" y="200787"/>
                  </a:cubicBezTo>
                  <a:cubicBezTo>
                    <a:pt x="6477" y="213233"/>
                    <a:pt x="9525" y="226187"/>
                    <a:pt x="12827" y="239903"/>
                  </a:cubicBezTo>
                  <a:cubicBezTo>
                    <a:pt x="16510" y="255143"/>
                    <a:pt x="20447" y="271272"/>
                    <a:pt x="24638" y="289052"/>
                  </a:cubicBezTo>
                  <a:cubicBezTo>
                    <a:pt x="58674" y="288544"/>
                    <a:pt x="80518" y="288163"/>
                    <a:pt x="107696" y="287782"/>
                  </a:cubicBezTo>
                  <a:cubicBezTo>
                    <a:pt x="118237" y="287655"/>
                    <a:pt x="129540" y="287401"/>
                    <a:pt x="142748" y="287274"/>
                  </a:cubicBezTo>
                  <a:cubicBezTo>
                    <a:pt x="142621" y="277749"/>
                    <a:pt x="142494" y="268732"/>
                    <a:pt x="142367" y="260350"/>
                  </a:cubicBezTo>
                  <a:cubicBezTo>
                    <a:pt x="141605" y="208153"/>
                    <a:pt x="141224" y="174498"/>
                    <a:pt x="140208" y="115316"/>
                  </a:cubicBezTo>
                  <a:cubicBezTo>
                    <a:pt x="139192" y="113411"/>
                    <a:pt x="138176" y="111633"/>
                    <a:pt x="137287" y="109728"/>
                  </a:cubicBezTo>
                  <a:cubicBezTo>
                    <a:pt x="124587" y="85471"/>
                    <a:pt x="114300" y="66167"/>
                    <a:pt x="104267" y="47371"/>
                  </a:cubicBezTo>
                  <a:cubicBezTo>
                    <a:pt x="77089" y="47879"/>
                    <a:pt x="55245" y="48387"/>
                    <a:pt x="21209" y="49022"/>
                  </a:cubicBezTo>
                  <a:cubicBezTo>
                    <a:pt x="16891" y="31369"/>
                    <a:pt x="12954" y="15240"/>
                    <a:pt x="9144" y="0"/>
                  </a:cubicBezTo>
                  <a:close/>
                </a:path>
              </a:pathLst>
            </a:custGeom>
            <a:blipFill>
              <a:blip r:embed="rId64"/>
              <a:stretch>
                <a:fillRect l="-8790" t="-4626" r="-13460" b="-6757"/>
              </a:stretch>
            </a:blipFill>
          </p:spPr>
        </p:sp>
      </p:grpSp>
      <p:grpSp>
        <p:nvGrpSpPr>
          <p:cNvPr name="Group 152" id="152"/>
          <p:cNvGrpSpPr>
            <a:grpSpLocks noChangeAspect="true"/>
          </p:cNvGrpSpPr>
          <p:nvPr/>
        </p:nvGrpSpPr>
        <p:grpSpPr>
          <a:xfrm rot="0">
            <a:off x="688229" y="2771613"/>
            <a:ext cx="103642" cy="209588"/>
            <a:chOff x="0" y="0"/>
            <a:chExt cx="138189" cy="279451"/>
          </a:xfrm>
        </p:grpSpPr>
        <p:sp>
          <p:nvSpPr>
            <p:cNvPr name="Freeform 153" id="153"/>
            <p:cNvSpPr/>
            <p:nvPr/>
          </p:nvSpPr>
          <p:spPr>
            <a:xfrm flipH="false" flipV="false" rot="0">
              <a:off x="0" y="0"/>
              <a:ext cx="138176" cy="279527"/>
            </a:xfrm>
            <a:custGeom>
              <a:avLst/>
              <a:gdLst/>
              <a:ahLst/>
              <a:cxnLst/>
              <a:rect r="r" b="b" t="t" l="l"/>
              <a:pathLst>
                <a:path h="279527" w="138176">
                  <a:moveTo>
                    <a:pt x="79629" y="0"/>
                  </a:moveTo>
                  <a:cubicBezTo>
                    <a:pt x="49530" y="635"/>
                    <a:pt x="28956" y="1143"/>
                    <a:pt x="3937" y="1651"/>
                  </a:cubicBezTo>
                  <a:cubicBezTo>
                    <a:pt x="7620" y="8636"/>
                    <a:pt x="11557" y="15875"/>
                    <a:pt x="15748" y="23749"/>
                  </a:cubicBezTo>
                  <a:cubicBezTo>
                    <a:pt x="17018" y="92710"/>
                    <a:pt x="17526" y="127127"/>
                    <a:pt x="18542" y="196088"/>
                  </a:cubicBezTo>
                  <a:cubicBezTo>
                    <a:pt x="11938" y="196215"/>
                    <a:pt x="5842" y="196342"/>
                    <a:pt x="0" y="196469"/>
                  </a:cubicBezTo>
                  <a:cubicBezTo>
                    <a:pt x="2667" y="207264"/>
                    <a:pt x="5334" y="218440"/>
                    <a:pt x="8128" y="230251"/>
                  </a:cubicBezTo>
                  <a:cubicBezTo>
                    <a:pt x="10033" y="237998"/>
                    <a:pt x="11938" y="245872"/>
                    <a:pt x="13843" y="254127"/>
                  </a:cubicBezTo>
                  <a:cubicBezTo>
                    <a:pt x="15748" y="261874"/>
                    <a:pt x="17653" y="270002"/>
                    <a:pt x="19685" y="278384"/>
                  </a:cubicBezTo>
                  <a:cubicBezTo>
                    <a:pt x="19812" y="278765"/>
                    <a:pt x="19812" y="279146"/>
                    <a:pt x="19939" y="279527"/>
                  </a:cubicBezTo>
                  <a:cubicBezTo>
                    <a:pt x="53975" y="279019"/>
                    <a:pt x="75819" y="278638"/>
                    <a:pt x="102997" y="278130"/>
                  </a:cubicBezTo>
                  <a:cubicBezTo>
                    <a:pt x="110490" y="278003"/>
                    <a:pt x="118237" y="277876"/>
                    <a:pt x="126873" y="277749"/>
                  </a:cubicBezTo>
                  <a:cubicBezTo>
                    <a:pt x="130429" y="277749"/>
                    <a:pt x="134239" y="277622"/>
                    <a:pt x="138176" y="277622"/>
                  </a:cubicBezTo>
                  <a:cubicBezTo>
                    <a:pt x="138176" y="275717"/>
                    <a:pt x="138176" y="273812"/>
                    <a:pt x="138049" y="272034"/>
                  </a:cubicBezTo>
                  <a:cubicBezTo>
                    <a:pt x="137795" y="253238"/>
                    <a:pt x="137541" y="237109"/>
                    <a:pt x="137287" y="221869"/>
                  </a:cubicBezTo>
                  <a:cubicBezTo>
                    <a:pt x="136906" y="198882"/>
                    <a:pt x="136652" y="178308"/>
                    <a:pt x="136271" y="154940"/>
                  </a:cubicBezTo>
                  <a:cubicBezTo>
                    <a:pt x="136017" y="139827"/>
                    <a:pt x="135763" y="123571"/>
                    <a:pt x="135382" y="104775"/>
                  </a:cubicBezTo>
                  <a:lnTo>
                    <a:pt x="135382" y="104648"/>
                  </a:lnTo>
                  <a:cubicBezTo>
                    <a:pt x="131318" y="96901"/>
                    <a:pt x="127381" y="89662"/>
                    <a:pt x="123825" y="82804"/>
                  </a:cubicBezTo>
                  <a:cubicBezTo>
                    <a:pt x="107315" y="51562"/>
                    <a:pt x="94742" y="28067"/>
                    <a:pt x="79629" y="0"/>
                  </a:cubicBezTo>
                  <a:close/>
                </a:path>
              </a:pathLst>
            </a:custGeom>
            <a:blipFill>
              <a:blip r:embed="rId65"/>
              <a:stretch>
                <a:fillRect l="-8023" t="-6874" r="-11277" b="-4847"/>
              </a:stretch>
            </a:blipFill>
          </p:spPr>
        </p:sp>
      </p:grpSp>
      <p:grpSp>
        <p:nvGrpSpPr>
          <p:cNvPr name="Group 154" id="154"/>
          <p:cNvGrpSpPr>
            <a:grpSpLocks noChangeAspect="true"/>
          </p:cNvGrpSpPr>
          <p:nvPr/>
        </p:nvGrpSpPr>
        <p:grpSpPr>
          <a:xfrm rot="0">
            <a:off x="638527" y="2557205"/>
            <a:ext cx="114300" cy="215636"/>
            <a:chOff x="0" y="0"/>
            <a:chExt cx="152400" cy="287515"/>
          </a:xfrm>
        </p:grpSpPr>
        <p:sp>
          <p:nvSpPr>
            <p:cNvPr name="Freeform 155" id="155"/>
            <p:cNvSpPr/>
            <p:nvPr/>
          </p:nvSpPr>
          <p:spPr>
            <a:xfrm flipH="false" flipV="false" rot="0">
              <a:off x="0" y="0"/>
              <a:ext cx="152400" cy="287655"/>
            </a:xfrm>
            <a:custGeom>
              <a:avLst/>
              <a:gdLst/>
              <a:ahLst/>
              <a:cxnLst/>
              <a:rect r="r" b="b" t="t" l="l"/>
              <a:pathLst>
                <a:path h="287655" w="152400">
                  <a:moveTo>
                    <a:pt x="14732" y="0"/>
                  </a:moveTo>
                  <a:cubicBezTo>
                    <a:pt x="9906" y="3048"/>
                    <a:pt x="5080" y="6223"/>
                    <a:pt x="0" y="9525"/>
                  </a:cubicBezTo>
                  <a:cubicBezTo>
                    <a:pt x="4826" y="18542"/>
                    <a:pt x="10033" y="28194"/>
                    <a:pt x="15748" y="38735"/>
                  </a:cubicBezTo>
                  <a:cubicBezTo>
                    <a:pt x="17145" y="101092"/>
                    <a:pt x="17780" y="135255"/>
                    <a:pt x="18923" y="192278"/>
                  </a:cubicBezTo>
                  <a:cubicBezTo>
                    <a:pt x="37211" y="226314"/>
                    <a:pt x="51054" y="251968"/>
                    <a:pt x="70104" y="287655"/>
                  </a:cubicBezTo>
                  <a:cubicBezTo>
                    <a:pt x="95123" y="287147"/>
                    <a:pt x="115697" y="286639"/>
                    <a:pt x="145923" y="286004"/>
                  </a:cubicBezTo>
                  <a:cubicBezTo>
                    <a:pt x="148082" y="286004"/>
                    <a:pt x="150114" y="285877"/>
                    <a:pt x="152400" y="285877"/>
                  </a:cubicBezTo>
                  <a:cubicBezTo>
                    <a:pt x="151130" y="216916"/>
                    <a:pt x="150495" y="182372"/>
                    <a:pt x="149098" y="113284"/>
                  </a:cubicBezTo>
                  <a:cubicBezTo>
                    <a:pt x="137668" y="92075"/>
                    <a:pt x="128270" y="74676"/>
                    <a:pt x="119507" y="58293"/>
                  </a:cubicBezTo>
                  <a:cubicBezTo>
                    <a:pt x="89027" y="59055"/>
                    <a:pt x="66675" y="59690"/>
                    <a:pt x="29845" y="60579"/>
                  </a:cubicBezTo>
                  <a:cubicBezTo>
                    <a:pt x="24257" y="38354"/>
                    <a:pt x="19304" y="18415"/>
                    <a:pt x="14732" y="0"/>
                  </a:cubicBezTo>
                  <a:close/>
                </a:path>
              </a:pathLst>
            </a:custGeom>
            <a:blipFill>
              <a:blip r:embed="rId66"/>
              <a:stretch>
                <a:fillRect l="-8208" t="-4772" r="-12650" b="-3792"/>
              </a:stretch>
            </a:blipFill>
          </p:spPr>
        </p:sp>
      </p:grpSp>
      <p:grpSp>
        <p:nvGrpSpPr>
          <p:cNvPr name="Group 156" id="156"/>
          <p:cNvGrpSpPr>
            <a:grpSpLocks noChangeAspect="true"/>
          </p:cNvGrpSpPr>
          <p:nvPr/>
        </p:nvGrpSpPr>
        <p:grpSpPr>
          <a:xfrm rot="0">
            <a:off x="588493" y="2701338"/>
            <a:ext cx="113652" cy="218884"/>
            <a:chOff x="0" y="0"/>
            <a:chExt cx="151536" cy="291846"/>
          </a:xfrm>
        </p:grpSpPr>
        <p:sp>
          <p:nvSpPr>
            <p:cNvPr name="Freeform 157" id="157"/>
            <p:cNvSpPr/>
            <p:nvPr/>
          </p:nvSpPr>
          <p:spPr>
            <a:xfrm flipH="false" flipV="false" rot="0">
              <a:off x="0" y="0"/>
              <a:ext cx="151511" cy="291846"/>
            </a:xfrm>
            <a:custGeom>
              <a:avLst/>
              <a:gdLst/>
              <a:ahLst/>
              <a:cxnLst/>
              <a:rect r="r" b="b" t="t" l="l"/>
              <a:pathLst>
                <a:path h="291846" w="151511">
                  <a:moveTo>
                    <a:pt x="85725" y="0"/>
                  </a:moveTo>
                  <a:cubicBezTo>
                    <a:pt x="85852" y="5969"/>
                    <a:pt x="85979" y="12192"/>
                    <a:pt x="86106" y="18669"/>
                  </a:cubicBezTo>
                  <a:cubicBezTo>
                    <a:pt x="50800" y="19431"/>
                    <a:pt x="28702" y="19939"/>
                    <a:pt x="0" y="20574"/>
                  </a:cubicBezTo>
                  <a:cubicBezTo>
                    <a:pt x="1143" y="79756"/>
                    <a:pt x="1778" y="113538"/>
                    <a:pt x="2667" y="165608"/>
                  </a:cubicBezTo>
                  <a:cubicBezTo>
                    <a:pt x="8636" y="190119"/>
                    <a:pt x="14605" y="214630"/>
                    <a:pt x="21463" y="242697"/>
                  </a:cubicBezTo>
                  <a:cubicBezTo>
                    <a:pt x="25146" y="257937"/>
                    <a:pt x="29083" y="274193"/>
                    <a:pt x="33401" y="291846"/>
                  </a:cubicBezTo>
                  <a:cubicBezTo>
                    <a:pt x="67437" y="291211"/>
                    <a:pt x="89281" y="290830"/>
                    <a:pt x="116459" y="290322"/>
                  </a:cubicBezTo>
                  <a:cubicBezTo>
                    <a:pt x="121666" y="290195"/>
                    <a:pt x="127254" y="290068"/>
                    <a:pt x="132969" y="290068"/>
                  </a:cubicBezTo>
                  <a:cubicBezTo>
                    <a:pt x="138684" y="290068"/>
                    <a:pt x="144907" y="289814"/>
                    <a:pt x="151511" y="289687"/>
                  </a:cubicBezTo>
                  <a:cubicBezTo>
                    <a:pt x="150495" y="220726"/>
                    <a:pt x="149860" y="186309"/>
                    <a:pt x="148717" y="117348"/>
                  </a:cubicBezTo>
                  <a:cubicBezTo>
                    <a:pt x="144526" y="109474"/>
                    <a:pt x="140589" y="102235"/>
                    <a:pt x="136906" y="95250"/>
                  </a:cubicBezTo>
                  <a:cubicBezTo>
                    <a:pt x="117729" y="59690"/>
                    <a:pt x="104013" y="34036"/>
                    <a:pt x="85725" y="0"/>
                  </a:cubicBezTo>
                  <a:close/>
                </a:path>
              </a:pathLst>
            </a:custGeom>
            <a:blipFill>
              <a:blip r:embed="rId67"/>
              <a:stretch>
                <a:fillRect l="-8885" t="-4295" r="-12682" b="-6022"/>
              </a:stretch>
            </a:blipFill>
          </p:spPr>
        </p:sp>
      </p:grpSp>
      <p:grpSp>
        <p:nvGrpSpPr>
          <p:cNvPr name="Group 158" id="158"/>
          <p:cNvGrpSpPr>
            <a:grpSpLocks noChangeAspect="true"/>
          </p:cNvGrpSpPr>
          <p:nvPr/>
        </p:nvGrpSpPr>
        <p:grpSpPr>
          <a:xfrm rot="0">
            <a:off x="538610" y="2515667"/>
            <a:ext cx="114424" cy="201130"/>
            <a:chOff x="0" y="0"/>
            <a:chExt cx="152565" cy="268173"/>
          </a:xfrm>
        </p:grpSpPr>
        <p:sp>
          <p:nvSpPr>
            <p:cNvPr name="Freeform 159" id="159"/>
            <p:cNvSpPr/>
            <p:nvPr/>
          </p:nvSpPr>
          <p:spPr>
            <a:xfrm flipH="false" flipV="false" rot="0">
              <a:off x="0" y="0"/>
              <a:ext cx="152527" cy="268224"/>
            </a:xfrm>
            <a:custGeom>
              <a:avLst/>
              <a:gdLst/>
              <a:ahLst/>
              <a:cxnLst/>
              <a:rect r="r" b="b" t="t" l="l"/>
              <a:pathLst>
                <a:path h="268224" w="152527">
                  <a:moveTo>
                    <a:pt x="0" y="0"/>
                  </a:moveTo>
                  <a:cubicBezTo>
                    <a:pt x="1397" y="57912"/>
                    <a:pt x="2159" y="91440"/>
                    <a:pt x="3175" y="142875"/>
                  </a:cubicBezTo>
                  <a:cubicBezTo>
                    <a:pt x="4445" y="147828"/>
                    <a:pt x="5715" y="152781"/>
                    <a:pt x="6858" y="157734"/>
                  </a:cubicBezTo>
                  <a:cubicBezTo>
                    <a:pt x="26924" y="194818"/>
                    <a:pt x="42037" y="222885"/>
                    <a:pt x="66421" y="268224"/>
                  </a:cubicBezTo>
                  <a:cubicBezTo>
                    <a:pt x="94996" y="267589"/>
                    <a:pt x="117221" y="267081"/>
                    <a:pt x="152527" y="266319"/>
                  </a:cubicBezTo>
                  <a:cubicBezTo>
                    <a:pt x="152400" y="259842"/>
                    <a:pt x="152273" y="253619"/>
                    <a:pt x="152146" y="247650"/>
                  </a:cubicBezTo>
                  <a:cubicBezTo>
                    <a:pt x="151003" y="190627"/>
                    <a:pt x="150368" y="156464"/>
                    <a:pt x="148971" y="94107"/>
                  </a:cubicBezTo>
                  <a:cubicBezTo>
                    <a:pt x="143256" y="83566"/>
                    <a:pt x="138049" y="73914"/>
                    <a:pt x="133223" y="64897"/>
                  </a:cubicBezTo>
                  <a:cubicBezTo>
                    <a:pt x="128397" y="55880"/>
                    <a:pt x="123825" y="47371"/>
                    <a:pt x="119380" y="39243"/>
                  </a:cubicBezTo>
                  <a:cubicBezTo>
                    <a:pt x="88900" y="40132"/>
                    <a:pt x="66548" y="40640"/>
                    <a:pt x="29718" y="41656"/>
                  </a:cubicBezTo>
                  <a:cubicBezTo>
                    <a:pt x="26035" y="26797"/>
                    <a:pt x="22479" y="13081"/>
                    <a:pt x="19177" y="0"/>
                  </a:cubicBezTo>
                  <a:close/>
                </a:path>
              </a:pathLst>
            </a:custGeom>
            <a:blipFill>
              <a:blip r:embed="rId68"/>
              <a:stretch>
                <a:fillRect l="-9592" t="-6093" r="-11165" b="-6732"/>
              </a:stretch>
            </a:blipFill>
          </p:spPr>
        </p:sp>
      </p:grpSp>
      <p:sp>
        <p:nvSpPr>
          <p:cNvPr name="Freeform 160" id="160"/>
          <p:cNvSpPr/>
          <p:nvPr/>
        </p:nvSpPr>
        <p:spPr>
          <a:xfrm flipH="false" flipV="false" rot="0">
            <a:off x="468620" y="2515667"/>
            <a:ext cx="72504" cy="119596"/>
          </a:xfrm>
          <a:custGeom>
            <a:avLst/>
            <a:gdLst/>
            <a:ahLst/>
            <a:cxnLst/>
            <a:rect r="r" b="b" t="t" l="l"/>
            <a:pathLst>
              <a:path h="119596" w="72504">
                <a:moveTo>
                  <a:pt x="0" y="0"/>
                </a:moveTo>
                <a:lnTo>
                  <a:pt x="72505" y="0"/>
                </a:lnTo>
                <a:lnTo>
                  <a:pt x="72505" y="119596"/>
                </a:lnTo>
                <a:lnTo>
                  <a:pt x="0" y="119596"/>
                </a:lnTo>
                <a:lnTo>
                  <a:pt x="0" y="0"/>
                </a:lnTo>
                <a:close/>
              </a:path>
            </a:pathLst>
          </a:custGeom>
          <a:blipFill>
            <a:blip r:embed="rId69"/>
            <a:stretch>
              <a:fillRect l="0" t="0" r="0" b="0"/>
            </a:stretch>
          </a:blipFill>
        </p:spPr>
      </p:sp>
      <p:grpSp>
        <p:nvGrpSpPr>
          <p:cNvPr name="Group 161" id="161"/>
          <p:cNvGrpSpPr>
            <a:grpSpLocks noChangeAspect="true"/>
          </p:cNvGrpSpPr>
          <p:nvPr/>
        </p:nvGrpSpPr>
        <p:grpSpPr>
          <a:xfrm rot="0">
            <a:off x="482851" y="2605973"/>
            <a:ext cx="107966" cy="241544"/>
            <a:chOff x="0" y="0"/>
            <a:chExt cx="143954" cy="322059"/>
          </a:xfrm>
        </p:grpSpPr>
        <p:sp>
          <p:nvSpPr>
            <p:cNvPr name="Freeform 162" id="162"/>
            <p:cNvSpPr/>
            <p:nvPr/>
          </p:nvSpPr>
          <p:spPr>
            <a:xfrm flipH="false" flipV="false" rot="0">
              <a:off x="0" y="0"/>
              <a:ext cx="143891" cy="321945"/>
            </a:xfrm>
            <a:custGeom>
              <a:avLst/>
              <a:gdLst/>
              <a:ahLst/>
              <a:cxnLst/>
              <a:rect r="r" b="b" t="t" l="l"/>
              <a:pathLst>
                <a:path h="321945" w="143891">
                  <a:moveTo>
                    <a:pt x="60960" y="0"/>
                  </a:moveTo>
                  <a:cubicBezTo>
                    <a:pt x="36195" y="15875"/>
                    <a:pt x="19050" y="26797"/>
                    <a:pt x="0" y="38989"/>
                  </a:cubicBezTo>
                  <a:cubicBezTo>
                    <a:pt x="3937" y="46228"/>
                    <a:pt x="8001" y="53848"/>
                    <a:pt x="12446" y="62103"/>
                  </a:cubicBezTo>
                  <a:cubicBezTo>
                    <a:pt x="13843" y="130683"/>
                    <a:pt x="14478" y="164973"/>
                    <a:pt x="15748" y="233553"/>
                  </a:cubicBezTo>
                  <a:cubicBezTo>
                    <a:pt x="11684" y="233680"/>
                    <a:pt x="7874" y="233680"/>
                    <a:pt x="4064" y="233807"/>
                  </a:cubicBezTo>
                  <a:cubicBezTo>
                    <a:pt x="7112" y="246253"/>
                    <a:pt x="10287" y="259207"/>
                    <a:pt x="13716" y="272923"/>
                  </a:cubicBezTo>
                  <a:cubicBezTo>
                    <a:pt x="17399" y="288163"/>
                    <a:pt x="21463" y="304292"/>
                    <a:pt x="25781" y="321945"/>
                  </a:cubicBezTo>
                  <a:cubicBezTo>
                    <a:pt x="59817" y="321310"/>
                    <a:pt x="81661" y="320802"/>
                    <a:pt x="108839" y="320294"/>
                  </a:cubicBezTo>
                  <a:cubicBezTo>
                    <a:pt x="119380" y="320040"/>
                    <a:pt x="130683" y="319913"/>
                    <a:pt x="143891" y="319659"/>
                  </a:cubicBezTo>
                  <a:cubicBezTo>
                    <a:pt x="143764" y="310007"/>
                    <a:pt x="143637" y="301117"/>
                    <a:pt x="143383" y="292735"/>
                  </a:cubicBezTo>
                  <a:cubicBezTo>
                    <a:pt x="142494" y="240665"/>
                    <a:pt x="141859" y="206883"/>
                    <a:pt x="140716" y="147701"/>
                  </a:cubicBezTo>
                  <a:cubicBezTo>
                    <a:pt x="116459" y="102362"/>
                    <a:pt x="101346" y="74422"/>
                    <a:pt x="81280" y="37338"/>
                  </a:cubicBezTo>
                  <a:cubicBezTo>
                    <a:pt x="80137" y="35179"/>
                    <a:pt x="78867" y="33020"/>
                    <a:pt x="77724" y="30861"/>
                  </a:cubicBezTo>
                  <a:cubicBezTo>
                    <a:pt x="72517" y="21336"/>
                    <a:pt x="67056" y="11176"/>
                    <a:pt x="60960" y="0"/>
                  </a:cubicBezTo>
                  <a:close/>
                </a:path>
              </a:pathLst>
            </a:custGeom>
            <a:blipFill>
              <a:blip r:embed="rId70"/>
              <a:stretch>
                <a:fillRect l="-12259" t="-6441" r="-9020" b="-5573"/>
              </a:stretch>
            </a:blipFill>
          </p:spPr>
        </p:sp>
      </p:grpSp>
      <p:grpSp>
        <p:nvGrpSpPr>
          <p:cNvPr name="Group 163" id="163"/>
          <p:cNvGrpSpPr>
            <a:grpSpLocks noChangeAspect="true"/>
          </p:cNvGrpSpPr>
          <p:nvPr/>
        </p:nvGrpSpPr>
        <p:grpSpPr>
          <a:xfrm rot="0">
            <a:off x="468620" y="4766358"/>
            <a:ext cx="21746" cy="173422"/>
            <a:chOff x="0" y="0"/>
            <a:chExt cx="28994" cy="231229"/>
          </a:xfrm>
        </p:grpSpPr>
        <p:sp>
          <p:nvSpPr>
            <p:cNvPr name="Freeform 164" id="164"/>
            <p:cNvSpPr/>
            <p:nvPr/>
          </p:nvSpPr>
          <p:spPr>
            <a:xfrm flipH="false" flipV="false" rot="0">
              <a:off x="0" y="0"/>
              <a:ext cx="28956" cy="231267"/>
            </a:xfrm>
            <a:custGeom>
              <a:avLst/>
              <a:gdLst/>
              <a:ahLst/>
              <a:cxnLst/>
              <a:rect r="r" b="b" t="t" l="l"/>
              <a:pathLst>
                <a:path h="231267" w="28956">
                  <a:moveTo>
                    <a:pt x="0" y="0"/>
                  </a:moveTo>
                  <a:lnTo>
                    <a:pt x="0" y="230505"/>
                  </a:lnTo>
                  <a:cubicBezTo>
                    <a:pt x="4318" y="230632"/>
                    <a:pt x="8636" y="230759"/>
                    <a:pt x="13335" y="230886"/>
                  </a:cubicBezTo>
                  <a:cubicBezTo>
                    <a:pt x="17018" y="231013"/>
                    <a:pt x="20955" y="231140"/>
                    <a:pt x="24892" y="231267"/>
                  </a:cubicBezTo>
                  <a:cubicBezTo>
                    <a:pt x="26543" y="162687"/>
                    <a:pt x="27432" y="128397"/>
                    <a:pt x="28956" y="59690"/>
                  </a:cubicBezTo>
                  <a:cubicBezTo>
                    <a:pt x="24892" y="51308"/>
                    <a:pt x="21082" y="43434"/>
                    <a:pt x="17399" y="36068"/>
                  </a:cubicBezTo>
                  <a:cubicBezTo>
                    <a:pt x="11176" y="22987"/>
                    <a:pt x="5461" y="11303"/>
                    <a:pt x="0" y="0"/>
                  </a:cubicBezTo>
                  <a:close/>
                </a:path>
              </a:pathLst>
            </a:custGeom>
            <a:blipFill>
              <a:blip r:embed="rId71"/>
              <a:stretch>
                <a:fillRect l="-62149" t="-8671" r="-39868" b="-5458"/>
              </a:stretch>
            </a:blipFill>
          </p:spPr>
        </p:sp>
      </p:grpSp>
      <p:grpSp>
        <p:nvGrpSpPr>
          <p:cNvPr name="Group 165" id="165"/>
          <p:cNvGrpSpPr>
            <a:grpSpLocks noChangeAspect="true"/>
          </p:cNvGrpSpPr>
          <p:nvPr/>
        </p:nvGrpSpPr>
        <p:grpSpPr>
          <a:xfrm rot="0">
            <a:off x="468620" y="4579515"/>
            <a:ext cx="25441" cy="180413"/>
            <a:chOff x="0" y="0"/>
            <a:chExt cx="33922" cy="240551"/>
          </a:xfrm>
        </p:grpSpPr>
        <p:sp>
          <p:nvSpPr>
            <p:cNvPr name="Freeform 166" id="166"/>
            <p:cNvSpPr/>
            <p:nvPr/>
          </p:nvSpPr>
          <p:spPr>
            <a:xfrm flipH="false" flipV="false" rot="0">
              <a:off x="0" y="0"/>
              <a:ext cx="33909" cy="240538"/>
            </a:xfrm>
            <a:custGeom>
              <a:avLst/>
              <a:gdLst/>
              <a:ahLst/>
              <a:cxnLst/>
              <a:rect r="r" b="b" t="t" l="l"/>
              <a:pathLst>
                <a:path h="240538" w="33909">
                  <a:moveTo>
                    <a:pt x="0" y="0"/>
                  </a:moveTo>
                  <a:lnTo>
                    <a:pt x="0" y="239776"/>
                  </a:lnTo>
                  <a:cubicBezTo>
                    <a:pt x="5969" y="239903"/>
                    <a:pt x="12192" y="240157"/>
                    <a:pt x="18796" y="240284"/>
                  </a:cubicBezTo>
                  <a:cubicBezTo>
                    <a:pt x="22479" y="240411"/>
                    <a:pt x="26416" y="240411"/>
                    <a:pt x="30480" y="240538"/>
                  </a:cubicBezTo>
                  <a:cubicBezTo>
                    <a:pt x="32004" y="171958"/>
                    <a:pt x="32639" y="137541"/>
                    <a:pt x="33909" y="68961"/>
                  </a:cubicBezTo>
                  <a:cubicBezTo>
                    <a:pt x="29845" y="60579"/>
                    <a:pt x="25908" y="52705"/>
                    <a:pt x="22352" y="45339"/>
                  </a:cubicBezTo>
                  <a:cubicBezTo>
                    <a:pt x="14224" y="28702"/>
                    <a:pt x="7112" y="14224"/>
                    <a:pt x="127" y="0"/>
                  </a:cubicBezTo>
                  <a:close/>
                </a:path>
              </a:pathLst>
            </a:custGeom>
            <a:blipFill>
              <a:blip r:embed="rId72"/>
              <a:stretch>
                <a:fillRect l="-53071" t="-5258" r="-47940" b="-4472"/>
              </a:stretch>
            </a:blipFill>
          </p:spPr>
        </p:sp>
      </p:grpSp>
      <p:grpSp>
        <p:nvGrpSpPr>
          <p:cNvPr name="Group 167" id="167"/>
          <p:cNvGrpSpPr>
            <a:grpSpLocks noChangeAspect="true"/>
          </p:cNvGrpSpPr>
          <p:nvPr/>
        </p:nvGrpSpPr>
        <p:grpSpPr>
          <a:xfrm rot="0">
            <a:off x="468620" y="4399664"/>
            <a:ext cx="28489" cy="180404"/>
            <a:chOff x="0" y="0"/>
            <a:chExt cx="37986" cy="240538"/>
          </a:xfrm>
        </p:grpSpPr>
        <p:sp>
          <p:nvSpPr>
            <p:cNvPr name="Freeform 168" id="168"/>
            <p:cNvSpPr/>
            <p:nvPr/>
          </p:nvSpPr>
          <p:spPr>
            <a:xfrm flipH="false" flipV="false" rot="0">
              <a:off x="0" y="0"/>
              <a:ext cx="37973" cy="240538"/>
            </a:xfrm>
            <a:custGeom>
              <a:avLst/>
              <a:gdLst/>
              <a:ahLst/>
              <a:cxnLst/>
              <a:rect r="r" b="b" t="t" l="l"/>
              <a:pathLst>
                <a:path h="240538" w="37973">
                  <a:moveTo>
                    <a:pt x="0" y="0"/>
                  </a:moveTo>
                  <a:lnTo>
                    <a:pt x="0" y="239776"/>
                  </a:lnTo>
                  <a:lnTo>
                    <a:pt x="127" y="239776"/>
                  </a:lnTo>
                  <a:cubicBezTo>
                    <a:pt x="7493" y="239903"/>
                    <a:pt x="15113" y="240030"/>
                    <a:pt x="23622" y="240284"/>
                  </a:cubicBezTo>
                  <a:cubicBezTo>
                    <a:pt x="27305" y="240411"/>
                    <a:pt x="31242" y="240411"/>
                    <a:pt x="35179" y="240538"/>
                  </a:cubicBezTo>
                  <a:cubicBezTo>
                    <a:pt x="36449" y="171958"/>
                    <a:pt x="36957" y="137541"/>
                    <a:pt x="37973" y="68961"/>
                  </a:cubicBezTo>
                  <a:cubicBezTo>
                    <a:pt x="33782" y="60579"/>
                    <a:pt x="29972" y="52705"/>
                    <a:pt x="26289" y="45339"/>
                  </a:cubicBezTo>
                  <a:cubicBezTo>
                    <a:pt x="18161" y="28702"/>
                    <a:pt x="10922" y="14224"/>
                    <a:pt x="3937" y="0"/>
                  </a:cubicBezTo>
                  <a:cubicBezTo>
                    <a:pt x="2540" y="0"/>
                    <a:pt x="1270" y="0"/>
                    <a:pt x="0" y="0"/>
                  </a:cubicBezTo>
                  <a:close/>
                </a:path>
              </a:pathLst>
            </a:custGeom>
            <a:blipFill>
              <a:blip r:embed="rId73"/>
              <a:stretch>
                <a:fillRect l="-47391" t="-6045" r="-32107" b="-7708"/>
              </a:stretch>
            </a:blipFill>
          </p:spPr>
        </p:sp>
      </p:grpSp>
      <p:grpSp>
        <p:nvGrpSpPr>
          <p:cNvPr name="Group 169" id="169"/>
          <p:cNvGrpSpPr>
            <a:grpSpLocks noChangeAspect="true"/>
          </p:cNvGrpSpPr>
          <p:nvPr/>
        </p:nvGrpSpPr>
        <p:grpSpPr>
          <a:xfrm rot="0">
            <a:off x="468620" y="4219794"/>
            <a:ext cx="30890" cy="180356"/>
            <a:chOff x="0" y="0"/>
            <a:chExt cx="41186" cy="240474"/>
          </a:xfrm>
        </p:grpSpPr>
        <p:sp>
          <p:nvSpPr>
            <p:cNvPr name="Freeform 170" id="170"/>
            <p:cNvSpPr/>
            <p:nvPr/>
          </p:nvSpPr>
          <p:spPr>
            <a:xfrm flipH="false" flipV="false" rot="0">
              <a:off x="0" y="0"/>
              <a:ext cx="41275" cy="240411"/>
            </a:xfrm>
            <a:custGeom>
              <a:avLst/>
              <a:gdLst/>
              <a:ahLst/>
              <a:cxnLst/>
              <a:rect r="r" b="b" t="t" l="l"/>
              <a:pathLst>
                <a:path h="240411" w="41275">
                  <a:moveTo>
                    <a:pt x="0" y="0"/>
                  </a:moveTo>
                  <a:lnTo>
                    <a:pt x="0" y="239776"/>
                  </a:lnTo>
                  <a:cubicBezTo>
                    <a:pt x="1270" y="239776"/>
                    <a:pt x="2540" y="239776"/>
                    <a:pt x="3937" y="239776"/>
                  </a:cubicBezTo>
                  <a:cubicBezTo>
                    <a:pt x="11303" y="239903"/>
                    <a:pt x="18923" y="240030"/>
                    <a:pt x="27432" y="240157"/>
                  </a:cubicBezTo>
                  <a:cubicBezTo>
                    <a:pt x="31115" y="240284"/>
                    <a:pt x="35052" y="240284"/>
                    <a:pt x="39116" y="240411"/>
                  </a:cubicBezTo>
                  <a:cubicBezTo>
                    <a:pt x="40132" y="171831"/>
                    <a:pt x="40513" y="137541"/>
                    <a:pt x="41275" y="68834"/>
                  </a:cubicBezTo>
                  <a:cubicBezTo>
                    <a:pt x="37084" y="60452"/>
                    <a:pt x="33274" y="52578"/>
                    <a:pt x="29464" y="45212"/>
                  </a:cubicBezTo>
                  <a:cubicBezTo>
                    <a:pt x="21209" y="28702"/>
                    <a:pt x="13970" y="14224"/>
                    <a:pt x="6858" y="127"/>
                  </a:cubicBezTo>
                  <a:cubicBezTo>
                    <a:pt x="4572" y="0"/>
                    <a:pt x="2286" y="0"/>
                    <a:pt x="0" y="0"/>
                  </a:cubicBezTo>
                  <a:close/>
                </a:path>
              </a:pathLst>
            </a:custGeom>
            <a:blipFill>
              <a:blip r:embed="rId74"/>
              <a:stretch>
                <a:fillRect l="-43599" t="-6835" r="-44953" b="-6978"/>
              </a:stretch>
            </a:blipFill>
          </p:spPr>
        </p:sp>
      </p:grpSp>
      <p:grpSp>
        <p:nvGrpSpPr>
          <p:cNvPr name="Group 171" id="171"/>
          <p:cNvGrpSpPr>
            <a:grpSpLocks noChangeAspect="true"/>
          </p:cNvGrpSpPr>
          <p:nvPr/>
        </p:nvGrpSpPr>
        <p:grpSpPr>
          <a:xfrm rot="0">
            <a:off x="468620" y="4039924"/>
            <a:ext cx="32652" cy="180251"/>
            <a:chOff x="0" y="0"/>
            <a:chExt cx="43536" cy="240335"/>
          </a:xfrm>
        </p:grpSpPr>
        <p:sp>
          <p:nvSpPr>
            <p:cNvPr name="Freeform 172" id="172"/>
            <p:cNvSpPr/>
            <p:nvPr/>
          </p:nvSpPr>
          <p:spPr>
            <a:xfrm flipH="false" flipV="false" rot="0">
              <a:off x="0" y="0"/>
              <a:ext cx="43688" cy="240284"/>
            </a:xfrm>
            <a:custGeom>
              <a:avLst/>
              <a:gdLst/>
              <a:ahLst/>
              <a:cxnLst/>
              <a:rect r="r" b="b" t="t" l="l"/>
              <a:pathLst>
                <a:path h="240284" w="43688">
                  <a:moveTo>
                    <a:pt x="0" y="0"/>
                  </a:moveTo>
                  <a:lnTo>
                    <a:pt x="0" y="239776"/>
                  </a:lnTo>
                  <a:cubicBezTo>
                    <a:pt x="2286" y="239776"/>
                    <a:pt x="4572" y="239776"/>
                    <a:pt x="6858" y="239903"/>
                  </a:cubicBezTo>
                  <a:cubicBezTo>
                    <a:pt x="14224" y="240030"/>
                    <a:pt x="21844" y="240030"/>
                    <a:pt x="30353" y="240157"/>
                  </a:cubicBezTo>
                  <a:cubicBezTo>
                    <a:pt x="34036" y="240157"/>
                    <a:pt x="37973" y="240284"/>
                    <a:pt x="42037" y="240284"/>
                  </a:cubicBezTo>
                  <a:cubicBezTo>
                    <a:pt x="42799" y="171577"/>
                    <a:pt x="43053" y="137287"/>
                    <a:pt x="43688" y="68707"/>
                  </a:cubicBezTo>
                  <a:cubicBezTo>
                    <a:pt x="39497" y="60325"/>
                    <a:pt x="35560" y="52578"/>
                    <a:pt x="31877" y="45212"/>
                  </a:cubicBezTo>
                  <a:cubicBezTo>
                    <a:pt x="23368" y="28575"/>
                    <a:pt x="16129" y="14224"/>
                    <a:pt x="8890" y="127"/>
                  </a:cubicBezTo>
                  <a:cubicBezTo>
                    <a:pt x="5842" y="0"/>
                    <a:pt x="2921" y="0"/>
                    <a:pt x="0" y="0"/>
                  </a:cubicBezTo>
                  <a:close/>
                </a:path>
              </a:pathLst>
            </a:custGeom>
            <a:blipFill>
              <a:blip r:embed="rId75"/>
              <a:stretch>
                <a:fillRect l="-41191" t="-7621" r="-36947" b="-6252"/>
              </a:stretch>
            </a:blipFill>
          </p:spPr>
        </p:sp>
      </p:grpSp>
      <p:grpSp>
        <p:nvGrpSpPr>
          <p:cNvPr name="Group 173" id="173"/>
          <p:cNvGrpSpPr>
            <a:grpSpLocks noChangeAspect="true"/>
          </p:cNvGrpSpPr>
          <p:nvPr/>
        </p:nvGrpSpPr>
        <p:grpSpPr>
          <a:xfrm rot="0">
            <a:off x="468620" y="3860168"/>
            <a:ext cx="33766" cy="180022"/>
            <a:chOff x="0" y="0"/>
            <a:chExt cx="45022" cy="240030"/>
          </a:xfrm>
        </p:grpSpPr>
        <p:sp>
          <p:nvSpPr>
            <p:cNvPr name="Freeform 174" id="174"/>
            <p:cNvSpPr/>
            <p:nvPr/>
          </p:nvSpPr>
          <p:spPr>
            <a:xfrm flipH="false" flipV="false" rot="0">
              <a:off x="0" y="0"/>
              <a:ext cx="45085" cy="240030"/>
            </a:xfrm>
            <a:custGeom>
              <a:avLst/>
              <a:gdLst/>
              <a:ahLst/>
              <a:cxnLst/>
              <a:rect r="r" b="b" t="t" l="l"/>
              <a:pathLst>
                <a:path h="240030" w="45085">
                  <a:moveTo>
                    <a:pt x="0" y="0"/>
                  </a:moveTo>
                  <a:lnTo>
                    <a:pt x="0" y="239649"/>
                  </a:lnTo>
                  <a:cubicBezTo>
                    <a:pt x="2921" y="239649"/>
                    <a:pt x="5842" y="239649"/>
                    <a:pt x="8890" y="239776"/>
                  </a:cubicBezTo>
                  <a:cubicBezTo>
                    <a:pt x="16256" y="239776"/>
                    <a:pt x="23876" y="239903"/>
                    <a:pt x="32385" y="239903"/>
                  </a:cubicBezTo>
                  <a:cubicBezTo>
                    <a:pt x="36068" y="239903"/>
                    <a:pt x="40005" y="240030"/>
                    <a:pt x="44069" y="240030"/>
                  </a:cubicBezTo>
                  <a:cubicBezTo>
                    <a:pt x="44577" y="171450"/>
                    <a:pt x="44704" y="137160"/>
                    <a:pt x="45085" y="68453"/>
                  </a:cubicBezTo>
                  <a:cubicBezTo>
                    <a:pt x="40894" y="60071"/>
                    <a:pt x="36830" y="52324"/>
                    <a:pt x="33147" y="44958"/>
                  </a:cubicBezTo>
                  <a:cubicBezTo>
                    <a:pt x="24638" y="28575"/>
                    <a:pt x="17399" y="14097"/>
                    <a:pt x="10160" y="0"/>
                  </a:cubicBezTo>
                  <a:cubicBezTo>
                    <a:pt x="6731" y="0"/>
                    <a:pt x="3302" y="0"/>
                    <a:pt x="0" y="0"/>
                  </a:cubicBezTo>
                  <a:close/>
                </a:path>
              </a:pathLst>
            </a:custGeom>
            <a:blipFill>
              <a:blip r:embed="rId76"/>
              <a:stretch>
                <a:fillRect l="-39915" t="-8481" r="-32704" b="-5513"/>
              </a:stretch>
            </a:blipFill>
          </p:spPr>
        </p:sp>
      </p:grpSp>
      <p:grpSp>
        <p:nvGrpSpPr>
          <p:cNvPr name="Group 175" id="175"/>
          <p:cNvGrpSpPr>
            <a:grpSpLocks noChangeAspect="true"/>
          </p:cNvGrpSpPr>
          <p:nvPr/>
        </p:nvGrpSpPr>
        <p:grpSpPr>
          <a:xfrm rot="0">
            <a:off x="468620" y="3680460"/>
            <a:ext cx="34242" cy="179842"/>
            <a:chOff x="0" y="0"/>
            <a:chExt cx="45656" cy="239789"/>
          </a:xfrm>
        </p:grpSpPr>
        <p:sp>
          <p:nvSpPr>
            <p:cNvPr name="Freeform 176" id="176"/>
            <p:cNvSpPr/>
            <p:nvPr/>
          </p:nvSpPr>
          <p:spPr>
            <a:xfrm flipH="false" flipV="false" rot="0">
              <a:off x="0" y="0"/>
              <a:ext cx="45720" cy="239776"/>
            </a:xfrm>
            <a:custGeom>
              <a:avLst/>
              <a:gdLst/>
              <a:ahLst/>
              <a:cxnLst/>
              <a:rect r="r" b="b" t="t" l="l"/>
              <a:pathLst>
                <a:path h="239776" w="45720">
                  <a:moveTo>
                    <a:pt x="0" y="0"/>
                  </a:moveTo>
                  <a:lnTo>
                    <a:pt x="0" y="239649"/>
                  </a:lnTo>
                  <a:cubicBezTo>
                    <a:pt x="3302" y="239649"/>
                    <a:pt x="6731" y="239649"/>
                    <a:pt x="10160" y="239649"/>
                  </a:cubicBezTo>
                  <a:cubicBezTo>
                    <a:pt x="17526" y="239649"/>
                    <a:pt x="25146" y="239649"/>
                    <a:pt x="33655" y="239776"/>
                  </a:cubicBezTo>
                  <a:cubicBezTo>
                    <a:pt x="37338" y="239776"/>
                    <a:pt x="41275" y="239776"/>
                    <a:pt x="45339" y="239776"/>
                  </a:cubicBezTo>
                  <a:cubicBezTo>
                    <a:pt x="45593" y="171196"/>
                    <a:pt x="45593" y="136906"/>
                    <a:pt x="45720" y="68326"/>
                  </a:cubicBezTo>
                  <a:cubicBezTo>
                    <a:pt x="41402" y="59944"/>
                    <a:pt x="37465" y="52197"/>
                    <a:pt x="33655" y="44958"/>
                  </a:cubicBezTo>
                  <a:cubicBezTo>
                    <a:pt x="25146" y="28448"/>
                    <a:pt x="17780" y="14097"/>
                    <a:pt x="10541" y="0"/>
                  </a:cubicBezTo>
                  <a:close/>
                </a:path>
              </a:pathLst>
            </a:custGeom>
            <a:blipFill>
              <a:blip r:embed="rId77"/>
              <a:stretch>
                <a:fillRect l="-39361" t="-5333" r="-30861" b="-4745"/>
              </a:stretch>
            </a:blipFill>
          </p:spPr>
        </p:sp>
      </p:grpSp>
      <p:grpSp>
        <p:nvGrpSpPr>
          <p:cNvPr name="Group 177" id="177"/>
          <p:cNvGrpSpPr>
            <a:grpSpLocks noChangeAspect="true"/>
          </p:cNvGrpSpPr>
          <p:nvPr/>
        </p:nvGrpSpPr>
        <p:grpSpPr>
          <a:xfrm rot="0">
            <a:off x="468620" y="3500790"/>
            <a:ext cx="34252" cy="179670"/>
            <a:chOff x="0" y="0"/>
            <a:chExt cx="45669" cy="239560"/>
          </a:xfrm>
        </p:grpSpPr>
        <p:sp>
          <p:nvSpPr>
            <p:cNvPr name="Freeform 178" id="178"/>
            <p:cNvSpPr/>
            <p:nvPr/>
          </p:nvSpPr>
          <p:spPr>
            <a:xfrm flipH="false" flipV="false" rot="0">
              <a:off x="0" y="0"/>
              <a:ext cx="45720" cy="239522"/>
            </a:xfrm>
            <a:custGeom>
              <a:avLst/>
              <a:gdLst/>
              <a:ahLst/>
              <a:cxnLst/>
              <a:rect r="r" b="b" t="t" l="l"/>
              <a:pathLst>
                <a:path h="239522" w="45720">
                  <a:moveTo>
                    <a:pt x="10160" y="0"/>
                  </a:moveTo>
                  <a:cubicBezTo>
                    <a:pt x="6731" y="0"/>
                    <a:pt x="3302" y="0"/>
                    <a:pt x="0" y="0"/>
                  </a:cubicBezTo>
                  <a:lnTo>
                    <a:pt x="0" y="239522"/>
                  </a:lnTo>
                  <a:lnTo>
                    <a:pt x="45720" y="239522"/>
                  </a:lnTo>
                  <a:cubicBezTo>
                    <a:pt x="45720" y="170942"/>
                    <a:pt x="45720" y="136652"/>
                    <a:pt x="45466" y="68072"/>
                  </a:cubicBezTo>
                  <a:cubicBezTo>
                    <a:pt x="41148" y="59817"/>
                    <a:pt x="37211" y="52070"/>
                    <a:pt x="33401" y="44704"/>
                  </a:cubicBezTo>
                  <a:cubicBezTo>
                    <a:pt x="24892" y="28321"/>
                    <a:pt x="17399" y="14097"/>
                    <a:pt x="10160" y="0"/>
                  </a:cubicBezTo>
                  <a:close/>
                </a:path>
              </a:pathLst>
            </a:custGeom>
            <a:blipFill>
              <a:blip r:embed="rId78"/>
              <a:stretch>
                <a:fillRect l="-39361" t="-6240" r="-30861" b="-7995"/>
              </a:stretch>
            </a:blipFill>
          </p:spPr>
        </p:sp>
      </p:grpSp>
      <p:grpSp>
        <p:nvGrpSpPr>
          <p:cNvPr name="Group 179" id="179"/>
          <p:cNvGrpSpPr>
            <a:grpSpLocks noChangeAspect="true"/>
          </p:cNvGrpSpPr>
          <p:nvPr/>
        </p:nvGrpSpPr>
        <p:grpSpPr>
          <a:xfrm rot="0">
            <a:off x="468620" y="3321091"/>
            <a:ext cx="33909" cy="179746"/>
            <a:chOff x="0" y="0"/>
            <a:chExt cx="45212" cy="239662"/>
          </a:xfrm>
        </p:grpSpPr>
        <p:sp>
          <p:nvSpPr>
            <p:cNvPr name="Freeform 180" id="180"/>
            <p:cNvSpPr/>
            <p:nvPr/>
          </p:nvSpPr>
          <p:spPr>
            <a:xfrm flipH="false" flipV="false" rot="0">
              <a:off x="0" y="0"/>
              <a:ext cx="45212" cy="239649"/>
            </a:xfrm>
            <a:custGeom>
              <a:avLst/>
              <a:gdLst/>
              <a:ahLst/>
              <a:cxnLst/>
              <a:rect r="r" b="b" t="t" l="l"/>
              <a:pathLst>
                <a:path h="239649" w="45212">
                  <a:moveTo>
                    <a:pt x="8763" y="0"/>
                  </a:moveTo>
                  <a:cubicBezTo>
                    <a:pt x="5842" y="0"/>
                    <a:pt x="2921" y="0"/>
                    <a:pt x="0" y="127"/>
                  </a:cubicBezTo>
                  <a:lnTo>
                    <a:pt x="0" y="239649"/>
                  </a:lnTo>
                  <a:cubicBezTo>
                    <a:pt x="3302" y="239649"/>
                    <a:pt x="6731" y="239649"/>
                    <a:pt x="10160" y="239649"/>
                  </a:cubicBezTo>
                  <a:cubicBezTo>
                    <a:pt x="17399" y="239649"/>
                    <a:pt x="25146" y="239522"/>
                    <a:pt x="33655" y="239522"/>
                  </a:cubicBezTo>
                  <a:cubicBezTo>
                    <a:pt x="37338" y="239522"/>
                    <a:pt x="41275" y="239522"/>
                    <a:pt x="45212" y="239522"/>
                  </a:cubicBezTo>
                  <a:cubicBezTo>
                    <a:pt x="44958" y="170942"/>
                    <a:pt x="44831" y="136652"/>
                    <a:pt x="44323" y="67945"/>
                  </a:cubicBezTo>
                  <a:cubicBezTo>
                    <a:pt x="40005" y="59690"/>
                    <a:pt x="35941" y="51943"/>
                    <a:pt x="32131" y="44704"/>
                  </a:cubicBezTo>
                  <a:cubicBezTo>
                    <a:pt x="23622" y="28321"/>
                    <a:pt x="16129" y="13970"/>
                    <a:pt x="8763" y="0"/>
                  </a:cubicBezTo>
                  <a:close/>
                </a:path>
              </a:pathLst>
            </a:custGeom>
            <a:blipFill>
              <a:blip r:embed="rId79"/>
              <a:stretch>
                <a:fillRect l="-39803" t="-7111" r="-32331" b="-7064"/>
              </a:stretch>
            </a:blipFill>
          </p:spPr>
        </p:sp>
      </p:grpSp>
      <p:grpSp>
        <p:nvGrpSpPr>
          <p:cNvPr name="Group 181" id="181"/>
          <p:cNvGrpSpPr>
            <a:grpSpLocks noChangeAspect="true"/>
          </p:cNvGrpSpPr>
          <p:nvPr/>
        </p:nvGrpSpPr>
        <p:grpSpPr>
          <a:xfrm rot="0">
            <a:off x="468620" y="3141355"/>
            <a:ext cx="32928" cy="179794"/>
            <a:chOff x="0" y="0"/>
            <a:chExt cx="43904" cy="239725"/>
          </a:xfrm>
        </p:grpSpPr>
        <p:sp>
          <p:nvSpPr>
            <p:cNvPr name="Freeform 182" id="182"/>
            <p:cNvSpPr/>
            <p:nvPr/>
          </p:nvSpPr>
          <p:spPr>
            <a:xfrm flipH="false" flipV="false" rot="0">
              <a:off x="0" y="0"/>
              <a:ext cx="43942" cy="239776"/>
            </a:xfrm>
            <a:custGeom>
              <a:avLst/>
              <a:gdLst/>
              <a:ahLst/>
              <a:cxnLst/>
              <a:rect r="r" b="b" t="t" l="l"/>
              <a:pathLst>
                <a:path h="239776" w="43942">
                  <a:moveTo>
                    <a:pt x="6604" y="0"/>
                  </a:moveTo>
                  <a:cubicBezTo>
                    <a:pt x="4445" y="0"/>
                    <a:pt x="2159" y="0"/>
                    <a:pt x="0" y="127"/>
                  </a:cubicBezTo>
                  <a:lnTo>
                    <a:pt x="0" y="239776"/>
                  </a:lnTo>
                  <a:cubicBezTo>
                    <a:pt x="2921" y="239776"/>
                    <a:pt x="5842" y="239776"/>
                    <a:pt x="8763" y="239649"/>
                  </a:cubicBezTo>
                  <a:cubicBezTo>
                    <a:pt x="16129" y="239649"/>
                    <a:pt x="23749" y="239522"/>
                    <a:pt x="32258" y="239395"/>
                  </a:cubicBezTo>
                  <a:cubicBezTo>
                    <a:pt x="35941" y="239395"/>
                    <a:pt x="39878" y="239268"/>
                    <a:pt x="43942" y="239268"/>
                  </a:cubicBezTo>
                  <a:cubicBezTo>
                    <a:pt x="43434" y="170688"/>
                    <a:pt x="43180" y="136398"/>
                    <a:pt x="42418" y="67691"/>
                  </a:cubicBezTo>
                  <a:cubicBezTo>
                    <a:pt x="38100" y="59436"/>
                    <a:pt x="34036" y="51689"/>
                    <a:pt x="30226" y="44450"/>
                  </a:cubicBezTo>
                  <a:cubicBezTo>
                    <a:pt x="21590" y="28194"/>
                    <a:pt x="14097" y="13970"/>
                    <a:pt x="6604" y="0"/>
                  </a:cubicBezTo>
                  <a:close/>
                </a:path>
              </a:pathLst>
            </a:custGeom>
            <a:blipFill>
              <a:blip r:embed="rId80"/>
              <a:stretch>
                <a:fillRect l="-40953" t="-7971" r="-36156" b="-6144"/>
              </a:stretch>
            </a:blipFill>
          </p:spPr>
        </p:sp>
      </p:grpSp>
      <p:grpSp>
        <p:nvGrpSpPr>
          <p:cNvPr name="Group 183" id="183"/>
          <p:cNvGrpSpPr>
            <a:grpSpLocks noChangeAspect="true"/>
          </p:cNvGrpSpPr>
          <p:nvPr/>
        </p:nvGrpSpPr>
        <p:grpSpPr>
          <a:xfrm rot="0">
            <a:off x="468620" y="2961561"/>
            <a:ext cx="31290" cy="179842"/>
            <a:chOff x="0" y="0"/>
            <a:chExt cx="41720" cy="239789"/>
          </a:xfrm>
        </p:grpSpPr>
        <p:sp>
          <p:nvSpPr>
            <p:cNvPr name="Freeform 184" id="184"/>
            <p:cNvSpPr/>
            <p:nvPr/>
          </p:nvSpPr>
          <p:spPr>
            <a:xfrm flipH="false" flipV="false" rot="0">
              <a:off x="0" y="0"/>
              <a:ext cx="41656" cy="239776"/>
            </a:xfrm>
            <a:custGeom>
              <a:avLst/>
              <a:gdLst/>
              <a:ahLst/>
              <a:cxnLst/>
              <a:rect r="r" b="b" t="t" l="l"/>
              <a:pathLst>
                <a:path h="239776" w="41656">
                  <a:moveTo>
                    <a:pt x="3683" y="0"/>
                  </a:moveTo>
                  <a:cubicBezTo>
                    <a:pt x="2413" y="0"/>
                    <a:pt x="1143" y="0"/>
                    <a:pt x="0" y="0"/>
                  </a:cubicBezTo>
                  <a:lnTo>
                    <a:pt x="0" y="239776"/>
                  </a:lnTo>
                  <a:cubicBezTo>
                    <a:pt x="2159" y="239776"/>
                    <a:pt x="4445" y="239776"/>
                    <a:pt x="6604" y="239649"/>
                  </a:cubicBezTo>
                  <a:cubicBezTo>
                    <a:pt x="13970" y="239522"/>
                    <a:pt x="21590" y="239395"/>
                    <a:pt x="30099" y="239395"/>
                  </a:cubicBezTo>
                  <a:cubicBezTo>
                    <a:pt x="33782" y="239395"/>
                    <a:pt x="37719" y="239268"/>
                    <a:pt x="41656" y="239268"/>
                  </a:cubicBezTo>
                  <a:cubicBezTo>
                    <a:pt x="40894" y="170561"/>
                    <a:pt x="40513" y="136271"/>
                    <a:pt x="39624" y="67691"/>
                  </a:cubicBezTo>
                  <a:cubicBezTo>
                    <a:pt x="35179" y="59436"/>
                    <a:pt x="31115" y="51816"/>
                    <a:pt x="27305" y="44450"/>
                  </a:cubicBezTo>
                  <a:cubicBezTo>
                    <a:pt x="18669" y="28194"/>
                    <a:pt x="11049" y="13970"/>
                    <a:pt x="3683" y="0"/>
                  </a:cubicBezTo>
                  <a:close/>
                </a:path>
              </a:pathLst>
            </a:custGeom>
            <a:blipFill>
              <a:blip r:embed="rId81"/>
              <a:stretch>
                <a:fillRect l="-43201" t="-8802" r="-43628" b="-5312"/>
              </a:stretch>
            </a:blipFill>
          </p:spPr>
        </p:sp>
      </p:grpSp>
      <p:grpSp>
        <p:nvGrpSpPr>
          <p:cNvPr name="Group 185" id="185"/>
          <p:cNvGrpSpPr>
            <a:grpSpLocks noChangeAspect="true"/>
          </p:cNvGrpSpPr>
          <p:nvPr/>
        </p:nvGrpSpPr>
        <p:grpSpPr>
          <a:xfrm rot="0">
            <a:off x="468620" y="2782224"/>
            <a:ext cx="29023" cy="179375"/>
            <a:chOff x="0" y="0"/>
            <a:chExt cx="38697" cy="239166"/>
          </a:xfrm>
        </p:grpSpPr>
        <p:sp>
          <p:nvSpPr>
            <p:cNvPr name="Freeform 186" id="186"/>
            <p:cNvSpPr/>
            <p:nvPr/>
          </p:nvSpPr>
          <p:spPr>
            <a:xfrm flipH="false" flipV="false" rot="0">
              <a:off x="0" y="0"/>
              <a:ext cx="38862" cy="239141"/>
            </a:xfrm>
            <a:custGeom>
              <a:avLst/>
              <a:gdLst/>
              <a:ahLst/>
              <a:cxnLst/>
              <a:rect r="r" b="b" t="t" l="l"/>
              <a:pathLst>
                <a:path h="239141" w="38862">
                  <a:moveTo>
                    <a:pt x="0" y="0"/>
                  </a:moveTo>
                  <a:lnTo>
                    <a:pt x="0" y="239141"/>
                  </a:lnTo>
                  <a:cubicBezTo>
                    <a:pt x="1143" y="239141"/>
                    <a:pt x="2413" y="239141"/>
                    <a:pt x="3683" y="239141"/>
                  </a:cubicBezTo>
                  <a:cubicBezTo>
                    <a:pt x="10922" y="239014"/>
                    <a:pt x="18669" y="238887"/>
                    <a:pt x="27178" y="238760"/>
                  </a:cubicBezTo>
                  <a:cubicBezTo>
                    <a:pt x="30861" y="238633"/>
                    <a:pt x="34798" y="238633"/>
                    <a:pt x="38862" y="238506"/>
                  </a:cubicBezTo>
                  <a:cubicBezTo>
                    <a:pt x="37846" y="169926"/>
                    <a:pt x="37338" y="135636"/>
                    <a:pt x="36195" y="66929"/>
                  </a:cubicBezTo>
                  <a:cubicBezTo>
                    <a:pt x="31750" y="58674"/>
                    <a:pt x="27686" y="51054"/>
                    <a:pt x="23749" y="43815"/>
                  </a:cubicBezTo>
                  <a:cubicBezTo>
                    <a:pt x="14986" y="27813"/>
                    <a:pt x="7366" y="13716"/>
                    <a:pt x="0" y="0"/>
                  </a:cubicBezTo>
                  <a:close/>
                </a:path>
              </a:pathLst>
            </a:custGeom>
            <a:blipFill>
              <a:blip r:embed="rId82"/>
              <a:stretch>
                <a:fillRect l="-46307" t="-5868" r="-29084" b="-4503"/>
              </a:stretch>
            </a:blipFill>
          </p:spPr>
        </p:sp>
      </p:grpSp>
      <p:sp>
        <p:nvSpPr>
          <p:cNvPr name="Freeform 187" id="187"/>
          <p:cNvSpPr/>
          <p:nvPr/>
        </p:nvSpPr>
        <p:spPr>
          <a:xfrm flipH="false" flipV="false" rot="0">
            <a:off x="646414" y="2515667"/>
            <a:ext cx="103022" cy="86935"/>
          </a:xfrm>
          <a:custGeom>
            <a:avLst/>
            <a:gdLst/>
            <a:ahLst/>
            <a:cxnLst/>
            <a:rect r="r" b="b" t="t" l="l"/>
            <a:pathLst>
              <a:path h="86935" w="103022">
                <a:moveTo>
                  <a:pt x="0" y="0"/>
                </a:moveTo>
                <a:lnTo>
                  <a:pt x="103023" y="0"/>
                </a:lnTo>
                <a:lnTo>
                  <a:pt x="103023" y="86934"/>
                </a:lnTo>
                <a:lnTo>
                  <a:pt x="0" y="86934"/>
                </a:lnTo>
                <a:lnTo>
                  <a:pt x="0" y="0"/>
                </a:lnTo>
                <a:close/>
              </a:path>
            </a:pathLst>
          </a:custGeom>
          <a:blipFill>
            <a:blip r:embed="rId83"/>
            <a:stretch>
              <a:fillRect l="0" t="0" r="0" b="0"/>
            </a:stretch>
          </a:blipFill>
        </p:spPr>
      </p:sp>
      <p:sp>
        <p:nvSpPr>
          <p:cNvPr name="Freeform 188" id="188"/>
          <p:cNvSpPr/>
          <p:nvPr/>
        </p:nvSpPr>
        <p:spPr>
          <a:xfrm flipH="false" flipV="false" rot="0">
            <a:off x="553031" y="2515667"/>
            <a:ext cx="96422" cy="31242"/>
          </a:xfrm>
          <a:custGeom>
            <a:avLst/>
            <a:gdLst/>
            <a:ahLst/>
            <a:cxnLst/>
            <a:rect r="r" b="b" t="t" l="l"/>
            <a:pathLst>
              <a:path h="31242" w="96422">
                <a:moveTo>
                  <a:pt x="0" y="0"/>
                </a:moveTo>
                <a:lnTo>
                  <a:pt x="96422" y="0"/>
                </a:lnTo>
                <a:lnTo>
                  <a:pt x="96422" y="31242"/>
                </a:lnTo>
                <a:lnTo>
                  <a:pt x="0" y="31242"/>
                </a:lnTo>
                <a:lnTo>
                  <a:pt x="0" y="0"/>
                </a:lnTo>
                <a:close/>
              </a:path>
            </a:pathLst>
          </a:custGeom>
          <a:blipFill>
            <a:blip r:embed="rId84"/>
            <a:stretch>
              <a:fillRect l="0" t="0" r="0" b="0"/>
            </a:stretch>
          </a:blipFill>
        </p:spPr>
      </p:sp>
      <p:grpSp>
        <p:nvGrpSpPr>
          <p:cNvPr name="Group 189" id="189"/>
          <p:cNvGrpSpPr>
            <a:grpSpLocks noChangeAspect="true"/>
          </p:cNvGrpSpPr>
          <p:nvPr/>
        </p:nvGrpSpPr>
        <p:grpSpPr>
          <a:xfrm rot="0">
            <a:off x="468620" y="2609021"/>
            <a:ext cx="26099" cy="172755"/>
            <a:chOff x="0" y="0"/>
            <a:chExt cx="34798" cy="230340"/>
          </a:xfrm>
        </p:grpSpPr>
        <p:sp>
          <p:nvSpPr>
            <p:cNvPr name="Freeform 190" id="190"/>
            <p:cNvSpPr/>
            <p:nvPr/>
          </p:nvSpPr>
          <p:spPr>
            <a:xfrm flipH="false" flipV="false" rot="0">
              <a:off x="0" y="0"/>
              <a:ext cx="34798" cy="230378"/>
            </a:xfrm>
            <a:custGeom>
              <a:avLst/>
              <a:gdLst/>
              <a:ahLst/>
              <a:cxnLst/>
              <a:rect r="r" b="b" t="t" l="l"/>
              <a:pathLst>
                <a:path h="230378" w="34798">
                  <a:moveTo>
                    <a:pt x="0" y="0"/>
                  </a:moveTo>
                  <a:lnTo>
                    <a:pt x="0" y="230378"/>
                  </a:lnTo>
                  <a:cubicBezTo>
                    <a:pt x="7239" y="230251"/>
                    <a:pt x="14859" y="230124"/>
                    <a:pt x="23114" y="229870"/>
                  </a:cubicBezTo>
                  <a:cubicBezTo>
                    <a:pt x="26797" y="229743"/>
                    <a:pt x="30734" y="229743"/>
                    <a:pt x="34798" y="229616"/>
                  </a:cubicBezTo>
                  <a:cubicBezTo>
                    <a:pt x="33528" y="161036"/>
                    <a:pt x="32893" y="126746"/>
                    <a:pt x="31496" y="58166"/>
                  </a:cubicBezTo>
                  <a:cubicBezTo>
                    <a:pt x="27051" y="49911"/>
                    <a:pt x="22860" y="42291"/>
                    <a:pt x="19050" y="35052"/>
                  </a:cubicBezTo>
                  <a:cubicBezTo>
                    <a:pt x="12065" y="22352"/>
                    <a:pt x="5969" y="10922"/>
                    <a:pt x="0" y="0"/>
                  </a:cubicBezTo>
                  <a:close/>
                </a:path>
              </a:pathLst>
            </a:custGeom>
            <a:blipFill>
              <a:blip r:embed="rId85"/>
              <a:stretch>
                <a:fillRect l="-51715" t="-6571" r="-44160" b="-7998"/>
              </a:stretch>
            </a:blipFill>
          </p:spPr>
        </p:sp>
      </p:grpSp>
      <p:grpSp>
        <p:nvGrpSpPr>
          <p:cNvPr name="Group 191" id="191"/>
          <p:cNvGrpSpPr>
            <a:grpSpLocks noChangeAspect="true"/>
          </p:cNvGrpSpPr>
          <p:nvPr/>
        </p:nvGrpSpPr>
        <p:grpSpPr>
          <a:xfrm rot="0">
            <a:off x="907647" y="4274268"/>
            <a:ext cx="290894" cy="988505"/>
            <a:chOff x="0" y="0"/>
            <a:chExt cx="290894" cy="988504"/>
          </a:xfrm>
        </p:grpSpPr>
        <p:sp>
          <p:nvSpPr>
            <p:cNvPr name="Freeform 192" id="192"/>
            <p:cNvSpPr/>
            <p:nvPr/>
          </p:nvSpPr>
          <p:spPr>
            <a:xfrm flipH="false" flipV="false" rot="0">
              <a:off x="128397" y="178562"/>
              <a:ext cx="34036" cy="746379"/>
            </a:xfrm>
            <a:custGeom>
              <a:avLst/>
              <a:gdLst/>
              <a:ahLst/>
              <a:cxnLst/>
              <a:rect r="r" b="b" t="t" l="l"/>
              <a:pathLst>
                <a:path h="746379" w="34036">
                  <a:moveTo>
                    <a:pt x="0" y="17018"/>
                  </a:moveTo>
                  <a:lnTo>
                    <a:pt x="0" y="729361"/>
                  </a:lnTo>
                  <a:cubicBezTo>
                    <a:pt x="0" y="738759"/>
                    <a:pt x="7620" y="746379"/>
                    <a:pt x="17018" y="746379"/>
                  </a:cubicBezTo>
                  <a:cubicBezTo>
                    <a:pt x="26416" y="746379"/>
                    <a:pt x="34036" y="738759"/>
                    <a:pt x="34036" y="729361"/>
                  </a:cubicBezTo>
                  <a:lnTo>
                    <a:pt x="34036" y="17018"/>
                  </a:lnTo>
                  <a:cubicBezTo>
                    <a:pt x="34036" y="7620"/>
                    <a:pt x="26416" y="0"/>
                    <a:pt x="17018" y="0"/>
                  </a:cubicBezTo>
                  <a:cubicBezTo>
                    <a:pt x="7620" y="0"/>
                    <a:pt x="0" y="7620"/>
                    <a:pt x="0" y="17018"/>
                  </a:cubicBezTo>
                </a:path>
              </a:pathLst>
            </a:custGeom>
            <a:solidFill>
              <a:srgbClr val="2AACE3"/>
            </a:solidFill>
          </p:spPr>
        </p:sp>
        <p:sp>
          <p:nvSpPr>
            <p:cNvPr name="Freeform 193" id="193"/>
            <p:cNvSpPr/>
            <p:nvPr/>
          </p:nvSpPr>
          <p:spPr>
            <a:xfrm flipH="false" flipV="false" rot="0">
              <a:off x="63500" y="63500"/>
              <a:ext cx="163830" cy="194310"/>
            </a:xfrm>
            <a:custGeom>
              <a:avLst/>
              <a:gdLst/>
              <a:ahLst/>
              <a:cxnLst/>
              <a:rect r="r" b="b" t="t" l="l"/>
              <a:pathLst>
                <a:path h="194310" w="163830">
                  <a:moveTo>
                    <a:pt x="0" y="194310"/>
                  </a:moveTo>
                  <a:lnTo>
                    <a:pt x="81915" y="159512"/>
                  </a:lnTo>
                  <a:lnTo>
                    <a:pt x="163830" y="194310"/>
                  </a:lnTo>
                  <a:lnTo>
                    <a:pt x="81915" y="0"/>
                  </a:lnTo>
                  <a:close/>
                </a:path>
              </a:pathLst>
            </a:custGeom>
            <a:solidFill>
              <a:srgbClr val="2AACE3"/>
            </a:solidFill>
          </p:spPr>
        </p:sp>
      </p:grpSp>
      <p:sp>
        <p:nvSpPr>
          <p:cNvPr name="Freeform 194" id="194"/>
          <p:cNvSpPr/>
          <p:nvPr/>
        </p:nvSpPr>
        <p:spPr>
          <a:xfrm flipH="false" flipV="false" rot="0">
            <a:off x="2667000" y="2451097"/>
            <a:ext cx="1574797" cy="2692403"/>
          </a:xfrm>
          <a:custGeom>
            <a:avLst/>
            <a:gdLst/>
            <a:ahLst/>
            <a:cxnLst/>
            <a:rect r="r" b="b" t="t" l="l"/>
            <a:pathLst>
              <a:path h="2692403" w="1574797">
                <a:moveTo>
                  <a:pt x="0" y="0"/>
                </a:moveTo>
                <a:lnTo>
                  <a:pt x="1574797" y="0"/>
                </a:lnTo>
                <a:lnTo>
                  <a:pt x="1574797" y="2692403"/>
                </a:lnTo>
                <a:lnTo>
                  <a:pt x="0" y="2692403"/>
                </a:lnTo>
                <a:lnTo>
                  <a:pt x="0" y="0"/>
                </a:lnTo>
                <a:close/>
              </a:path>
            </a:pathLst>
          </a:custGeom>
          <a:blipFill>
            <a:blip r:embed="rId86"/>
            <a:stretch>
              <a:fillRect l="0" t="0" r="0" b="0"/>
            </a:stretch>
          </a:blipFill>
        </p:spPr>
      </p:sp>
      <p:grpSp>
        <p:nvGrpSpPr>
          <p:cNvPr name="Group 195" id="195"/>
          <p:cNvGrpSpPr>
            <a:grpSpLocks noChangeAspect="true"/>
          </p:cNvGrpSpPr>
          <p:nvPr/>
        </p:nvGrpSpPr>
        <p:grpSpPr>
          <a:xfrm rot="0">
            <a:off x="3159357" y="3553273"/>
            <a:ext cx="136388" cy="7887"/>
            <a:chOff x="0" y="0"/>
            <a:chExt cx="181851" cy="10516"/>
          </a:xfrm>
        </p:grpSpPr>
        <p:sp>
          <p:nvSpPr>
            <p:cNvPr name="Freeform 196" id="196"/>
            <p:cNvSpPr/>
            <p:nvPr/>
          </p:nvSpPr>
          <p:spPr>
            <a:xfrm flipH="false" flipV="false" rot="0">
              <a:off x="0" y="0"/>
              <a:ext cx="181864" cy="10541"/>
            </a:xfrm>
            <a:custGeom>
              <a:avLst/>
              <a:gdLst/>
              <a:ahLst/>
              <a:cxnLst/>
              <a:rect r="r" b="b" t="t" l="l"/>
              <a:pathLst>
                <a:path h="10541" w="181864">
                  <a:moveTo>
                    <a:pt x="102235" y="0"/>
                  </a:moveTo>
                  <a:lnTo>
                    <a:pt x="102235" y="10414"/>
                  </a:lnTo>
                  <a:lnTo>
                    <a:pt x="102235" y="10414"/>
                  </a:lnTo>
                  <a:lnTo>
                    <a:pt x="150368" y="10414"/>
                  </a:lnTo>
                  <a:lnTo>
                    <a:pt x="150876" y="10414"/>
                  </a:lnTo>
                  <a:lnTo>
                    <a:pt x="152781" y="10160"/>
                  </a:lnTo>
                  <a:cubicBezTo>
                    <a:pt x="154432" y="9906"/>
                    <a:pt x="156845" y="9525"/>
                    <a:pt x="159766" y="8890"/>
                  </a:cubicBezTo>
                  <a:cubicBezTo>
                    <a:pt x="165608" y="7620"/>
                    <a:pt x="173482" y="5080"/>
                    <a:pt x="181102" y="381"/>
                  </a:cubicBezTo>
                  <a:cubicBezTo>
                    <a:pt x="181356" y="254"/>
                    <a:pt x="181610" y="127"/>
                    <a:pt x="181864" y="0"/>
                  </a:cubicBezTo>
                  <a:close/>
                  <a:moveTo>
                    <a:pt x="0" y="0"/>
                  </a:moveTo>
                  <a:lnTo>
                    <a:pt x="0" y="10541"/>
                  </a:lnTo>
                  <a:lnTo>
                    <a:pt x="83566" y="10541"/>
                  </a:lnTo>
                  <a:lnTo>
                    <a:pt x="83566" y="10541"/>
                  </a:lnTo>
                  <a:lnTo>
                    <a:pt x="83566" y="0"/>
                  </a:lnTo>
                  <a:close/>
                </a:path>
              </a:pathLst>
            </a:custGeom>
            <a:blipFill>
              <a:blip r:embed="rId87"/>
              <a:stretch>
                <a:fillRect l="-10398" t="-132048" r="-6829" b="-162409"/>
              </a:stretch>
            </a:blipFill>
          </p:spPr>
        </p:sp>
      </p:grpSp>
      <p:sp>
        <p:nvSpPr>
          <p:cNvPr name="Freeform 197" id="197"/>
          <p:cNvSpPr/>
          <p:nvPr/>
        </p:nvSpPr>
        <p:spPr>
          <a:xfrm flipH="false" flipV="false" rot="0">
            <a:off x="3222003" y="3553282"/>
            <a:ext cx="14049" cy="7820"/>
          </a:xfrm>
          <a:custGeom>
            <a:avLst/>
            <a:gdLst/>
            <a:ahLst/>
            <a:cxnLst/>
            <a:rect r="r" b="b" t="t" l="l"/>
            <a:pathLst>
              <a:path h="7820" w="14049">
                <a:moveTo>
                  <a:pt x="0" y="0"/>
                </a:moveTo>
                <a:lnTo>
                  <a:pt x="14049" y="0"/>
                </a:lnTo>
                <a:lnTo>
                  <a:pt x="14049" y="7820"/>
                </a:lnTo>
                <a:lnTo>
                  <a:pt x="0" y="7820"/>
                </a:lnTo>
                <a:lnTo>
                  <a:pt x="0" y="0"/>
                </a:lnTo>
                <a:close/>
              </a:path>
            </a:pathLst>
          </a:custGeom>
          <a:blipFill>
            <a:blip r:embed="rId88"/>
            <a:stretch>
              <a:fillRect l="0" t="0" r="0" b="0"/>
            </a:stretch>
          </a:blipFill>
        </p:spPr>
      </p:sp>
      <p:sp>
        <p:nvSpPr>
          <p:cNvPr name="Freeform 198" id="198"/>
          <p:cNvSpPr/>
          <p:nvPr/>
        </p:nvSpPr>
        <p:spPr>
          <a:xfrm flipH="false" flipV="false" rot="0">
            <a:off x="3153346" y="3497085"/>
            <a:ext cx="151343" cy="56188"/>
          </a:xfrm>
          <a:custGeom>
            <a:avLst/>
            <a:gdLst/>
            <a:ahLst/>
            <a:cxnLst/>
            <a:rect r="r" b="b" t="t" l="l"/>
            <a:pathLst>
              <a:path h="56188" w="151343">
                <a:moveTo>
                  <a:pt x="0" y="0"/>
                </a:moveTo>
                <a:lnTo>
                  <a:pt x="151343" y="0"/>
                </a:lnTo>
                <a:lnTo>
                  <a:pt x="151343" y="56188"/>
                </a:lnTo>
                <a:lnTo>
                  <a:pt x="0" y="56188"/>
                </a:lnTo>
                <a:lnTo>
                  <a:pt x="0" y="0"/>
                </a:lnTo>
                <a:close/>
              </a:path>
            </a:pathLst>
          </a:custGeom>
          <a:blipFill>
            <a:blip r:embed="rId89"/>
            <a:stretch>
              <a:fillRect l="0" t="0" r="0" b="0"/>
            </a:stretch>
          </a:blipFill>
        </p:spPr>
      </p:sp>
      <p:grpSp>
        <p:nvGrpSpPr>
          <p:cNvPr name="Group 199" id="199"/>
          <p:cNvGrpSpPr>
            <a:grpSpLocks noChangeAspect="true"/>
          </p:cNvGrpSpPr>
          <p:nvPr/>
        </p:nvGrpSpPr>
        <p:grpSpPr>
          <a:xfrm rot="0">
            <a:off x="3210430" y="3492075"/>
            <a:ext cx="36624" cy="45682"/>
            <a:chOff x="0" y="0"/>
            <a:chExt cx="36614" cy="45682"/>
          </a:xfrm>
        </p:grpSpPr>
        <p:sp>
          <p:nvSpPr>
            <p:cNvPr name="Freeform 200" id="200"/>
            <p:cNvSpPr/>
            <p:nvPr/>
          </p:nvSpPr>
          <p:spPr>
            <a:xfrm flipH="false" flipV="false" rot="0">
              <a:off x="0" y="0"/>
              <a:ext cx="36576" cy="45720"/>
            </a:xfrm>
            <a:custGeom>
              <a:avLst/>
              <a:gdLst/>
              <a:ahLst/>
              <a:cxnLst/>
              <a:rect r="r" b="b" t="t" l="l"/>
              <a:pathLst>
                <a:path h="45720" w="36576">
                  <a:moveTo>
                    <a:pt x="0" y="45720"/>
                  </a:moveTo>
                  <a:lnTo>
                    <a:pt x="36576" y="45720"/>
                  </a:lnTo>
                  <a:lnTo>
                    <a:pt x="36576" y="0"/>
                  </a:lnTo>
                  <a:lnTo>
                    <a:pt x="0" y="0"/>
                  </a:lnTo>
                  <a:lnTo>
                    <a:pt x="0" y="45720"/>
                  </a:lnTo>
                  <a:close/>
                </a:path>
              </a:pathLst>
            </a:custGeom>
            <a:solidFill>
              <a:srgbClr val="65646A"/>
            </a:solidFill>
          </p:spPr>
        </p:sp>
      </p:grpSp>
      <p:sp>
        <p:nvSpPr>
          <p:cNvPr name="Freeform 201" id="201"/>
          <p:cNvSpPr/>
          <p:nvPr/>
        </p:nvSpPr>
        <p:spPr>
          <a:xfrm flipH="false" flipV="false" rot="0">
            <a:off x="3238500" y="3187703"/>
            <a:ext cx="38100" cy="88897"/>
          </a:xfrm>
          <a:custGeom>
            <a:avLst/>
            <a:gdLst/>
            <a:ahLst/>
            <a:cxnLst/>
            <a:rect r="r" b="b" t="t" l="l"/>
            <a:pathLst>
              <a:path h="88897" w="38100">
                <a:moveTo>
                  <a:pt x="0" y="0"/>
                </a:moveTo>
                <a:lnTo>
                  <a:pt x="38100" y="0"/>
                </a:lnTo>
                <a:lnTo>
                  <a:pt x="38100" y="88897"/>
                </a:lnTo>
                <a:lnTo>
                  <a:pt x="0" y="88897"/>
                </a:lnTo>
                <a:lnTo>
                  <a:pt x="0" y="0"/>
                </a:lnTo>
                <a:close/>
              </a:path>
            </a:pathLst>
          </a:custGeom>
          <a:blipFill>
            <a:blip r:embed="rId90"/>
            <a:stretch>
              <a:fillRect l="0" t="0" r="0" b="0"/>
            </a:stretch>
          </a:blipFill>
        </p:spPr>
      </p:sp>
      <p:sp>
        <p:nvSpPr>
          <p:cNvPr name="Freeform 202" id="202"/>
          <p:cNvSpPr/>
          <p:nvPr/>
        </p:nvSpPr>
        <p:spPr>
          <a:xfrm flipH="false" flipV="false" rot="0">
            <a:off x="3237690" y="3190103"/>
            <a:ext cx="16793" cy="69799"/>
          </a:xfrm>
          <a:custGeom>
            <a:avLst/>
            <a:gdLst/>
            <a:ahLst/>
            <a:cxnLst/>
            <a:rect r="r" b="b" t="t" l="l"/>
            <a:pathLst>
              <a:path h="69799" w="16793">
                <a:moveTo>
                  <a:pt x="0" y="0"/>
                </a:moveTo>
                <a:lnTo>
                  <a:pt x="16793" y="0"/>
                </a:lnTo>
                <a:lnTo>
                  <a:pt x="16793" y="69800"/>
                </a:lnTo>
                <a:lnTo>
                  <a:pt x="0" y="69800"/>
                </a:lnTo>
                <a:lnTo>
                  <a:pt x="0" y="0"/>
                </a:lnTo>
                <a:close/>
              </a:path>
            </a:pathLst>
          </a:custGeom>
          <a:blipFill>
            <a:blip r:embed="rId91"/>
            <a:stretch>
              <a:fillRect l="0" t="0" r="0" b="0"/>
            </a:stretch>
          </a:blipFill>
        </p:spPr>
      </p:sp>
      <p:sp>
        <p:nvSpPr>
          <p:cNvPr name="Freeform 203" id="203"/>
          <p:cNvSpPr/>
          <p:nvPr/>
        </p:nvSpPr>
        <p:spPr>
          <a:xfrm flipH="false" flipV="false" rot="0">
            <a:off x="3174997" y="3187703"/>
            <a:ext cx="38100" cy="63503"/>
          </a:xfrm>
          <a:custGeom>
            <a:avLst/>
            <a:gdLst/>
            <a:ahLst/>
            <a:cxnLst/>
            <a:rect r="r" b="b" t="t" l="l"/>
            <a:pathLst>
              <a:path h="63503" w="38100">
                <a:moveTo>
                  <a:pt x="0" y="0"/>
                </a:moveTo>
                <a:lnTo>
                  <a:pt x="38100" y="0"/>
                </a:lnTo>
                <a:lnTo>
                  <a:pt x="38100" y="63503"/>
                </a:lnTo>
                <a:lnTo>
                  <a:pt x="0" y="63503"/>
                </a:lnTo>
                <a:lnTo>
                  <a:pt x="0" y="0"/>
                </a:lnTo>
                <a:close/>
              </a:path>
            </a:pathLst>
          </a:custGeom>
          <a:blipFill>
            <a:blip r:embed="rId92"/>
            <a:stretch>
              <a:fillRect l="0" t="0" r="0" b="0"/>
            </a:stretch>
          </a:blipFill>
        </p:spPr>
      </p:sp>
      <p:sp>
        <p:nvSpPr>
          <p:cNvPr name="Freeform 204" id="204"/>
          <p:cNvSpPr/>
          <p:nvPr/>
        </p:nvSpPr>
        <p:spPr>
          <a:xfrm flipH="false" flipV="false" rot="0">
            <a:off x="3207782" y="3190103"/>
            <a:ext cx="12573" cy="58264"/>
          </a:xfrm>
          <a:custGeom>
            <a:avLst/>
            <a:gdLst/>
            <a:ahLst/>
            <a:cxnLst/>
            <a:rect r="r" b="b" t="t" l="l"/>
            <a:pathLst>
              <a:path h="58264" w="12573">
                <a:moveTo>
                  <a:pt x="0" y="0"/>
                </a:moveTo>
                <a:lnTo>
                  <a:pt x="12573" y="0"/>
                </a:lnTo>
                <a:lnTo>
                  <a:pt x="12573" y="58265"/>
                </a:lnTo>
                <a:lnTo>
                  <a:pt x="0" y="58265"/>
                </a:lnTo>
                <a:lnTo>
                  <a:pt x="0" y="0"/>
                </a:lnTo>
                <a:close/>
              </a:path>
            </a:pathLst>
          </a:custGeom>
          <a:blipFill>
            <a:blip r:embed="rId93"/>
            <a:stretch>
              <a:fillRect l="0" t="0" r="0" b="0"/>
            </a:stretch>
          </a:blipFill>
        </p:spPr>
      </p:sp>
      <p:sp>
        <p:nvSpPr>
          <p:cNvPr name="Freeform 205" id="205"/>
          <p:cNvSpPr/>
          <p:nvPr/>
        </p:nvSpPr>
        <p:spPr>
          <a:xfrm flipH="false" flipV="false" rot="0">
            <a:off x="3174997" y="2819400"/>
            <a:ext cx="101603" cy="317497"/>
          </a:xfrm>
          <a:custGeom>
            <a:avLst/>
            <a:gdLst/>
            <a:ahLst/>
            <a:cxnLst/>
            <a:rect r="r" b="b" t="t" l="l"/>
            <a:pathLst>
              <a:path h="317497" w="101603">
                <a:moveTo>
                  <a:pt x="0" y="0"/>
                </a:moveTo>
                <a:lnTo>
                  <a:pt x="101603" y="0"/>
                </a:lnTo>
                <a:lnTo>
                  <a:pt x="101603" y="317497"/>
                </a:lnTo>
                <a:lnTo>
                  <a:pt x="0" y="317497"/>
                </a:lnTo>
                <a:lnTo>
                  <a:pt x="0" y="0"/>
                </a:lnTo>
                <a:close/>
              </a:path>
            </a:pathLst>
          </a:custGeom>
          <a:blipFill>
            <a:blip r:embed="rId94"/>
            <a:stretch>
              <a:fillRect l="0" t="0" r="0" b="0"/>
            </a:stretch>
          </a:blipFill>
        </p:spPr>
      </p:sp>
      <p:grpSp>
        <p:nvGrpSpPr>
          <p:cNvPr name="Group 206" id="206"/>
          <p:cNvGrpSpPr>
            <a:grpSpLocks noChangeAspect="true"/>
          </p:cNvGrpSpPr>
          <p:nvPr/>
        </p:nvGrpSpPr>
        <p:grpSpPr>
          <a:xfrm rot="0">
            <a:off x="3165891" y="2718168"/>
            <a:ext cx="126263" cy="24994"/>
            <a:chOff x="0" y="0"/>
            <a:chExt cx="168351" cy="33325"/>
          </a:xfrm>
        </p:grpSpPr>
        <p:sp>
          <p:nvSpPr>
            <p:cNvPr name="Freeform 207" id="207"/>
            <p:cNvSpPr/>
            <p:nvPr/>
          </p:nvSpPr>
          <p:spPr>
            <a:xfrm flipH="false" flipV="false" rot="0">
              <a:off x="0" y="0"/>
              <a:ext cx="168402" cy="33274"/>
            </a:xfrm>
            <a:custGeom>
              <a:avLst/>
              <a:gdLst/>
              <a:ahLst/>
              <a:cxnLst/>
              <a:rect r="r" b="b" t="t" l="l"/>
              <a:pathLst>
                <a:path h="33274" w="168402">
                  <a:moveTo>
                    <a:pt x="0" y="0"/>
                  </a:moveTo>
                  <a:lnTo>
                    <a:pt x="0" y="33274"/>
                  </a:lnTo>
                  <a:lnTo>
                    <a:pt x="75692" y="33274"/>
                  </a:lnTo>
                  <a:lnTo>
                    <a:pt x="75692" y="30861"/>
                  </a:lnTo>
                  <a:cubicBezTo>
                    <a:pt x="75692" y="25400"/>
                    <a:pt x="78994" y="21082"/>
                    <a:pt x="83058" y="21082"/>
                  </a:cubicBezTo>
                  <a:lnTo>
                    <a:pt x="85344" y="21082"/>
                  </a:lnTo>
                  <a:cubicBezTo>
                    <a:pt x="89408" y="21082"/>
                    <a:pt x="92710" y="25527"/>
                    <a:pt x="92710" y="30861"/>
                  </a:cubicBezTo>
                  <a:lnTo>
                    <a:pt x="92710" y="33274"/>
                  </a:lnTo>
                  <a:lnTo>
                    <a:pt x="168402" y="33274"/>
                  </a:lnTo>
                  <a:lnTo>
                    <a:pt x="168402" y="0"/>
                  </a:lnTo>
                  <a:close/>
                </a:path>
              </a:pathLst>
            </a:custGeom>
            <a:blipFill>
              <a:blip r:embed="rId95"/>
              <a:stretch>
                <a:fillRect l="-10671" t="-37022" r="-10180" b="-46030"/>
              </a:stretch>
            </a:blipFill>
          </p:spPr>
        </p:sp>
      </p:grpSp>
      <p:sp>
        <p:nvSpPr>
          <p:cNvPr name="Freeform 208" id="208"/>
          <p:cNvSpPr/>
          <p:nvPr/>
        </p:nvSpPr>
        <p:spPr>
          <a:xfrm flipH="false" flipV="false" rot="0">
            <a:off x="3222650" y="2734018"/>
            <a:ext cx="12725" cy="9144"/>
          </a:xfrm>
          <a:custGeom>
            <a:avLst/>
            <a:gdLst/>
            <a:ahLst/>
            <a:cxnLst/>
            <a:rect r="r" b="b" t="t" l="l"/>
            <a:pathLst>
              <a:path h="9144" w="12725">
                <a:moveTo>
                  <a:pt x="0" y="0"/>
                </a:moveTo>
                <a:lnTo>
                  <a:pt x="12726" y="0"/>
                </a:lnTo>
                <a:lnTo>
                  <a:pt x="12726" y="9144"/>
                </a:lnTo>
                <a:lnTo>
                  <a:pt x="0" y="9144"/>
                </a:lnTo>
                <a:lnTo>
                  <a:pt x="0" y="0"/>
                </a:lnTo>
                <a:close/>
              </a:path>
            </a:pathLst>
          </a:custGeom>
          <a:blipFill>
            <a:blip r:embed="rId96"/>
            <a:stretch>
              <a:fillRect l="0" t="0" r="0" b="0"/>
            </a:stretch>
          </a:blipFill>
        </p:spPr>
      </p:sp>
      <p:sp>
        <p:nvSpPr>
          <p:cNvPr name="Freeform 209" id="209"/>
          <p:cNvSpPr/>
          <p:nvPr/>
        </p:nvSpPr>
        <p:spPr>
          <a:xfrm flipH="false" flipV="false" rot="0">
            <a:off x="3159357" y="2743162"/>
            <a:ext cx="139341" cy="27508"/>
          </a:xfrm>
          <a:custGeom>
            <a:avLst/>
            <a:gdLst/>
            <a:ahLst/>
            <a:cxnLst/>
            <a:rect r="r" b="b" t="t" l="l"/>
            <a:pathLst>
              <a:path h="27508" w="139341">
                <a:moveTo>
                  <a:pt x="0" y="0"/>
                </a:moveTo>
                <a:lnTo>
                  <a:pt x="139341" y="0"/>
                </a:lnTo>
                <a:lnTo>
                  <a:pt x="139341" y="27508"/>
                </a:lnTo>
                <a:lnTo>
                  <a:pt x="0" y="27508"/>
                </a:lnTo>
                <a:lnTo>
                  <a:pt x="0" y="0"/>
                </a:lnTo>
                <a:close/>
              </a:path>
            </a:pathLst>
          </a:custGeom>
          <a:blipFill>
            <a:blip r:embed="rId97"/>
            <a:stretch>
              <a:fillRect l="0" t="0" r="0" b="0"/>
            </a:stretch>
          </a:blipFill>
        </p:spPr>
      </p:sp>
      <p:sp>
        <p:nvSpPr>
          <p:cNvPr name="Freeform 210" id="210"/>
          <p:cNvSpPr/>
          <p:nvPr/>
        </p:nvSpPr>
        <p:spPr>
          <a:xfrm flipH="false" flipV="false" rot="0">
            <a:off x="3222003" y="2760659"/>
            <a:ext cx="14030" cy="10011"/>
          </a:xfrm>
          <a:custGeom>
            <a:avLst/>
            <a:gdLst/>
            <a:ahLst/>
            <a:cxnLst/>
            <a:rect r="r" b="b" t="t" l="l"/>
            <a:pathLst>
              <a:path h="10011" w="14030">
                <a:moveTo>
                  <a:pt x="0" y="0"/>
                </a:moveTo>
                <a:lnTo>
                  <a:pt x="14030" y="0"/>
                </a:lnTo>
                <a:lnTo>
                  <a:pt x="14030" y="10011"/>
                </a:lnTo>
                <a:lnTo>
                  <a:pt x="0" y="10011"/>
                </a:lnTo>
                <a:lnTo>
                  <a:pt x="0" y="0"/>
                </a:lnTo>
                <a:close/>
              </a:path>
            </a:pathLst>
          </a:custGeom>
          <a:blipFill>
            <a:blip r:embed="rId98"/>
            <a:stretch>
              <a:fillRect l="0" t="0" r="0" b="0"/>
            </a:stretch>
          </a:blipFill>
        </p:spPr>
      </p:sp>
      <p:sp>
        <p:nvSpPr>
          <p:cNvPr name="Freeform 211" id="211"/>
          <p:cNvSpPr/>
          <p:nvPr/>
        </p:nvSpPr>
        <p:spPr>
          <a:xfrm flipH="false" flipV="false" rot="0">
            <a:off x="3153346" y="2770670"/>
            <a:ext cx="151343" cy="90640"/>
          </a:xfrm>
          <a:custGeom>
            <a:avLst/>
            <a:gdLst/>
            <a:ahLst/>
            <a:cxnLst/>
            <a:rect r="r" b="b" t="t" l="l"/>
            <a:pathLst>
              <a:path h="90640" w="151343">
                <a:moveTo>
                  <a:pt x="0" y="0"/>
                </a:moveTo>
                <a:lnTo>
                  <a:pt x="151343" y="0"/>
                </a:lnTo>
                <a:lnTo>
                  <a:pt x="151343" y="90640"/>
                </a:lnTo>
                <a:lnTo>
                  <a:pt x="0" y="90640"/>
                </a:lnTo>
                <a:lnTo>
                  <a:pt x="0" y="0"/>
                </a:lnTo>
                <a:close/>
              </a:path>
            </a:pathLst>
          </a:custGeom>
          <a:blipFill>
            <a:blip r:embed="rId99"/>
            <a:stretch>
              <a:fillRect l="0" t="0" r="0" b="0"/>
            </a:stretch>
          </a:blipFill>
        </p:spPr>
      </p:sp>
      <p:sp>
        <p:nvSpPr>
          <p:cNvPr name="Freeform 212" id="212"/>
          <p:cNvSpPr/>
          <p:nvPr/>
        </p:nvSpPr>
        <p:spPr>
          <a:xfrm flipH="false" flipV="false" rot="0">
            <a:off x="3220355" y="2800683"/>
            <a:ext cx="17336" cy="60627"/>
          </a:xfrm>
          <a:custGeom>
            <a:avLst/>
            <a:gdLst/>
            <a:ahLst/>
            <a:cxnLst/>
            <a:rect r="r" b="b" t="t" l="l"/>
            <a:pathLst>
              <a:path h="60627" w="17336">
                <a:moveTo>
                  <a:pt x="0" y="0"/>
                </a:moveTo>
                <a:lnTo>
                  <a:pt x="17335" y="0"/>
                </a:lnTo>
                <a:lnTo>
                  <a:pt x="17335" y="60627"/>
                </a:lnTo>
                <a:lnTo>
                  <a:pt x="0" y="60627"/>
                </a:lnTo>
                <a:lnTo>
                  <a:pt x="0" y="0"/>
                </a:lnTo>
                <a:close/>
              </a:path>
            </a:pathLst>
          </a:custGeom>
          <a:blipFill>
            <a:blip r:embed="rId100"/>
            <a:stretch>
              <a:fillRect l="0" t="0" r="0" b="0"/>
            </a:stretch>
          </a:blipFill>
        </p:spPr>
      </p:sp>
      <p:grpSp>
        <p:nvGrpSpPr>
          <p:cNvPr name="Group 213" id="213"/>
          <p:cNvGrpSpPr>
            <a:grpSpLocks noChangeAspect="true"/>
          </p:cNvGrpSpPr>
          <p:nvPr/>
        </p:nvGrpSpPr>
        <p:grpSpPr>
          <a:xfrm rot="0">
            <a:off x="3153346" y="2861310"/>
            <a:ext cx="151343" cy="120634"/>
            <a:chOff x="0" y="0"/>
            <a:chExt cx="201790" cy="160846"/>
          </a:xfrm>
        </p:grpSpPr>
        <p:sp>
          <p:nvSpPr>
            <p:cNvPr name="Freeform 214" id="214"/>
            <p:cNvSpPr/>
            <p:nvPr/>
          </p:nvSpPr>
          <p:spPr>
            <a:xfrm flipH="false" flipV="false" rot="0">
              <a:off x="0" y="0"/>
              <a:ext cx="201803" cy="160909"/>
            </a:xfrm>
            <a:custGeom>
              <a:avLst/>
              <a:gdLst/>
              <a:ahLst/>
              <a:cxnLst/>
              <a:rect r="r" b="b" t="t" l="l"/>
              <a:pathLst>
                <a:path h="160909" w="201803">
                  <a:moveTo>
                    <a:pt x="0" y="0"/>
                  </a:moveTo>
                  <a:lnTo>
                    <a:pt x="0" y="60071"/>
                  </a:lnTo>
                  <a:lnTo>
                    <a:pt x="0" y="60198"/>
                  </a:lnTo>
                  <a:lnTo>
                    <a:pt x="0" y="60198"/>
                  </a:lnTo>
                  <a:lnTo>
                    <a:pt x="0" y="60198"/>
                  </a:lnTo>
                  <a:lnTo>
                    <a:pt x="0" y="60198"/>
                  </a:lnTo>
                  <a:lnTo>
                    <a:pt x="0" y="60198"/>
                  </a:lnTo>
                  <a:lnTo>
                    <a:pt x="0" y="60325"/>
                  </a:lnTo>
                  <a:lnTo>
                    <a:pt x="0" y="60325"/>
                  </a:lnTo>
                  <a:lnTo>
                    <a:pt x="0" y="60452"/>
                  </a:lnTo>
                  <a:lnTo>
                    <a:pt x="0" y="60452"/>
                  </a:lnTo>
                  <a:cubicBezTo>
                    <a:pt x="127" y="76073"/>
                    <a:pt x="5334" y="87122"/>
                    <a:pt x="44704" y="88265"/>
                  </a:cubicBezTo>
                  <a:cubicBezTo>
                    <a:pt x="46736" y="88265"/>
                    <a:pt x="48895" y="88392"/>
                    <a:pt x="51181" y="88392"/>
                  </a:cubicBezTo>
                  <a:cubicBezTo>
                    <a:pt x="76835" y="88392"/>
                    <a:pt x="82296" y="135128"/>
                    <a:pt x="83312" y="160909"/>
                  </a:cubicBezTo>
                  <a:lnTo>
                    <a:pt x="89281" y="160909"/>
                  </a:lnTo>
                  <a:lnTo>
                    <a:pt x="89281" y="54102"/>
                  </a:lnTo>
                  <a:cubicBezTo>
                    <a:pt x="89281" y="46990"/>
                    <a:pt x="93726" y="41148"/>
                    <a:pt x="99314" y="41148"/>
                  </a:cubicBezTo>
                  <a:lnTo>
                    <a:pt x="102489" y="41148"/>
                  </a:lnTo>
                  <a:cubicBezTo>
                    <a:pt x="107950" y="41148"/>
                    <a:pt x="112522" y="46990"/>
                    <a:pt x="112522" y="54102"/>
                  </a:cubicBezTo>
                  <a:lnTo>
                    <a:pt x="112522" y="160782"/>
                  </a:lnTo>
                  <a:lnTo>
                    <a:pt x="118491" y="160782"/>
                  </a:lnTo>
                  <a:cubicBezTo>
                    <a:pt x="119634" y="135001"/>
                    <a:pt x="125095" y="88265"/>
                    <a:pt x="150622" y="88265"/>
                  </a:cubicBezTo>
                  <a:cubicBezTo>
                    <a:pt x="153924" y="88265"/>
                    <a:pt x="157099" y="88138"/>
                    <a:pt x="160020" y="88138"/>
                  </a:cubicBezTo>
                  <a:lnTo>
                    <a:pt x="160020" y="88138"/>
                  </a:lnTo>
                  <a:cubicBezTo>
                    <a:pt x="193675" y="86741"/>
                    <a:pt x="201676" y="77851"/>
                    <a:pt x="201803" y="60579"/>
                  </a:cubicBezTo>
                  <a:lnTo>
                    <a:pt x="201803" y="60579"/>
                  </a:lnTo>
                  <a:cubicBezTo>
                    <a:pt x="201803" y="60579"/>
                    <a:pt x="201803" y="60452"/>
                    <a:pt x="201803" y="60452"/>
                  </a:cubicBezTo>
                  <a:lnTo>
                    <a:pt x="201803" y="60452"/>
                  </a:lnTo>
                  <a:lnTo>
                    <a:pt x="201803" y="60452"/>
                  </a:lnTo>
                  <a:lnTo>
                    <a:pt x="201803" y="60452"/>
                  </a:lnTo>
                  <a:lnTo>
                    <a:pt x="201803" y="60452"/>
                  </a:lnTo>
                  <a:lnTo>
                    <a:pt x="201803" y="60325"/>
                  </a:lnTo>
                  <a:lnTo>
                    <a:pt x="201803" y="60325"/>
                  </a:lnTo>
                  <a:lnTo>
                    <a:pt x="201803" y="60198"/>
                  </a:lnTo>
                  <a:lnTo>
                    <a:pt x="201803" y="0"/>
                  </a:lnTo>
                  <a:close/>
                </a:path>
              </a:pathLst>
            </a:custGeom>
            <a:blipFill>
              <a:blip r:embed="rId101"/>
              <a:stretch>
                <a:fillRect l="-5405" t="-12107" r="-5028" b="-9865"/>
              </a:stretch>
            </a:blipFill>
          </p:spPr>
        </p:sp>
      </p:grpSp>
      <p:sp>
        <p:nvSpPr>
          <p:cNvPr name="Freeform 215" id="215"/>
          <p:cNvSpPr/>
          <p:nvPr/>
        </p:nvSpPr>
        <p:spPr>
          <a:xfrm flipH="false" flipV="false" rot="0">
            <a:off x="3220355" y="2892219"/>
            <a:ext cx="17336" cy="89725"/>
          </a:xfrm>
          <a:custGeom>
            <a:avLst/>
            <a:gdLst/>
            <a:ahLst/>
            <a:cxnLst/>
            <a:rect r="r" b="b" t="t" l="l"/>
            <a:pathLst>
              <a:path h="89725" w="17336">
                <a:moveTo>
                  <a:pt x="0" y="0"/>
                </a:moveTo>
                <a:lnTo>
                  <a:pt x="17335" y="0"/>
                </a:lnTo>
                <a:lnTo>
                  <a:pt x="17335" y="89725"/>
                </a:lnTo>
                <a:lnTo>
                  <a:pt x="0" y="89725"/>
                </a:lnTo>
                <a:lnTo>
                  <a:pt x="0" y="0"/>
                </a:lnTo>
                <a:close/>
              </a:path>
            </a:pathLst>
          </a:custGeom>
          <a:blipFill>
            <a:blip r:embed="rId102"/>
            <a:stretch>
              <a:fillRect l="0" t="0" r="0" b="0"/>
            </a:stretch>
          </a:blipFill>
        </p:spPr>
      </p:sp>
      <p:grpSp>
        <p:nvGrpSpPr>
          <p:cNvPr name="Group 216" id="216"/>
          <p:cNvGrpSpPr>
            <a:grpSpLocks noChangeAspect="true"/>
          </p:cNvGrpSpPr>
          <p:nvPr/>
        </p:nvGrpSpPr>
        <p:grpSpPr>
          <a:xfrm rot="0">
            <a:off x="3144002" y="2981944"/>
            <a:ext cx="170040" cy="148771"/>
            <a:chOff x="0" y="0"/>
            <a:chExt cx="226720" cy="198361"/>
          </a:xfrm>
        </p:grpSpPr>
        <p:sp>
          <p:nvSpPr>
            <p:cNvPr name="Freeform 217" id="217"/>
            <p:cNvSpPr/>
            <p:nvPr/>
          </p:nvSpPr>
          <p:spPr>
            <a:xfrm flipH="false" flipV="false" rot="0">
              <a:off x="0" y="0"/>
              <a:ext cx="226822" cy="198501"/>
            </a:xfrm>
            <a:custGeom>
              <a:avLst/>
              <a:gdLst/>
              <a:ahLst/>
              <a:cxnLst/>
              <a:rect r="r" b="b" t="t" l="l"/>
              <a:pathLst>
                <a:path h="198501" w="226822">
                  <a:moveTo>
                    <a:pt x="0" y="0"/>
                  </a:moveTo>
                  <a:lnTo>
                    <a:pt x="0" y="54991"/>
                  </a:lnTo>
                  <a:lnTo>
                    <a:pt x="0" y="55118"/>
                  </a:lnTo>
                  <a:lnTo>
                    <a:pt x="0" y="55245"/>
                  </a:lnTo>
                  <a:lnTo>
                    <a:pt x="0" y="55372"/>
                  </a:lnTo>
                  <a:lnTo>
                    <a:pt x="0" y="55372"/>
                  </a:lnTo>
                  <a:lnTo>
                    <a:pt x="0" y="55499"/>
                  </a:lnTo>
                  <a:lnTo>
                    <a:pt x="0" y="55499"/>
                  </a:lnTo>
                  <a:cubicBezTo>
                    <a:pt x="127" y="71882"/>
                    <a:pt x="7493" y="83312"/>
                    <a:pt x="57150" y="83439"/>
                  </a:cubicBezTo>
                  <a:lnTo>
                    <a:pt x="58674" y="83439"/>
                  </a:lnTo>
                  <a:cubicBezTo>
                    <a:pt x="90551" y="83439"/>
                    <a:pt x="94615" y="165608"/>
                    <a:pt x="95123" y="198501"/>
                  </a:cubicBezTo>
                  <a:lnTo>
                    <a:pt x="102108" y="198501"/>
                  </a:lnTo>
                  <a:cubicBezTo>
                    <a:pt x="101981" y="197358"/>
                    <a:pt x="101854" y="196088"/>
                    <a:pt x="101854" y="194818"/>
                  </a:cubicBezTo>
                  <a:lnTo>
                    <a:pt x="101854" y="56007"/>
                  </a:lnTo>
                  <a:cubicBezTo>
                    <a:pt x="101854" y="47498"/>
                    <a:pt x="106299" y="40640"/>
                    <a:pt x="111887" y="40640"/>
                  </a:cubicBezTo>
                  <a:lnTo>
                    <a:pt x="115062" y="40640"/>
                  </a:lnTo>
                  <a:cubicBezTo>
                    <a:pt x="120523" y="40640"/>
                    <a:pt x="125095" y="47498"/>
                    <a:pt x="125095" y="56007"/>
                  </a:cubicBezTo>
                  <a:lnTo>
                    <a:pt x="125095" y="194564"/>
                  </a:lnTo>
                  <a:cubicBezTo>
                    <a:pt x="125095" y="195834"/>
                    <a:pt x="124968" y="197104"/>
                    <a:pt x="124841" y="198247"/>
                  </a:cubicBezTo>
                  <a:lnTo>
                    <a:pt x="131826" y="198247"/>
                  </a:lnTo>
                  <a:cubicBezTo>
                    <a:pt x="132207" y="165354"/>
                    <a:pt x="136398" y="83185"/>
                    <a:pt x="168148" y="83185"/>
                  </a:cubicBezTo>
                  <a:cubicBezTo>
                    <a:pt x="169672" y="83185"/>
                    <a:pt x="171196" y="83185"/>
                    <a:pt x="172593" y="83185"/>
                  </a:cubicBezTo>
                  <a:lnTo>
                    <a:pt x="172593" y="83185"/>
                  </a:lnTo>
                  <a:cubicBezTo>
                    <a:pt x="215773" y="82677"/>
                    <a:pt x="226695" y="73533"/>
                    <a:pt x="226822" y="55245"/>
                  </a:cubicBezTo>
                  <a:lnTo>
                    <a:pt x="226822" y="55245"/>
                  </a:lnTo>
                  <a:cubicBezTo>
                    <a:pt x="226822" y="55245"/>
                    <a:pt x="226822" y="55245"/>
                    <a:pt x="226822" y="55118"/>
                  </a:cubicBezTo>
                  <a:lnTo>
                    <a:pt x="226822" y="55118"/>
                  </a:lnTo>
                  <a:lnTo>
                    <a:pt x="226822" y="55118"/>
                  </a:lnTo>
                  <a:lnTo>
                    <a:pt x="226822" y="54991"/>
                  </a:lnTo>
                  <a:lnTo>
                    <a:pt x="226822" y="0"/>
                  </a:lnTo>
                  <a:close/>
                </a:path>
              </a:pathLst>
            </a:custGeom>
            <a:blipFill>
              <a:blip r:embed="rId103"/>
              <a:stretch>
                <a:fillRect l="-7838" t="-8042" r="-7463" b="-5444"/>
              </a:stretch>
            </a:blipFill>
          </p:spPr>
        </p:sp>
      </p:grpSp>
      <p:grpSp>
        <p:nvGrpSpPr>
          <p:cNvPr name="Group 218" id="218"/>
          <p:cNvGrpSpPr>
            <a:grpSpLocks noChangeAspect="true"/>
          </p:cNvGrpSpPr>
          <p:nvPr/>
        </p:nvGrpSpPr>
        <p:grpSpPr>
          <a:xfrm rot="0">
            <a:off x="3220355" y="3012424"/>
            <a:ext cx="17336" cy="118291"/>
            <a:chOff x="0" y="0"/>
            <a:chExt cx="23114" cy="157721"/>
          </a:xfrm>
        </p:grpSpPr>
        <p:sp>
          <p:nvSpPr>
            <p:cNvPr name="Freeform 219" id="219"/>
            <p:cNvSpPr/>
            <p:nvPr/>
          </p:nvSpPr>
          <p:spPr>
            <a:xfrm flipH="false" flipV="false" rot="0">
              <a:off x="0" y="0"/>
              <a:ext cx="23114" cy="157607"/>
            </a:xfrm>
            <a:custGeom>
              <a:avLst/>
              <a:gdLst/>
              <a:ahLst/>
              <a:cxnLst/>
              <a:rect r="r" b="b" t="t" l="l"/>
              <a:pathLst>
                <a:path h="157607" w="23114">
                  <a:moveTo>
                    <a:pt x="10033" y="0"/>
                  </a:moveTo>
                  <a:cubicBezTo>
                    <a:pt x="4445" y="0"/>
                    <a:pt x="0" y="6858"/>
                    <a:pt x="0" y="15367"/>
                  </a:cubicBezTo>
                  <a:lnTo>
                    <a:pt x="0" y="153924"/>
                  </a:lnTo>
                  <a:cubicBezTo>
                    <a:pt x="0" y="155194"/>
                    <a:pt x="127" y="156464"/>
                    <a:pt x="254" y="157607"/>
                  </a:cubicBezTo>
                  <a:lnTo>
                    <a:pt x="22860" y="157607"/>
                  </a:lnTo>
                  <a:cubicBezTo>
                    <a:pt x="22987" y="156464"/>
                    <a:pt x="23114" y="155194"/>
                    <a:pt x="23114" y="153924"/>
                  </a:cubicBezTo>
                  <a:lnTo>
                    <a:pt x="23114" y="15367"/>
                  </a:lnTo>
                  <a:cubicBezTo>
                    <a:pt x="23114" y="6858"/>
                    <a:pt x="18669" y="0"/>
                    <a:pt x="13081" y="0"/>
                  </a:cubicBezTo>
                  <a:close/>
                </a:path>
              </a:pathLst>
            </a:custGeom>
            <a:blipFill>
              <a:blip r:embed="rId104"/>
              <a:stretch>
                <a:fillRect l="-57252" t="-11377" r="-54010" b="-7018"/>
              </a:stretch>
            </a:blipFill>
          </p:spPr>
        </p:sp>
      </p:grpSp>
      <p:sp>
        <p:nvSpPr>
          <p:cNvPr name="Freeform 220" id="220"/>
          <p:cNvSpPr/>
          <p:nvPr/>
        </p:nvSpPr>
        <p:spPr>
          <a:xfrm flipH="false" flipV="false" rot="0">
            <a:off x="3220355" y="3190103"/>
            <a:ext cx="17336" cy="63998"/>
          </a:xfrm>
          <a:custGeom>
            <a:avLst/>
            <a:gdLst/>
            <a:ahLst/>
            <a:cxnLst/>
            <a:rect r="r" b="b" t="t" l="l"/>
            <a:pathLst>
              <a:path h="63998" w="17336">
                <a:moveTo>
                  <a:pt x="0" y="0"/>
                </a:moveTo>
                <a:lnTo>
                  <a:pt x="17335" y="0"/>
                </a:lnTo>
                <a:lnTo>
                  <a:pt x="17335" y="63999"/>
                </a:lnTo>
                <a:lnTo>
                  <a:pt x="0" y="63999"/>
                </a:lnTo>
                <a:lnTo>
                  <a:pt x="0" y="0"/>
                </a:lnTo>
                <a:close/>
              </a:path>
            </a:pathLst>
          </a:custGeom>
          <a:blipFill>
            <a:blip r:embed="rId105"/>
            <a:stretch>
              <a:fillRect l="0" t="0" r="0" b="0"/>
            </a:stretch>
          </a:blipFill>
        </p:spPr>
      </p:sp>
      <p:sp>
        <p:nvSpPr>
          <p:cNvPr name="Freeform 221" id="221"/>
          <p:cNvSpPr/>
          <p:nvPr/>
        </p:nvSpPr>
        <p:spPr>
          <a:xfrm flipH="false" flipV="false" rot="0">
            <a:off x="3143860" y="3130715"/>
            <a:ext cx="170355" cy="59407"/>
          </a:xfrm>
          <a:custGeom>
            <a:avLst/>
            <a:gdLst/>
            <a:ahLst/>
            <a:cxnLst/>
            <a:rect r="r" b="b" t="t" l="l"/>
            <a:pathLst>
              <a:path h="59407" w="170355">
                <a:moveTo>
                  <a:pt x="0" y="0"/>
                </a:moveTo>
                <a:lnTo>
                  <a:pt x="170354" y="0"/>
                </a:lnTo>
                <a:lnTo>
                  <a:pt x="170354" y="59408"/>
                </a:lnTo>
                <a:lnTo>
                  <a:pt x="0" y="59408"/>
                </a:lnTo>
                <a:lnTo>
                  <a:pt x="0" y="0"/>
                </a:lnTo>
                <a:close/>
              </a:path>
            </a:pathLst>
          </a:custGeom>
          <a:blipFill>
            <a:blip r:embed="rId106"/>
            <a:stretch>
              <a:fillRect l="0" t="0" r="0" b="0"/>
            </a:stretch>
          </a:blipFill>
        </p:spPr>
      </p:sp>
      <p:sp>
        <p:nvSpPr>
          <p:cNvPr name="Freeform 222" id="222"/>
          <p:cNvSpPr/>
          <p:nvPr/>
        </p:nvSpPr>
        <p:spPr>
          <a:xfrm flipH="false" flipV="false" rot="0">
            <a:off x="2971800" y="2451097"/>
            <a:ext cx="1269997" cy="2412997"/>
          </a:xfrm>
          <a:custGeom>
            <a:avLst/>
            <a:gdLst/>
            <a:ahLst/>
            <a:cxnLst/>
            <a:rect r="r" b="b" t="t" l="l"/>
            <a:pathLst>
              <a:path h="2412997" w="1269997">
                <a:moveTo>
                  <a:pt x="0" y="0"/>
                </a:moveTo>
                <a:lnTo>
                  <a:pt x="1269997" y="0"/>
                </a:lnTo>
                <a:lnTo>
                  <a:pt x="1269997" y="2412997"/>
                </a:lnTo>
                <a:lnTo>
                  <a:pt x="0" y="2412997"/>
                </a:lnTo>
                <a:lnTo>
                  <a:pt x="0" y="0"/>
                </a:lnTo>
                <a:close/>
              </a:path>
            </a:pathLst>
          </a:custGeom>
          <a:blipFill>
            <a:blip r:embed="rId107"/>
            <a:stretch>
              <a:fillRect l="0" t="0" r="0" b="0"/>
            </a:stretch>
          </a:blipFill>
        </p:spPr>
      </p:sp>
      <p:grpSp>
        <p:nvGrpSpPr>
          <p:cNvPr name="Group 223" id="223"/>
          <p:cNvGrpSpPr>
            <a:grpSpLocks noChangeAspect="true"/>
          </p:cNvGrpSpPr>
          <p:nvPr/>
        </p:nvGrpSpPr>
        <p:grpSpPr>
          <a:xfrm rot="0">
            <a:off x="3065936" y="3279848"/>
            <a:ext cx="319649" cy="1095070"/>
            <a:chOff x="0" y="0"/>
            <a:chExt cx="426199" cy="1460094"/>
          </a:xfrm>
        </p:grpSpPr>
        <p:sp>
          <p:nvSpPr>
            <p:cNvPr name="Freeform 224" id="224"/>
            <p:cNvSpPr/>
            <p:nvPr/>
          </p:nvSpPr>
          <p:spPr>
            <a:xfrm flipH="false" flipV="false" rot="0">
              <a:off x="-127" y="0"/>
              <a:ext cx="426212" cy="1460246"/>
            </a:xfrm>
            <a:custGeom>
              <a:avLst/>
              <a:gdLst/>
              <a:ahLst/>
              <a:cxnLst/>
              <a:rect r="r" b="b" t="t" l="l"/>
              <a:pathLst>
                <a:path h="1460246" w="426212">
                  <a:moveTo>
                    <a:pt x="353441" y="0"/>
                  </a:moveTo>
                  <a:lnTo>
                    <a:pt x="347980" y="302514"/>
                  </a:lnTo>
                  <a:lnTo>
                    <a:pt x="347980" y="302895"/>
                  </a:lnTo>
                  <a:cubicBezTo>
                    <a:pt x="347980" y="342011"/>
                    <a:pt x="329819" y="363855"/>
                    <a:pt x="311785" y="374650"/>
                  </a:cubicBezTo>
                  <a:cubicBezTo>
                    <a:pt x="293624" y="385572"/>
                    <a:pt x="276098" y="386207"/>
                    <a:pt x="275590" y="386334"/>
                  </a:cubicBezTo>
                  <a:lnTo>
                    <a:pt x="275463" y="386334"/>
                  </a:lnTo>
                  <a:lnTo>
                    <a:pt x="23114" y="386461"/>
                  </a:lnTo>
                  <a:cubicBezTo>
                    <a:pt x="23114" y="410464"/>
                    <a:pt x="23241" y="423799"/>
                    <a:pt x="23241" y="449072"/>
                  </a:cubicBezTo>
                  <a:cubicBezTo>
                    <a:pt x="14986" y="449072"/>
                    <a:pt x="9271" y="449072"/>
                    <a:pt x="3048" y="449072"/>
                  </a:cubicBezTo>
                  <a:cubicBezTo>
                    <a:pt x="3048" y="465836"/>
                    <a:pt x="3048" y="482473"/>
                    <a:pt x="3175" y="499237"/>
                  </a:cubicBezTo>
                  <a:lnTo>
                    <a:pt x="23114" y="499237"/>
                  </a:lnTo>
                  <a:cubicBezTo>
                    <a:pt x="23114" y="526034"/>
                    <a:pt x="23114" y="539369"/>
                    <a:pt x="23114" y="566166"/>
                  </a:cubicBezTo>
                  <a:cubicBezTo>
                    <a:pt x="14986" y="566166"/>
                    <a:pt x="9144" y="566166"/>
                    <a:pt x="2921" y="566166"/>
                  </a:cubicBezTo>
                  <a:cubicBezTo>
                    <a:pt x="2921" y="582930"/>
                    <a:pt x="2921" y="599567"/>
                    <a:pt x="2794" y="616331"/>
                  </a:cubicBezTo>
                  <a:cubicBezTo>
                    <a:pt x="9017" y="616331"/>
                    <a:pt x="14859" y="616331"/>
                    <a:pt x="22987" y="616331"/>
                  </a:cubicBezTo>
                  <a:cubicBezTo>
                    <a:pt x="22987" y="643001"/>
                    <a:pt x="22860" y="656463"/>
                    <a:pt x="22860" y="683133"/>
                  </a:cubicBezTo>
                  <a:cubicBezTo>
                    <a:pt x="14605" y="683133"/>
                    <a:pt x="8763" y="683133"/>
                    <a:pt x="2667" y="683133"/>
                  </a:cubicBezTo>
                  <a:cubicBezTo>
                    <a:pt x="2667" y="699770"/>
                    <a:pt x="2540" y="716534"/>
                    <a:pt x="2413" y="733298"/>
                  </a:cubicBezTo>
                  <a:cubicBezTo>
                    <a:pt x="8636" y="733298"/>
                    <a:pt x="14478" y="733298"/>
                    <a:pt x="22733" y="733425"/>
                  </a:cubicBezTo>
                  <a:cubicBezTo>
                    <a:pt x="22606" y="760222"/>
                    <a:pt x="22606" y="773557"/>
                    <a:pt x="22479" y="800354"/>
                  </a:cubicBezTo>
                  <a:cubicBezTo>
                    <a:pt x="14224" y="800354"/>
                    <a:pt x="8382" y="800227"/>
                    <a:pt x="2032" y="800227"/>
                  </a:cubicBezTo>
                  <a:cubicBezTo>
                    <a:pt x="2032" y="816610"/>
                    <a:pt x="1905" y="833374"/>
                    <a:pt x="1778" y="850011"/>
                  </a:cubicBezTo>
                  <a:cubicBezTo>
                    <a:pt x="8128" y="850011"/>
                    <a:pt x="13970" y="850138"/>
                    <a:pt x="22352" y="850138"/>
                  </a:cubicBezTo>
                  <a:cubicBezTo>
                    <a:pt x="22225" y="876935"/>
                    <a:pt x="22098" y="890270"/>
                    <a:pt x="21971" y="917067"/>
                  </a:cubicBezTo>
                  <a:cubicBezTo>
                    <a:pt x="13589" y="917067"/>
                    <a:pt x="7620" y="916940"/>
                    <a:pt x="1270" y="916940"/>
                  </a:cubicBezTo>
                  <a:cubicBezTo>
                    <a:pt x="1143" y="933704"/>
                    <a:pt x="1016" y="950341"/>
                    <a:pt x="762" y="967105"/>
                  </a:cubicBezTo>
                  <a:cubicBezTo>
                    <a:pt x="7239" y="967232"/>
                    <a:pt x="13081" y="967232"/>
                    <a:pt x="21590" y="967232"/>
                  </a:cubicBezTo>
                  <a:cubicBezTo>
                    <a:pt x="21463" y="994029"/>
                    <a:pt x="21336" y="1007364"/>
                    <a:pt x="21082" y="1034161"/>
                  </a:cubicBezTo>
                  <a:cubicBezTo>
                    <a:pt x="12573" y="1034034"/>
                    <a:pt x="6604" y="1034034"/>
                    <a:pt x="127" y="1034034"/>
                  </a:cubicBezTo>
                  <a:cubicBezTo>
                    <a:pt x="127" y="1036066"/>
                    <a:pt x="127" y="1037971"/>
                    <a:pt x="0" y="1040003"/>
                  </a:cubicBezTo>
                  <a:cubicBezTo>
                    <a:pt x="22606" y="1040257"/>
                    <a:pt x="53848" y="1040638"/>
                    <a:pt x="86106" y="1041019"/>
                  </a:cubicBezTo>
                  <a:cubicBezTo>
                    <a:pt x="148209" y="1041654"/>
                    <a:pt x="213741" y="1042416"/>
                    <a:pt x="227711" y="1042416"/>
                  </a:cubicBezTo>
                  <a:cubicBezTo>
                    <a:pt x="243459" y="1042416"/>
                    <a:pt x="257302" y="1044067"/>
                    <a:pt x="269367" y="1048766"/>
                  </a:cubicBezTo>
                  <a:cubicBezTo>
                    <a:pt x="281432" y="1053465"/>
                    <a:pt x="291592" y="1061085"/>
                    <a:pt x="299339" y="1072261"/>
                  </a:cubicBezTo>
                  <a:cubicBezTo>
                    <a:pt x="314833" y="1094613"/>
                    <a:pt x="321310" y="1129792"/>
                    <a:pt x="321310" y="1184910"/>
                  </a:cubicBezTo>
                  <a:cubicBezTo>
                    <a:pt x="321310" y="1280922"/>
                    <a:pt x="320294" y="1429385"/>
                    <a:pt x="320040" y="1460246"/>
                  </a:cubicBezTo>
                  <a:lnTo>
                    <a:pt x="387731" y="1460246"/>
                  </a:lnTo>
                  <a:cubicBezTo>
                    <a:pt x="388620" y="1449451"/>
                    <a:pt x="390652" y="1422146"/>
                    <a:pt x="393446" y="1383792"/>
                  </a:cubicBezTo>
                  <a:cubicBezTo>
                    <a:pt x="397129" y="1333373"/>
                    <a:pt x="401955" y="1264031"/>
                    <a:pt x="406781" y="1187958"/>
                  </a:cubicBezTo>
                  <a:cubicBezTo>
                    <a:pt x="416560" y="1035812"/>
                    <a:pt x="426212" y="856615"/>
                    <a:pt x="426212" y="749427"/>
                  </a:cubicBezTo>
                  <a:cubicBezTo>
                    <a:pt x="426212" y="588518"/>
                    <a:pt x="407162" y="244475"/>
                    <a:pt x="397637" y="82550"/>
                  </a:cubicBezTo>
                  <a:cubicBezTo>
                    <a:pt x="395351" y="40894"/>
                    <a:pt x="393446" y="11430"/>
                    <a:pt x="392811" y="0"/>
                  </a:cubicBezTo>
                  <a:close/>
                </a:path>
              </a:pathLst>
            </a:custGeom>
            <a:blipFill>
              <a:blip r:embed="rId108"/>
              <a:stretch>
                <a:fillRect l="-2404" t="-1148" r="-4326" b="-1015"/>
              </a:stretch>
            </a:blipFill>
          </p:spPr>
        </p:sp>
      </p:grpSp>
      <p:sp>
        <p:nvSpPr>
          <p:cNvPr name="Freeform 225" id="225"/>
          <p:cNvSpPr/>
          <p:nvPr/>
        </p:nvSpPr>
        <p:spPr>
          <a:xfrm flipH="false" flipV="false" rot="0">
            <a:off x="2971800" y="2451097"/>
            <a:ext cx="495300" cy="2692403"/>
          </a:xfrm>
          <a:custGeom>
            <a:avLst/>
            <a:gdLst/>
            <a:ahLst/>
            <a:cxnLst/>
            <a:rect r="r" b="b" t="t" l="l"/>
            <a:pathLst>
              <a:path h="2692403" w="495300">
                <a:moveTo>
                  <a:pt x="0" y="0"/>
                </a:moveTo>
                <a:lnTo>
                  <a:pt x="495300" y="0"/>
                </a:lnTo>
                <a:lnTo>
                  <a:pt x="495300" y="2692403"/>
                </a:lnTo>
                <a:lnTo>
                  <a:pt x="0" y="2692403"/>
                </a:lnTo>
                <a:lnTo>
                  <a:pt x="0" y="0"/>
                </a:lnTo>
                <a:close/>
              </a:path>
            </a:pathLst>
          </a:custGeom>
          <a:blipFill>
            <a:blip r:embed="rId109"/>
            <a:stretch>
              <a:fillRect l="0" t="0" r="0" b="0"/>
            </a:stretch>
          </a:blipFill>
        </p:spPr>
      </p:sp>
      <p:grpSp>
        <p:nvGrpSpPr>
          <p:cNvPr name="Group 226" id="226"/>
          <p:cNvGrpSpPr>
            <a:grpSpLocks noChangeAspect="true"/>
          </p:cNvGrpSpPr>
          <p:nvPr/>
        </p:nvGrpSpPr>
        <p:grpSpPr>
          <a:xfrm rot="0">
            <a:off x="2736904" y="2520248"/>
            <a:ext cx="330965" cy="2556710"/>
            <a:chOff x="0" y="0"/>
            <a:chExt cx="441287" cy="3408947"/>
          </a:xfrm>
        </p:grpSpPr>
        <p:sp>
          <p:nvSpPr>
            <p:cNvPr name="Freeform 227" id="227"/>
            <p:cNvSpPr/>
            <p:nvPr/>
          </p:nvSpPr>
          <p:spPr>
            <a:xfrm flipH="false" flipV="false" rot="0">
              <a:off x="-127" y="0"/>
              <a:ext cx="441452" cy="3408934"/>
            </a:xfrm>
            <a:custGeom>
              <a:avLst/>
              <a:gdLst/>
              <a:ahLst/>
              <a:cxnLst/>
              <a:rect r="r" b="b" t="t" l="l"/>
              <a:pathLst>
                <a:path h="3408934" w="441452">
                  <a:moveTo>
                    <a:pt x="237109" y="1397"/>
                  </a:moveTo>
                  <a:cubicBezTo>
                    <a:pt x="228346" y="1651"/>
                    <a:pt x="220218" y="1778"/>
                    <a:pt x="212725" y="2032"/>
                  </a:cubicBezTo>
                  <a:cubicBezTo>
                    <a:pt x="217170" y="10160"/>
                    <a:pt x="221742" y="18542"/>
                    <a:pt x="226568" y="27559"/>
                  </a:cubicBezTo>
                  <a:cubicBezTo>
                    <a:pt x="231648" y="24257"/>
                    <a:pt x="236474" y="21209"/>
                    <a:pt x="241300" y="18034"/>
                  </a:cubicBezTo>
                  <a:cubicBezTo>
                    <a:pt x="239903" y="12319"/>
                    <a:pt x="238506" y="6731"/>
                    <a:pt x="237109" y="1270"/>
                  </a:cubicBezTo>
                  <a:close/>
                  <a:moveTo>
                    <a:pt x="23241" y="317119"/>
                  </a:moveTo>
                  <a:cubicBezTo>
                    <a:pt x="14986" y="317246"/>
                    <a:pt x="7366" y="317500"/>
                    <a:pt x="127" y="317627"/>
                  </a:cubicBezTo>
                  <a:lnTo>
                    <a:pt x="127" y="318262"/>
                  </a:lnTo>
                  <a:cubicBezTo>
                    <a:pt x="7493" y="331978"/>
                    <a:pt x="14986" y="345948"/>
                    <a:pt x="23622" y="362077"/>
                  </a:cubicBezTo>
                  <a:cubicBezTo>
                    <a:pt x="26670" y="360172"/>
                    <a:pt x="29718" y="358140"/>
                    <a:pt x="32766" y="356235"/>
                  </a:cubicBezTo>
                  <a:cubicBezTo>
                    <a:pt x="29337" y="342519"/>
                    <a:pt x="26162" y="329692"/>
                    <a:pt x="23114" y="317119"/>
                  </a:cubicBezTo>
                  <a:close/>
                  <a:moveTo>
                    <a:pt x="372872" y="0"/>
                  </a:moveTo>
                  <a:cubicBezTo>
                    <a:pt x="373380" y="22479"/>
                    <a:pt x="373888" y="45847"/>
                    <a:pt x="374523" y="75692"/>
                  </a:cubicBezTo>
                  <a:cubicBezTo>
                    <a:pt x="364109" y="75946"/>
                    <a:pt x="354838" y="76200"/>
                    <a:pt x="346075" y="76454"/>
                  </a:cubicBezTo>
                  <a:cubicBezTo>
                    <a:pt x="354838" y="92710"/>
                    <a:pt x="364236" y="110236"/>
                    <a:pt x="375666" y="131318"/>
                  </a:cubicBezTo>
                  <a:cubicBezTo>
                    <a:pt x="377063" y="200406"/>
                    <a:pt x="377698" y="234823"/>
                    <a:pt x="378968" y="303911"/>
                  </a:cubicBezTo>
                  <a:cubicBezTo>
                    <a:pt x="376809" y="304038"/>
                    <a:pt x="374523" y="304038"/>
                    <a:pt x="372491" y="304038"/>
                  </a:cubicBezTo>
                  <a:cubicBezTo>
                    <a:pt x="387604" y="332105"/>
                    <a:pt x="400050" y="355727"/>
                    <a:pt x="416814" y="386969"/>
                  </a:cubicBezTo>
                  <a:lnTo>
                    <a:pt x="416814" y="386969"/>
                  </a:lnTo>
                  <a:cubicBezTo>
                    <a:pt x="416560" y="372618"/>
                    <a:pt x="416433" y="360553"/>
                    <a:pt x="416052" y="342138"/>
                  </a:cubicBezTo>
                  <a:cubicBezTo>
                    <a:pt x="420370" y="342011"/>
                    <a:pt x="424180" y="342011"/>
                    <a:pt x="427609" y="341884"/>
                  </a:cubicBezTo>
                  <a:cubicBezTo>
                    <a:pt x="427228" y="325247"/>
                    <a:pt x="426847" y="308610"/>
                    <a:pt x="426466" y="291719"/>
                  </a:cubicBezTo>
                  <a:cubicBezTo>
                    <a:pt x="423037" y="291719"/>
                    <a:pt x="419481" y="291846"/>
                    <a:pt x="415163" y="291973"/>
                  </a:cubicBezTo>
                  <a:cubicBezTo>
                    <a:pt x="414655" y="265176"/>
                    <a:pt x="414401" y="251841"/>
                    <a:pt x="413893" y="225171"/>
                  </a:cubicBezTo>
                  <a:cubicBezTo>
                    <a:pt x="418084" y="225044"/>
                    <a:pt x="421640" y="225044"/>
                    <a:pt x="424942" y="224917"/>
                  </a:cubicBezTo>
                  <a:cubicBezTo>
                    <a:pt x="424561" y="208280"/>
                    <a:pt x="424180" y="191643"/>
                    <a:pt x="423799" y="174752"/>
                  </a:cubicBezTo>
                  <a:cubicBezTo>
                    <a:pt x="420497" y="174879"/>
                    <a:pt x="416941" y="174879"/>
                    <a:pt x="412877" y="175006"/>
                  </a:cubicBezTo>
                  <a:cubicBezTo>
                    <a:pt x="412369" y="148209"/>
                    <a:pt x="412115" y="134874"/>
                    <a:pt x="411480" y="108204"/>
                  </a:cubicBezTo>
                  <a:cubicBezTo>
                    <a:pt x="415544" y="108077"/>
                    <a:pt x="418973" y="108077"/>
                    <a:pt x="422275" y="107950"/>
                  </a:cubicBezTo>
                  <a:cubicBezTo>
                    <a:pt x="421894" y="91313"/>
                    <a:pt x="421513" y="74676"/>
                    <a:pt x="421132" y="57785"/>
                  </a:cubicBezTo>
                  <a:cubicBezTo>
                    <a:pt x="417957" y="57912"/>
                    <a:pt x="414528" y="57912"/>
                    <a:pt x="410591" y="58039"/>
                  </a:cubicBezTo>
                  <a:cubicBezTo>
                    <a:pt x="410083" y="34417"/>
                    <a:pt x="409829" y="21209"/>
                    <a:pt x="409321" y="0"/>
                  </a:cubicBezTo>
                  <a:close/>
                  <a:moveTo>
                    <a:pt x="428498" y="408813"/>
                  </a:moveTo>
                  <a:cubicBezTo>
                    <a:pt x="428752" y="427609"/>
                    <a:pt x="429006" y="443865"/>
                    <a:pt x="429260" y="458978"/>
                  </a:cubicBezTo>
                  <a:cubicBezTo>
                    <a:pt x="429514" y="458978"/>
                    <a:pt x="429768" y="458978"/>
                    <a:pt x="430022" y="458978"/>
                  </a:cubicBezTo>
                  <a:cubicBezTo>
                    <a:pt x="429768" y="442341"/>
                    <a:pt x="429387" y="425704"/>
                    <a:pt x="429006" y="408813"/>
                  </a:cubicBezTo>
                  <a:close/>
                  <a:moveTo>
                    <a:pt x="431419" y="525780"/>
                  </a:moveTo>
                  <a:cubicBezTo>
                    <a:pt x="431038" y="525780"/>
                    <a:pt x="430784" y="525780"/>
                    <a:pt x="430403" y="525780"/>
                  </a:cubicBezTo>
                  <a:cubicBezTo>
                    <a:pt x="430657" y="540893"/>
                    <a:pt x="430784" y="557149"/>
                    <a:pt x="431038" y="575945"/>
                  </a:cubicBezTo>
                  <a:cubicBezTo>
                    <a:pt x="431419" y="575945"/>
                    <a:pt x="431927" y="575945"/>
                    <a:pt x="432308" y="575945"/>
                  </a:cubicBezTo>
                  <a:cubicBezTo>
                    <a:pt x="432054" y="559308"/>
                    <a:pt x="431673" y="542671"/>
                    <a:pt x="431419" y="525780"/>
                  </a:cubicBezTo>
                  <a:close/>
                  <a:moveTo>
                    <a:pt x="27178" y="556895"/>
                  </a:moveTo>
                  <a:cubicBezTo>
                    <a:pt x="18796" y="557022"/>
                    <a:pt x="11049" y="557149"/>
                    <a:pt x="3683" y="557276"/>
                  </a:cubicBezTo>
                  <a:cubicBezTo>
                    <a:pt x="11176" y="571246"/>
                    <a:pt x="18669" y="585470"/>
                    <a:pt x="27432" y="601726"/>
                  </a:cubicBezTo>
                  <a:cubicBezTo>
                    <a:pt x="30480" y="599821"/>
                    <a:pt x="33655" y="597789"/>
                    <a:pt x="36703" y="595884"/>
                  </a:cubicBezTo>
                  <a:cubicBezTo>
                    <a:pt x="33401" y="582168"/>
                    <a:pt x="30226" y="569214"/>
                    <a:pt x="27178" y="556768"/>
                  </a:cubicBezTo>
                  <a:close/>
                  <a:moveTo>
                    <a:pt x="419862" y="581660"/>
                  </a:moveTo>
                  <a:cubicBezTo>
                    <a:pt x="411226" y="581787"/>
                    <a:pt x="403479" y="581914"/>
                    <a:pt x="395986" y="582041"/>
                  </a:cubicBezTo>
                  <a:cubicBezTo>
                    <a:pt x="403606" y="596519"/>
                    <a:pt x="411480" y="611251"/>
                    <a:pt x="420497" y="628396"/>
                  </a:cubicBezTo>
                  <a:lnTo>
                    <a:pt x="420497" y="628396"/>
                  </a:lnTo>
                  <a:cubicBezTo>
                    <a:pt x="420243" y="612013"/>
                    <a:pt x="420116" y="599821"/>
                    <a:pt x="419862" y="581660"/>
                  </a:cubicBezTo>
                  <a:close/>
                  <a:moveTo>
                    <a:pt x="433451" y="642747"/>
                  </a:moveTo>
                  <a:cubicBezTo>
                    <a:pt x="431800" y="642747"/>
                    <a:pt x="430022" y="642747"/>
                    <a:pt x="428117" y="642874"/>
                  </a:cubicBezTo>
                  <a:cubicBezTo>
                    <a:pt x="429387" y="645287"/>
                    <a:pt x="430657" y="647827"/>
                    <a:pt x="432054" y="650240"/>
                  </a:cubicBezTo>
                  <a:cubicBezTo>
                    <a:pt x="432308" y="665988"/>
                    <a:pt x="432435" y="679958"/>
                    <a:pt x="432562" y="692912"/>
                  </a:cubicBezTo>
                  <a:cubicBezTo>
                    <a:pt x="433197" y="692912"/>
                    <a:pt x="433705" y="692912"/>
                    <a:pt x="434340" y="692912"/>
                  </a:cubicBezTo>
                  <a:cubicBezTo>
                    <a:pt x="434086" y="676275"/>
                    <a:pt x="433832" y="659511"/>
                    <a:pt x="433451" y="642747"/>
                  </a:cubicBezTo>
                  <a:close/>
                  <a:moveTo>
                    <a:pt x="435356" y="759714"/>
                  </a:moveTo>
                  <a:cubicBezTo>
                    <a:pt x="434721" y="759714"/>
                    <a:pt x="434086" y="759714"/>
                    <a:pt x="433324" y="759714"/>
                  </a:cubicBezTo>
                  <a:cubicBezTo>
                    <a:pt x="433451" y="775081"/>
                    <a:pt x="433705" y="791210"/>
                    <a:pt x="433832" y="809879"/>
                  </a:cubicBezTo>
                  <a:cubicBezTo>
                    <a:pt x="434594" y="809879"/>
                    <a:pt x="435356" y="809879"/>
                    <a:pt x="435991" y="809879"/>
                  </a:cubicBezTo>
                  <a:cubicBezTo>
                    <a:pt x="435737" y="793242"/>
                    <a:pt x="435483" y="776478"/>
                    <a:pt x="435229" y="759714"/>
                  </a:cubicBezTo>
                  <a:close/>
                  <a:moveTo>
                    <a:pt x="30099" y="796798"/>
                  </a:moveTo>
                  <a:cubicBezTo>
                    <a:pt x="21717" y="796925"/>
                    <a:pt x="13970" y="796925"/>
                    <a:pt x="6604" y="797052"/>
                  </a:cubicBezTo>
                  <a:cubicBezTo>
                    <a:pt x="13970" y="811022"/>
                    <a:pt x="21463" y="825246"/>
                    <a:pt x="30099" y="841629"/>
                  </a:cubicBezTo>
                  <a:cubicBezTo>
                    <a:pt x="33274" y="839724"/>
                    <a:pt x="36322" y="837819"/>
                    <a:pt x="39370" y="835914"/>
                  </a:cubicBezTo>
                  <a:cubicBezTo>
                    <a:pt x="36068" y="822198"/>
                    <a:pt x="33020" y="809244"/>
                    <a:pt x="30099" y="796798"/>
                  </a:cubicBezTo>
                  <a:close/>
                  <a:moveTo>
                    <a:pt x="422783" y="823214"/>
                  </a:moveTo>
                  <a:cubicBezTo>
                    <a:pt x="414147" y="823341"/>
                    <a:pt x="406400" y="823468"/>
                    <a:pt x="398907" y="823468"/>
                  </a:cubicBezTo>
                  <a:cubicBezTo>
                    <a:pt x="405765" y="836422"/>
                    <a:pt x="412623" y="849757"/>
                    <a:pt x="420497" y="864616"/>
                  </a:cubicBezTo>
                  <a:lnTo>
                    <a:pt x="423164" y="864616"/>
                  </a:lnTo>
                  <a:cubicBezTo>
                    <a:pt x="423037" y="849503"/>
                    <a:pt x="422910" y="838200"/>
                    <a:pt x="422783" y="823214"/>
                  </a:cubicBezTo>
                  <a:close/>
                  <a:moveTo>
                    <a:pt x="405511" y="1064768"/>
                  </a:moveTo>
                  <a:cubicBezTo>
                    <a:pt x="403987" y="1064768"/>
                    <a:pt x="402463" y="1064768"/>
                    <a:pt x="400939" y="1064768"/>
                  </a:cubicBezTo>
                  <a:cubicBezTo>
                    <a:pt x="402463" y="1067689"/>
                    <a:pt x="403987" y="1070610"/>
                    <a:pt x="405511" y="1073531"/>
                  </a:cubicBezTo>
                  <a:lnTo>
                    <a:pt x="405511" y="1071245"/>
                  </a:lnTo>
                  <a:lnTo>
                    <a:pt x="405511" y="1064768"/>
                  </a:lnTo>
                  <a:close/>
                  <a:moveTo>
                    <a:pt x="32385" y="1036447"/>
                  </a:moveTo>
                  <a:cubicBezTo>
                    <a:pt x="24003" y="1036574"/>
                    <a:pt x="16256" y="1036574"/>
                    <a:pt x="8890" y="1036574"/>
                  </a:cubicBezTo>
                  <a:cubicBezTo>
                    <a:pt x="16256" y="1050544"/>
                    <a:pt x="23749" y="1064895"/>
                    <a:pt x="32258" y="1081278"/>
                  </a:cubicBezTo>
                  <a:cubicBezTo>
                    <a:pt x="35433" y="1079373"/>
                    <a:pt x="38481" y="1077468"/>
                    <a:pt x="41529" y="1075563"/>
                  </a:cubicBezTo>
                  <a:cubicBezTo>
                    <a:pt x="38354" y="1061847"/>
                    <a:pt x="35306" y="1048893"/>
                    <a:pt x="32385" y="1036447"/>
                  </a:cubicBezTo>
                  <a:close/>
                  <a:moveTo>
                    <a:pt x="437007" y="1234694"/>
                  </a:moveTo>
                  <a:cubicBezTo>
                    <a:pt x="437007" y="1248283"/>
                    <a:pt x="437134" y="1262253"/>
                    <a:pt x="437134" y="1278001"/>
                  </a:cubicBezTo>
                  <a:cubicBezTo>
                    <a:pt x="438404" y="1278001"/>
                    <a:pt x="439674" y="1278001"/>
                    <a:pt x="440817" y="1278001"/>
                  </a:cubicBezTo>
                  <a:cubicBezTo>
                    <a:pt x="440690" y="1264031"/>
                    <a:pt x="440690" y="1250061"/>
                    <a:pt x="440563" y="1236091"/>
                  </a:cubicBezTo>
                  <a:cubicBezTo>
                    <a:pt x="439293" y="1235583"/>
                    <a:pt x="438150" y="1235202"/>
                    <a:pt x="436880" y="1234821"/>
                  </a:cubicBezTo>
                  <a:close/>
                  <a:moveTo>
                    <a:pt x="33655" y="1276223"/>
                  </a:moveTo>
                  <a:cubicBezTo>
                    <a:pt x="25273" y="1276223"/>
                    <a:pt x="17526" y="1276350"/>
                    <a:pt x="10160" y="1276350"/>
                  </a:cubicBezTo>
                  <a:cubicBezTo>
                    <a:pt x="17399" y="1290320"/>
                    <a:pt x="24892" y="1304671"/>
                    <a:pt x="33401" y="1321181"/>
                  </a:cubicBezTo>
                  <a:cubicBezTo>
                    <a:pt x="36576" y="1319276"/>
                    <a:pt x="39624" y="1317371"/>
                    <a:pt x="42672" y="1315466"/>
                  </a:cubicBezTo>
                  <a:cubicBezTo>
                    <a:pt x="39497" y="1301750"/>
                    <a:pt x="36449" y="1288796"/>
                    <a:pt x="33655" y="1276223"/>
                  </a:cubicBezTo>
                  <a:close/>
                  <a:moveTo>
                    <a:pt x="426085" y="1306068"/>
                  </a:moveTo>
                  <a:cubicBezTo>
                    <a:pt x="417449" y="1306068"/>
                    <a:pt x="409702" y="1306068"/>
                    <a:pt x="402209" y="1306195"/>
                  </a:cubicBezTo>
                  <a:cubicBezTo>
                    <a:pt x="412750" y="1326642"/>
                    <a:pt x="423545" y="1347597"/>
                    <a:pt x="437515" y="1374775"/>
                  </a:cubicBezTo>
                  <a:cubicBezTo>
                    <a:pt x="437515" y="1379347"/>
                    <a:pt x="437515" y="1383665"/>
                    <a:pt x="437515" y="1387983"/>
                  </a:cubicBezTo>
                  <a:lnTo>
                    <a:pt x="441452" y="1387983"/>
                  </a:lnTo>
                  <a:cubicBezTo>
                    <a:pt x="441452" y="1373632"/>
                    <a:pt x="441325" y="1359281"/>
                    <a:pt x="441325" y="1344930"/>
                  </a:cubicBezTo>
                  <a:cubicBezTo>
                    <a:pt x="436880" y="1344930"/>
                    <a:pt x="432181" y="1344930"/>
                    <a:pt x="426212" y="1344930"/>
                  </a:cubicBezTo>
                  <a:cubicBezTo>
                    <a:pt x="426212" y="1329182"/>
                    <a:pt x="426085" y="1318006"/>
                    <a:pt x="426085" y="1306068"/>
                  </a:cubicBezTo>
                  <a:close/>
                  <a:moveTo>
                    <a:pt x="10668" y="1515872"/>
                  </a:moveTo>
                  <a:cubicBezTo>
                    <a:pt x="17907" y="1529969"/>
                    <a:pt x="25273" y="1544320"/>
                    <a:pt x="33782" y="1560703"/>
                  </a:cubicBezTo>
                  <a:cubicBezTo>
                    <a:pt x="36957" y="1558798"/>
                    <a:pt x="40005" y="1556893"/>
                    <a:pt x="43053" y="1555115"/>
                  </a:cubicBezTo>
                  <a:cubicBezTo>
                    <a:pt x="39878" y="1541399"/>
                    <a:pt x="36957" y="1528445"/>
                    <a:pt x="34163" y="1515872"/>
                  </a:cubicBezTo>
                  <a:close/>
                  <a:moveTo>
                    <a:pt x="10287" y="1755521"/>
                  </a:moveTo>
                  <a:cubicBezTo>
                    <a:pt x="17399" y="1769618"/>
                    <a:pt x="24765" y="1783969"/>
                    <a:pt x="33147" y="1800479"/>
                  </a:cubicBezTo>
                  <a:cubicBezTo>
                    <a:pt x="36322" y="1798574"/>
                    <a:pt x="39370" y="1796796"/>
                    <a:pt x="42418" y="1794891"/>
                  </a:cubicBezTo>
                  <a:cubicBezTo>
                    <a:pt x="39370" y="1781048"/>
                    <a:pt x="36449" y="1768094"/>
                    <a:pt x="33655" y="1755648"/>
                  </a:cubicBezTo>
                  <a:cubicBezTo>
                    <a:pt x="25273" y="1755648"/>
                    <a:pt x="17526" y="1755521"/>
                    <a:pt x="10160" y="1755521"/>
                  </a:cubicBezTo>
                  <a:close/>
                  <a:moveTo>
                    <a:pt x="9017" y="1995170"/>
                  </a:moveTo>
                  <a:cubicBezTo>
                    <a:pt x="16129" y="2009267"/>
                    <a:pt x="23368" y="2023745"/>
                    <a:pt x="31750" y="2040255"/>
                  </a:cubicBezTo>
                  <a:cubicBezTo>
                    <a:pt x="34925" y="2038350"/>
                    <a:pt x="37973" y="2036572"/>
                    <a:pt x="41021" y="2034667"/>
                  </a:cubicBezTo>
                  <a:cubicBezTo>
                    <a:pt x="37973" y="2020824"/>
                    <a:pt x="35179" y="2007870"/>
                    <a:pt x="32385" y="1995297"/>
                  </a:cubicBezTo>
                  <a:cubicBezTo>
                    <a:pt x="24003" y="1995170"/>
                    <a:pt x="16256" y="1995170"/>
                    <a:pt x="8890" y="1995043"/>
                  </a:cubicBezTo>
                  <a:close/>
                  <a:moveTo>
                    <a:pt x="417576" y="2063750"/>
                  </a:moveTo>
                  <a:cubicBezTo>
                    <a:pt x="422656" y="2073910"/>
                    <a:pt x="428117" y="2084832"/>
                    <a:pt x="434086" y="2096897"/>
                  </a:cubicBezTo>
                  <a:cubicBezTo>
                    <a:pt x="435483" y="2096897"/>
                    <a:pt x="437007" y="2096897"/>
                    <a:pt x="438277" y="2096897"/>
                  </a:cubicBezTo>
                  <a:cubicBezTo>
                    <a:pt x="438404" y="2085848"/>
                    <a:pt x="438531" y="2074926"/>
                    <a:pt x="438658" y="2064004"/>
                  </a:cubicBezTo>
                  <a:cubicBezTo>
                    <a:pt x="430276" y="2063877"/>
                    <a:pt x="423164" y="2063877"/>
                    <a:pt x="417576" y="2063750"/>
                  </a:cubicBezTo>
                  <a:close/>
                  <a:moveTo>
                    <a:pt x="434594" y="2163699"/>
                  </a:moveTo>
                  <a:cubicBezTo>
                    <a:pt x="434467" y="2180590"/>
                    <a:pt x="434340" y="2196592"/>
                    <a:pt x="434086" y="2213864"/>
                  </a:cubicBezTo>
                  <a:cubicBezTo>
                    <a:pt x="434975" y="2213864"/>
                    <a:pt x="435864" y="2213864"/>
                    <a:pt x="436753" y="2213864"/>
                  </a:cubicBezTo>
                  <a:cubicBezTo>
                    <a:pt x="437007" y="2197100"/>
                    <a:pt x="437261" y="2180336"/>
                    <a:pt x="437388" y="2163699"/>
                  </a:cubicBezTo>
                  <a:cubicBezTo>
                    <a:pt x="436499" y="2163699"/>
                    <a:pt x="435483" y="2163699"/>
                    <a:pt x="434594" y="2163699"/>
                  </a:cubicBezTo>
                  <a:close/>
                  <a:moveTo>
                    <a:pt x="6985" y="2235073"/>
                  </a:moveTo>
                  <a:cubicBezTo>
                    <a:pt x="14097" y="2249170"/>
                    <a:pt x="21336" y="2263648"/>
                    <a:pt x="29591" y="2280285"/>
                  </a:cubicBezTo>
                  <a:cubicBezTo>
                    <a:pt x="32766" y="2278380"/>
                    <a:pt x="35814" y="2276602"/>
                    <a:pt x="38989" y="2274824"/>
                  </a:cubicBezTo>
                  <a:cubicBezTo>
                    <a:pt x="36068" y="2260981"/>
                    <a:pt x="33274" y="2248027"/>
                    <a:pt x="30480" y="2235327"/>
                  </a:cubicBezTo>
                  <a:cubicBezTo>
                    <a:pt x="22098" y="2235200"/>
                    <a:pt x="14351" y="2235200"/>
                    <a:pt x="6985" y="2235073"/>
                  </a:cubicBezTo>
                  <a:close/>
                  <a:moveTo>
                    <a:pt x="398526" y="2271522"/>
                  </a:moveTo>
                  <a:cubicBezTo>
                    <a:pt x="407543" y="2289683"/>
                    <a:pt x="416687" y="2308225"/>
                    <a:pt x="427990" y="2331085"/>
                  </a:cubicBezTo>
                  <a:cubicBezTo>
                    <a:pt x="430530" y="2331085"/>
                    <a:pt x="432943" y="2331212"/>
                    <a:pt x="435102" y="2331212"/>
                  </a:cubicBezTo>
                  <a:cubicBezTo>
                    <a:pt x="435356" y="2314448"/>
                    <a:pt x="435610" y="2297684"/>
                    <a:pt x="435864" y="2281047"/>
                  </a:cubicBezTo>
                  <a:cubicBezTo>
                    <a:pt x="431800" y="2281047"/>
                    <a:pt x="427482" y="2280920"/>
                    <a:pt x="422148" y="2280920"/>
                  </a:cubicBezTo>
                  <a:cubicBezTo>
                    <a:pt x="422148" y="2277745"/>
                    <a:pt x="422275" y="2274824"/>
                    <a:pt x="422275" y="2271903"/>
                  </a:cubicBezTo>
                  <a:cubicBezTo>
                    <a:pt x="413639" y="2271776"/>
                    <a:pt x="405892" y="2271649"/>
                    <a:pt x="398399" y="2271522"/>
                  </a:cubicBezTo>
                  <a:close/>
                  <a:moveTo>
                    <a:pt x="432181" y="2398014"/>
                  </a:moveTo>
                  <a:cubicBezTo>
                    <a:pt x="431927" y="2415286"/>
                    <a:pt x="431800" y="2431288"/>
                    <a:pt x="431546" y="2448179"/>
                  </a:cubicBezTo>
                  <a:cubicBezTo>
                    <a:pt x="432181" y="2448179"/>
                    <a:pt x="432689" y="2448179"/>
                    <a:pt x="433324" y="2448179"/>
                  </a:cubicBezTo>
                  <a:cubicBezTo>
                    <a:pt x="433578" y="2431415"/>
                    <a:pt x="433959" y="2414651"/>
                    <a:pt x="434213" y="2398014"/>
                  </a:cubicBezTo>
                  <a:cubicBezTo>
                    <a:pt x="433578" y="2398014"/>
                    <a:pt x="432943" y="2398014"/>
                    <a:pt x="432308" y="2398014"/>
                  </a:cubicBezTo>
                  <a:close/>
                  <a:moveTo>
                    <a:pt x="3937" y="2474849"/>
                  </a:moveTo>
                  <a:cubicBezTo>
                    <a:pt x="10922" y="2489073"/>
                    <a:pt x="18161" y="2503551"/>
                    <a:pt x="26416" y="2520188"/>
                  </a:cubicBezTo>
                  <a:cubicBezTo>
                    <a:pt x="29591" y="2518410"/>
                    <a:pt x="32639" y="2516505"/>
                    <a:pt x="35814" y="2514727"/>
                  </a:cubicBezTo>
                  <a:cubicBezTo>
                    <a:pt x="32893" y="2500884"/>
                    <a:pt x="30099" y="2487930"/>
                    <a:pt x="27432" y="2475230"/>
                  </a:cubicBezTo>
                  <a:cubicBezTo>
                    <a:pt x="19050" y="2475103"/>
                    <a:pt x="11303" y="2474976"/>
                    <a:pt x="3937" y="2474849"/>
                  </a:cubicBezTo>
                  <a:close/>
                  <a:moveTo>
                    <a:pt x="395351" y="2512949"/>
                  </a:moveTo>
                  <a:cubicBezTo>
                    <a:pt x="403225" y="2529078"/>
                    <a:pt x="411353" y="2545461"/>
                    <a:pt x="420878" y="2565019"/>
                  </a:cubicBezTo>
                  <a:cubicBezTo>
                    <a:pt x="424561" y="2565146"/>
                    <a:pt x="427863" y="2565146"/>
                    <a:pt x="430911" y="2565146"/>
                  </a:cubicBezTo>
                  <a:cubicBezTo>
                    <a:pt x="431292" y="2548382"/>
                    <a:pt x="431546" y="2531618"/>
                    <a:pt x="431927" y="2514981"/>
                  </a:cubicBezTo>
                  <a:cubicBezTo>
                    <a:pt x="428117" y="2514854"/>
                    <a:pt x="424053" y="2514854"/>
                    <a:pt x="419227" y="2514727"/>
                  </a:cubicBezTo>
                  <a:cubicBezTo>
                    <a:pt x="419227" y="2514219"/>
                    <a:pt x="419227" y="2513711"/>
                    <a:pt x="419227" y="2513203"/>
                  </a:cubicBezTo>
                  <a:cubicBezTo>
                    <a:pt x="410591" y="2513076"/>
                    <a:pt x="402844" y="2512949"/>
                    <a:pt x="395351" y="2512822"/>
                  </a:cubicBezTo>
                  <a:close/>
                  <a:moveTo>
                    <a:pt x="428625" y="2632075"/>
                  </a:moveTo>
                  <a:cubicBezTo>
                    <a:pt x="428371" y="2649728"/>
                    <a:pt x="428117" y="2665603"/>
                    <a:pt x="427736" y="2682240"/>
                  </a:cubicBezTo>
                  <a:cubicBezTo>
                    <a:pt x="427990" y="2682240"/>
                    <a:pt x="428244" y="2682240"/>
                    <a:pt x="428498" y="2682240"/>
                  </a:cubicBezTo>
                  <a:cubicBezTo>
                    <a:pt x="428879" y="2665476"/>
                    <a:pt x="429133" y="2648712"/>
                    <a:pt x="429514" y="2632075"/>
                  </a:cubicBezTo>
                  <a:cubicBezTo>
                    <a:pt x="429133" y="2632075"/>
                    <a:pt x="428879" y="2632075"/>
                    <a:pt x="428498" y="2632075"/>
                  </a:cubicBezTo>
                  <a:close/>
                  <a:moveTo>
                    <a:pt x="127" y="2714498"/>
                  </a:moveTo>
                  <a:cubicBezTo>
                    <a:pt x="7112" y="2728722"/>
                    <a:pt x="14224" y="2743200"/>
                    <a:pt x="22352" y="2759837"/>
                  </a:cubicBezTo>
                  <a:cubicBezTo>
                    <a:pt x="25527" y="2758059"/>
                    <a:pt x="28575" y="2756154"/>
                    <a:pt x="31750" y="2754376"/>
                  </a:cubicBezTo>
                  <a:cubicBezTo>
                    <a:pt x="28829" y="2740533"/>
                    <a:pt x="26162" y="2727579"/>
                    <a:pt x="23495" y="2714879"/>
                  </a:cubicBezTo>
                  <a:cubicBezTo>
                    <a:pt x="15113" y="2714752"/>
                    <a:pt x="7366" y="2714498"/>
                    <a:pt x="0" y="2714371"/>
                  </a:cubicBezTo>
                  <a:close/>
                  <a:moveTo>
                    <a:pt x="426593" y="2748915"/>
                  </a:moveTo>
                  <a:cubicBezTo>
                    <a:pt x="426593" y="2750820"/>
                    <a:pt x="426466" y="2752852"/>
                    <a:pt x="426466" y="2754884"/>
                  </a:cubicBezTo>
                  <a:cubicBezTo>
                    <a:pt x="413258" y="2754630"/>
                    <a:pt x="401955" y="2754376"/>
                    <a:pt x="391414" y="2754122"/>
                  </a:cubicBezTo>
                  <a:lnTo>
                    <a:pt x="391414" y="2754122"/>
                  </a:lnTo>
                  <a:cubicBezTo>
                    <a:pt x="398653" y="2768854"/>
                    <a:pt x="405892" y="2783967"/>
                    <a:pt x="414401" y="2801366"/>
                  </a:cubicBezTo>
                  <a:cubicBezTo>
                    <a:pt x="414401" y="2800477"/>
                    <a:pt x="414401" y="2799588"/>
                    <a:pt x="414401" y="2798699"/>
                  </a:cubicBezTo>
                  <a:cubicBezTo>
                    <a:pt x="418846" y="2798826"/>
                    <a:pt x="422529" y="2798826"/>
                    <a:pt x="425958" y="2798953"/>
                  </a:cubicBezTo>
                  <a:cubicBezTo>
                    <a:pt x="426339" y="2782189"/>
                    <a:pt x="426720" y="2765425"/>
                    <a:pt x="427101" y="2748788"/>
                  </a:cubicBezTo>
                  <a:close/>
                  <a:moveTo>
                    <a:pt x="127" y="3194177"/>
                  </a:moveTo>
                  <a:lnTo>
                    <a:pt x="127" y="3408934"/>
                  </a:lnTo>
                  <a:lnTo>
                    <a:pt x="278384" y="3408934"/>
                  </a:lnTo>
                  <a:cubicBezTo>
                    <a:pt x="277241" y="3402965"/>
                    <a:pt x="276098" y="3396996"/>
                    <a:pt x="274955" y="3391281"/>
                  </a:cubicBezTo>
                  <a:cubicBezTo>
                    <a:pt x="239268" y="3390138"/>
                    <a:pt x="216027" y="3389376"/>
                    <a:pt x="175387" y="3387978"/>
                  </a:cubicBezTo>
                  <a:cubicBezTo>
                    <a:pt x="165354" y="3337051"/>
                    <a:pt x="157734" y="3298570"/>
                    <a:pt x="150114" y="3260344"/>
                  </a:cubicBezTo>
                  <a:cubicBezTo>
                    <a:pt x="149860" y="3268726"/>
                    <a:pt x="149606" y="3277615"/>
                    <a:pt x="149479" y="3287140"/>
                  </a:cubicBezTo>
                  <a:cubicBezTo>
                    <a:pt x="102235" y="3285744"/>
                    <a:pt x="78613" y="3284981"/>
                    <a:pt x="31369" y="3283457"/>
                  </a:cubicBezTo>
                  <a:cubicBezTo>
                    <a:pt x="24638" y="3249421"/>
                    <a:pt x="18923" y="3220973"/>
                    <a:pt x="13589" y="3194430"/>
                  </a:cubicBezTo>
                  <a:cubicBezTo>
                    <a:pt x="8890" y="3194303"/>
                    <a:pt x="4572" y="3194176"/>
                    <a:pt x="254" y="3194049"/>
                  </a:cubicBezTo>
                  <a:close/>
                </a:path>
              </a:pathLst>
            </a:custGeom>
            <a:blipFill>
              <a:blip r:embed="rId110"/>
              <a:stretch>
                <a:fillRect l="-3688" t="-561" r="-3739" b="-492"/>
              </a:stretch>
            </a:blipFill>
          </p:spPr>
        </p:sp>
      </p:grpSp>
      <p:sp>
        <p:nvSpPr>
          <p:cNvPr name="Freeform 228" id="228"/>
          <p:cNvSpPr/>
          <p:nvPr/>
        </p:nvSpPr>
        <p:spPr>
          <a:xfrm flipH="false" flipV="false" rot="0">
            <a:off x="3052153" y="3168739"/>
            <a:ext cx="12840" cy="40376"/>
          </a:xfrm>
          <a:custGeom>
            <a:avLst/>
            <a:gdLst/>
            <a:ahLst/>
            <a:cxnLst/>
            <a:rect r="r" b="b" t="t" l="l"/>
            <a:pathLst>
              <a:path h="40376" w="12840">
                <a:moveTo>
                  <a:pt x="0" y="0"/>
                </a:moveTo>
                <a:lnTo>
                  <a:pt x="12840" y="0"/>
                </a:lnTo>
                <a:lnTo>
                  <a:pt x="12840" y="40376"/>
                </a:lnTo>
                <a:lnTo>
                  <a:pt x="0" y="40376"/>
                </a:lnTo>
                <a:lnTo>
                  <a:pt x="0" y="0"/>
                </a:lnTo>
                <a:close/>
              </a:path>
            </a:pathLst>
          </a:custGeom>
          <a:blipFill>
            <a:blip r:embed="rId111"/>
            <a:stretch>
              <a:fillRect l="0" t="0" r="0" b="0"/>
            </a:stretch>
          </a:blipFill>
        </p:spPr>
      </p:sp>
      <p:grpSp>
        <p:nvGrpSpPr>
          <p:cNvPr name="Group 229" id="229"/>
          <p:cNvGrpSpPr>
            <a:grpSpLocks noChangeAspect="true"/>
          </p:cNvGrpSpPr>
          <p:nvPr/>
        </p:nvGrpSpPr>
        <p:grpSpPr>
          <a:xfrm rot="0">
            <a:off x="3040952" y="3208772"/>
            <a:ext cx="26356" cy="238535"/>
            <a:chOff x="0" y="0"/>
            <a:chExt cx="35141" cy="318046"/>
          </a:xfrm>
        </p:grpSpPr>
        <p:sp>
          <p:nvSpPr>
            <p:cNvPr name="Freeform 230" id="230"/>
            <p:cNvSpPr/>
            <p:nvPr/>
          </p:nvSpPr>
          <p:spPr>
            <a:xfrm flipH="false" flipV="false" rot="0">
              <a:off x="0" y="0"/>
              <a:ext cx="35179" cy="317881"/>
            </a:xfrm>
            <a:custGeom>
              <a:avLst/>
              <a:gdLst/>
              <a:ahLst/>
              <a:cxnLst/>
              <a:rect r="r" b="b" t="t" l="l"/>
              <a:pathLst>
                <a:path h="317881" w="35179">
                  <a:moveTo>
                    <a:pt x="29337" y="0"/>
                  </a:moveTo>
                  <a:cubicBezTo>
                    <a:pt x="29337" y="3048"/>
                    <a:pt x="29464" y="6096"/>
                    <a:pt x="29464" y="9017"/>
                  </a:cubicBezTo>
                  <a:cubicBezTo>
                    <a:pt x="30353" y="9017"/>
                    <a:pt x="31242" y="9017"/>
                    <a:pt x="32131" y="9017"/>
                  </a:cubicBezTo>
                  <a:cubicBezTo>
                    <a:pt x="32131" y="6096"/>
                    <a:pt x="32004" y="3302"/>
                    <a:pt x="32004" y="508"/>
                  </a:cubicBezTo>
                  <a:cubicBezTo>
                    <a:pt x="31115" y="254"/>
                    <a:pt x="30226" y="127"/>
                    <a:pt x="29337" y="0"/>
                  </a:cubicBezTo>
                  <a:close/>
                  <a:moveTo>
                    <a:pt x="33020" y="75819"/>
                  </a:moveTo>
                  <a:cubicBezTo>
                    <a:pt x="32004" y="75819"/>
                    <a:pt x="31115" y="75819"/>
                    <a:pt x="30099" y="75819"/>
                  </a:cubicBezTo>
                  <a:cubicBezTo>
                    <a:pt x="30226" y="91313"/>
                    <a:pt x="30353" y="107442"/>
                    <a:pt x="30480" y="125984"/>
                  </a:cubicBezTo>
                  <a:cubicBezTo>
                    <a:pt x="31496" y="125984"/>
                    <a:pt x="32512" y="125984"/>
                    <a:pt x="33528" y="125984"/>
                  </a:cubicBezTo>
                  <a:cubicBezTo>
                    <a:pt x="33401" y="109347"/>
                    <a:pt x="33147" y="92583"/>
                    <a:pt x="33020" y="75819"/>
                  </a:cubicBezTo>
                  <a:close/>
                  <a:moveTo>
                    <a:pt x="19304" y="146685"/>
                  </a:moveTo>
                  <a:cubicBezTo>
                    <a:pt x="12446" y="146685"/>
                    <a:pt x="6096" y="146812"/>
                    <a:pt x="0" y="146812"/>
                  </a:cubicBezTo>
                  <a:lnTo>
                    <a:pt x="0" y="153289"/>
                  </a:lnTo>
                  <a:lnTo>
                    <a:pt x="0" y="155575"/>
                  </a:lnTo>
                  <a:cubicBezTo>
                    <a:pt x="9271" y="173355"/>
                    <a:pt x="18923" y="192024"/>
                    <a:pt x="30988" y="215392"/>
                  </a:cubicBezTo>
                  <a:cubicBezTo>
                    <a:pt x="30988" y="225298"/>
                    <a:pt x="31115" y="234442"/>
                    <a:pt x="31115" y="243078"/>
                  </a:cubicBezTo>
                  <a:lnTo>
                    <a:pt x="34544" y="243078"/>
                  </a:lnTo>
                  <a:cubicBezTo>
                    <a:pt x="34417" y="226441"/>
                    <a:pt x="34290" y="209677"/>
                    <a:pt x="34163" y="192913"/>
                  </a:cubicBezTo>
                  <a:cubicBezTo>
                    <a:pt x="29845" y="192913"/>
                    <a:pt x="25273" y="193040"/>
                    <a:pt x="19558" y="193040"/>
                  </a:cubicBezTo>
                  <a:cubicBezTo>
                    <a:pt x="19431" y="173990"/>
                    <a:pt x="19431" y="161798"/>
                    <a:pt x="19304" y="146685"/>
                  </a:cubicBezTo>
                  <a:close/>
                  <a:moveTo>
                    <a:pt x="35052" y="309753"/>
                  </a:moveTo>
                  <a:cubicBezTo>
                    <a:pt x="33909" y="309753"/>
                    <a:pt x="32639" y="309753"/>
                    <a:pt x="31496" y="309753"/>
                  </a:cubicBezTo>
                  <a:cubicBezTo>
                    <a:pt x="31496" y="312039"/>
                    <a:pt x="31496" y="314325"/>
                    <a:pt x="31496" y="316611"/>
                  </a:cubicBezTo>
                  <a:cubicBezTo>
                    <a:pt x="32639" y="316992"/>
                    <a:pt x="33909" y="317500"/>
                    <a:pt x="35179" y="317881"/>
                  </a:cubicBezTo>
                  <a:lnTo>
                    <a:pt x="35179" y="317881"/>
                  </a:lnTo>
                  <a:cubicBezTo>
                    <a:pt x="35179" y="315087"/>
                    <a:pt x="35179" y="312420"/>
                    <a:pt x="35179" y="309626"/>
                  </a:cubicBezTo>
                  <a:close/>
                </a:path>
              </a:pathLst>
            </a:custGeom>
            <a:blipFill>
              <a:blip r:embed="rId112"/>
              <a:stretch>
                <a:fillRect l="-44729" t="-5872" r="-49025" b="-4534"/>
              </a:stretch>
            </a:blipFill>
          </p:spPr>
        </p:sp>
      </p:grpSp>
      <p:grpSp>
        <p:nvGrpSpPr>
          <p:cNvPr name="Group 231" id="231"/>
          <p:cNvGrpSpPr>
            <a:grpSpLocks noChangeAspect="true"/>
          </p:cNvGrpSpPr>
          <p:nvPr/>
        </p:nvGrpSpPr>
        <p:grpSpPr>
          <a:xfrm rot="0">
            <a:off x="3044219" y="3616595"/>
            <a:ext cx="23841" cy="443217"/>
            <a:chOff x="0" y="0"/>
            <a:chExt cx="31788" cy="590956"/>
          </a:xfrm>
        </p:grpSpPr>
        <p:sp>
          <p:nvSpPr>
            <p:cNvPr name="Freeform 232" id="232"/>
            <p:cNvSpPr/>
            <p:nvPr/>
          </p:nvSpPr>
          <p:spPr>
            <a:xfrm flipH="false" flipV="false" rot="0">
              <a:off x="0" y="0"/>
              <a:ext cx="31750" cy="591058"/>
            </a:xfrm>
            <a:custGeom>
              <a:avLst/>
              <a:gdLst/>
              <a:ahLst/>
              <a:cxnLst/>
              <a:rect r="r" b="b" t="t" l="l"/>
              <a:pathLst>
                <a:path h="591058" w="31750">
                  <a:moveTo>
                    <a:pt x="31750" y="0"/>
                  </a:moveTo>
                  <a:cubicBezTo>
                    <a:pt x="30480" y="0"/>
                    <a:pt x="29083" y="0"/>
                    <a:pt x="27813" y="0"/>
                  </a:cubicBezTo>
                  <a:cubicBezTo>
                    <a:pt x="27813" y="16002"/>
                    <a:pt x="27813" y="32004"/>
                    <a:pt x="27813" y="50165"/>
                  </a:cubicBezTo>
                  <a:lnTo>
                    <a:pt x="31750" y="50165"/>
                  </a:lnTo>
                  <a:cubicBezTo>
                    <a:pt x="31750" y="33401"/>
                    <a:pt x="31750" y="16764"/>
                    <a:pt x="31623" y="0"/>
                  </a:cubicBezTo>
                  <a:close/>
                  <a:moveTo>
                    <a:pt x="0" y="85598"/>
                  </a:moveTo>
                  <a:lnTo>
                    <a:pt x="0" y="99949"/>
                  </a:lnTo>
                  <a:cubicBezTo>
                    <a:pt x="8255" y="116078"/>
                    <a:pt x="17018" y="133350"/>
                    <a:pt x="27686" y="154305"/>
                  </a:cubicBezTo>
                  <a:cubicBezTo>
                    <a:pt x="27686" y="158750"/>
                    <a:pt x="27686" y="162941"/>
                    <a:pt x="27686" y="167132"/>
                  </a:cubicBezTo>
                  <a:cubicBezTo>
                    <a:pt x="29083" y="167132"/>
                    <a:pt x="30353" y="167132"/>
                    <a:pt x="31623" y="167132"/>
                  </a:cubicBezTo>
                  <a:cubicBezTo>
                    <a:pt x="31623" y="150368"/>
                    <a:pt x="31623" y="133731"/>
                    <a:pt x="31750" y="116967"/>
                  </a:cubicBezTo>
                  <a:cubicBezTo>
                    <a:pt x="27178" y="116967"/>
                    <a:pt x="22479" y="116967"/>
                    <a:pt x="16510" y="116967"/>
                  </a:cubicBezTo>
                  <a:cubicBezTo>
                    <a:pt x="16510" y="104521"/>
                    <a:pt x="16510" y="94996"/>
                    <a:pt x="16510" y="85598"/>
                  </a:cubicBezTo>
                  <a:close/>
                  <a:moveTo>
                    <a:pt x="27559" y="233934"/>
                  </a:moveTo>
                  <a:cubicBezTo>
                    <a:pt x="27559" y="250190"/>
                    <a:pt x="27432" y="266192"/>
                    <a:pt x="27432" y="284099"/>
                  </a:cubicBezTo>
                  <a:cubicBezTo>
                    <a:pt x="28829" y="284099"/>
                    <a:pt x="30099" y="284099"/>
                    <a:pt x="31369" y="284099"/>
                  </a:cubicBezTo>
                  <a:cubicBezTo>
                    <a:pt x="31496" y="267335"/>
                    <a:pt x="31496" y="250698"/>
                    <a:pt x="31623" y="233934"/>
                  </a:cubicBezTo>
                  <a:cubicBezTo>
                    <a:pt x="30353" y="233934"/>
                    <a:pt x="29083" y="233934"/>
                    <a:pt x="27686" y="233934"/>
                  </a:cubicBezTo>
                  <a:close/>
                  <a:moveTo>
                    <a:pt x="0" y="326898"/>
                  </a:moveTo>
                  <a:lnTo>
                    <a:pt x="0" y="342392"/>
                  </a:lnTo>
                  <a:cubicBezTo>
                    <a:pt x="8001" y="358267"/>
                    <a:pt x="16637" y="375285"/>
                    <a:pt x="26924" y="395859"/>
                  </a:cubicBezTo>
                  <a:cubicBezTo>
                    <a:pt x="26924" y="397637"/>
                    <a:pt x="26924" y="399415"/>
                    <a:pt x="26924" y="401193"/>
                  </a:cubicBezTo>
                  <a:cubicBezTo>
                    <a:pt x="28194" y="401193"/>
                    <a:pt x="29464" y="401193"/>
                    <a:pt x="30607" y="401193"/>
                  </a:cubicBezTo>
                  <a:cubicBezTo>
                    <a:pt x="30734" y="384429"/>
                    <a:pt x="30861" y="367792"/>
                    <a:pt x="30988" y="351028"/>
                  </a:cubicBezTo>
                  <a:cubicBezTo>
                    <a:pt x="26543" y="351028"/>
                    <a:pt x="21844" y="351028"/>
                    <a:pt x="15875" y="350901"/>
                  </a:cubicBezTo>
                  <a:cubicBezTo>
                    <a:pt x="15875" y="341757"/>
                    <a:pt x="15875" y="334137"/>
                    <a:pt x="16002" y="327025"/>
                  </a:cubicBezTo>
                  <a:cubicBezTo>
                    <a:pt x="10414" y="327025"/>
                    <a:pt x="5080" y="327025"/>
                    <a:pt x="0" y="326898"/>
                  </a:cubicBezTo>
                  <a:close/>
                  <a:moveTo>
                    <a:pt x="26543" y="467995"/>
                  </a:moveTo>
                  <a:cubicBezTo>
                    <a:pt x="26416" y="484632"/>
                    <a:pt x="26289" y="500634"/>
                    <a:pt x="26162" y="518160"/>
                  </a:cubicBezTo>
                  <a:cubicBezTo>
                    <a:pt x="27305" y="518160"/>
                    <a:pt x="28448" y="518160"/>
                    <a:pt x="29591" y="518160"/>
                  </a:cubicBezTo>
                  <a:cubicBezTo>
                    <a:pt x="29718" y="501396"/>
                    <a:pt x="29972" y="484759"/>
                    <a:pt x="30099" y="467995"/>
                  </a:cubicBezTo>
                  <a:cubicBezTo>
                    <a:pt x="28956" y="467995"/>
                    <a:pt x="27686" y="467995"/>
                    <a:pt x="26543" y="467995"/>
                  </a:cubicBezTo>
                  <a:close/>
                  <a:moveTo>
                    <a:pt x="0" y="568325"/>
                  </a:moveTo>
                  <a:lnTo>
                    <a:pt x="0" y="586613"/>
                  </a:lnTo>
                  <a:cubicBezTo>
                    <a:pt x="635" y="588010"/>
                    <a:pt x="1397" y="589280"/>
                    <a:pt x="2032" y="590677"/>
                  </a:cubicBezTo>
                  <a:cubicBezTo>
                    <a:pt x="8001" y="590804"/>
                    <a:pt x="17399" y="590804"/>
                    <a:pt x="28956" y="591058"/>
                  </a:cubicBezTo>
                  <a:cubicBezTo>
                    <a:pt x="28956" y="589026"/>
                    <a:pt x="28956" y="587121"/>
                    <a:pt x="29083" y="585089"/>
                  </a:cubicBezTo>
                  <a:cubicBezTo>
                    <a:pt x="24765" y="585089"/>
                    <a:pt x="20320" y="584962"/>
                    <a:pt x="14605" y="584962"/>
                  </a:cubicBezTo>
                  <a:cubicBezTo>
                    <a:pt x="14605" y="578866"/>
                    <a:pt x="14732" y="573532"/>
                    <a:pt x="14732" y="568579"/>
                  </a:cubicBezTo>
                  <a:cubicBezTo>
                    <a:pt x="9652" y="568579"/>
                    <a:pt x="4699" y="568452"/>
                    <a:pt x="127" y="568452"/>
                  </a:cubicBezTo>
                  <a:close/>
                </a:path>
              </a:pathLst>
            </a:custGeom>
            <a:blipFill>
              <a:blip r:embed="rId113"/>
              <a:stretch>
                <a:fillRect l="-32839" t="-3553" r="-51399" b="-3263"/>
              </a:stretch>
            </a:blipFill>
          </p:spPr>
        </p:sp>
      </p:grpSp>
      <p:grpSp>
        <p:nvGrpSpPr>
          <p:cNvPr name="Group 233" id="233"/>
          <p:cNvGrpSpPr>
            <a:grpSpLocks noChangeAspect="true"/>
          </p:cNvGrpSpPr>
          <p:nvPr/>
        </p:nvGrpSpPr>
        <p:grpSpPr>
          <a:xfrm rot="0">
            <a:off x="3037332" y="3561197"/>
            <a:ext cx="30547" cy="507082"/>
            <a:chOff x="0" y="0"/>
            <a:chExt cx="40729" cy="676110"/>
          </a:xfrm>
        </p:grpSpPr>
        <p:sp>
          <p:nvSpPr>
            <p:cNvPr name="Freeform 234" id="234"/>
            <p:cNvSpPr/>
            <p:nvPr/>
          </p:nvSpPr>
          <p:spPr>
            <a:xfrm flipH="false" flipV="false" rot="0">
              <a:off x="0" y="0"/>
              <a:ext cx="40767" cy="676275"/>
            </a:xfrm>
            <a:custGeom>
              <a:avLst/>
              <a:gdLst/>
              <a:ahLst/>
              <a:cxnLst/>
              <a:rect r="r" b="b" t="t" l="l"/>
              <a:pathLst>
                <a:path h="676275" w="40767">
                  <a:moveTo>
                    <a:pt x="36830" y="0"/>
                  </a:moveTo>
                  <a:cubicBezTo>
                    <a:pt x="36830" y="2413"/>
                    <a:pt x="36830" y="4699"/>
                    <a:pt x="36830" y="6985"/>
                  </a:cubicBezTo>
                  <a:cubicBezTo>
                    <a:pt x="38100" y="6985"/>
                    <a:pt x="39497" y="6985"/>
                    <a:pt x="40767" y="6985"/>
                  </a:cubicBezTo>
                  <a:cubicBezTo>
                    <a:pt x="40767" y="4572"/>
                    <a:pt x="40767" y="2413"/>
                    <a:pt x="40767" y="0"/>
                  </a:cubicBezTo>
                  <a:close/>
                  <a:moveTo>
                    <a:pt x="1905" y="159385"/>
                  </a:moveTo>
                  <a:cubicBezTo>
                    <a:pt x="4318" y="164084"/>
                    <a:pt x="6731" y="168910"/>
                    <a:pt x="9271" y="173736"/>
                  </a:cubicBezTo>
                  <a:lnTo>
                    <a:pt x="9271" y="159512"/>
                  </a:lnTo>
                  <a:cubicBezTo>
                    <a:pt x="6731" y="159512"/>
                    <a:pt x="4318" y="159512"/>
                    <a:pt x="1905" y="159512"/>
                  </a:cubicBezTo>
                  <a:close/>
                  <a:moveTo>
                    <a:pt x="1397" y="400685"/>
                  </a:moveTo>
                  <a:cubicBezTo>
                    <a:pt x="3937" y="405765"/>
                    <a:pt x="6604" y="410972"/>
                    <a:pt x="9271" y="416179"/>
                  </a:cubicBezTo>
                  <a:lnTo>
                    <a:pt x="9271" y="400812"/>
                  </a:lnTo>
                  <a:cubicBezTo>
                    <a:pt x="6604" y="400812"/>
                    <a:pt x="3937" y="400812"/>
                    <a:pt x="1397" y="400812"/>
                  </a:cubicBezTo>
                  <a:close/>
                  <a:moveTo>
                    <a:pt x="0" y="642112"/>
                  </a:moveTo>
                  <a:cubicBezTo>
                    <a:pt x="3048" y="648208"/>
                    <a:pt x="6096" y="654177"/>
                    <a:pt x="9144" y="660527"/>
                  </a:cubicBezTo>
                  <a:lnTo>
                    <a:pt x="9144" y="642112"/>
                  </a:lnTo>
                  <a:cubicBezTo>
                    <a:pt x="5969" y="642112"/>
                    <a:pt x="2921" y="641985"/>
                    <a:pt x="0" y="641985"/>
                  </a:cubicBezTo>
                  <a:close/>
                  <a:moveTo>
                    <a:pt x="11176" y="664591"/>
                  </a:moveTo>
                  <a:cubicBezTo>
                    <a:pt x="13081" y="668274"/>
                    <a:pt x="14986" y="672084"/>
                    <a:pt x="16891" y="676021"/>
                  </a:cubicBezTo>
                  <a:cubicBezTo>
                    <a:pt x="22479" y="676021"/>
                    <a:pt x="29718" y="676148"/>
                    <a:pt x="37973" y="676275"/>
                  </a:cubicBezTo>
                  <a:cubicBezTo>
                    <a:pt x="37973" y="672465"/>
                    <a:pt x="38100" y="668782"/>
                    <a:pt x="38100" y="664972"/>
                  </a:cubicBezTo>
                  <a:cubicBezTo>
                    <a:pt x="26543" y="664845"/>
                    <a:pt x="17145" y="664718"/>
                    <a:pt x="11176" y="664591"/>
                  </a:cubicBezTo>
                  <a:close/>
                </a:path>
              </a:pathLst>
            </a:custGeom>
            <a:blipFill>
              <a:blip r:embed="rId114"/>
              <a:stretch>
                <a:fillRect l="-26760" t="-2191" r="-40436" b="-2602"/>
              </a:stretch>
            </a:blipFill>
          </p:spPr>
        </p:sp>
      </p:grpSp>
      <p:grpSp>
        <p:nvGrpSpPr>
          <p:cNvPr name="Group 235" id="235"/>
          <p:cNvGrpSpPr>
            <a:grpSpLocks noChangeAspect="true"/>
          </p:cNvGrpSpPr>
          <p:nvPr/>
        </p:nvGrpSpPr>
        <p:grpSpPr>
          <a:xfrm rot="0">
            <a:off x="2965647" y="2442391"/>
            <a:ext cx="178127" cy="2217563"/>
            <a:chOff x="0" y="0"/>
            <a:chExt cx="178118" cy="2217560"/>
          </a:xfrm>
        </p:grpSpPr>
        <p:sp>
          <p:nvSpPr>
            <p:cNvPr name="Freeform 236" id="236"/>
            <p:cNvSpPr/>
            <p:nvPr/>
          </p:nvSpPr>
          <p:spPr>
            <a:xfrm flipH="false" flipV="false" rot="0">
              <a:off x="63500" y="63500"/>
              <a:ext cx="36576" cy="67437"/>
            </a:xfrm>
            <a:custGeom>
              <a:avLst/>
              <a:gdLst/>
              <a:ahLst/>
              <a:cxnLst/>
              <a:rect r="r" b="b" t="t" l="l"/>
              <a:pathLst>
                <a:path h="67437" w="36576">
                  <a:moveTo>
                    <a:pt x="0" y="67437"/>
                  </a:moveTo>
                  <a:lnTo>
                    <a:pt x="36576" y="67437"/>
                  </a:lnTo>
                  <a:lnTo>
                    <a:pt x="36576" y="0"/>
                  </a:lnTo>
                  <a:lnTo>
                    <a:pt x="0" y="0"/>
                  </a:lnTo>
                  <a:lnTo>
                    <a:pt x="0" y="67437"/>
                  </a:lnTo>
                  <a:close/>
                </a:path>
              </a:pathLst>
            </a:custGeom>
            <a:solidFill>
              <a:srgbClr val="414141"/>
            </a:solidFill>
          </p:spPr>
        </p:sp>
        <p:sp>
          <p:nvSpPr>
            <p:cNvPr name="Freeform 237" id="237"/>
            <p:cNvSpPr/>
            <p:nvPr/>
          </p:nvSpPr>
          <p:spPr>
            <a:xfrm flipH="false" flipV="false" rot="0">
              <a:off x="70739" y="143256"/>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238" id="238"/>
            <p:cNvSpPr/>
            <p:nvPr/>
          </p:nvSpPr>
          <p:spPr>
            <a:xfrm flipH="false" flipV="false" rot="0">
              <a:off x="70739" y="237490"/>
              <a:ext cx="29337" cy="67437"/>
            </a:xfrm>
            <a:custGeom>
              <a:avLst/>
              <a:gdLst/>
              <a:ahLst/>
              <a:cxnLst/>
              <a:rect r="r" b="b" t="t" l="l"/>
              <a:pathLst>
                <a:path h="67437" w="29337">
                  <a:moveTo>
                    <a:pt x="0" y="67437"/>
                  </a:moveTo>
                  <a:lnTo>
                    <a:pt x="29337" y="67437"/>
                  </a:lnTo>
                  <a:lnTo>
                    <a:pt x="29337" y="0"/>
                  </a:lnTo>
                  <a:lnTo>
                    <a:pt x="0" y="0"/>
                  </a:lnTo>
                  <a:lnTo>
                    <a:pt x="0" y="67437"/>
                  </a:lnTo>
                  <a:close/>
                </a:path>
              </a:pathLst>
            </a:custGeom>
            <a:solidFill>
              <a:srgbClr val="414141"/>
            </a:solidFill>
          </p:spPr>
        </p:sp>
        <p:sp>
          <p:nvSpPr>
            <p:cNvPr name="Freeform 239" id="239"/>
            <p:cNvSpPr/>
            <p:nvPr/>
          </p:nvSpPr>
          <p:spPr>
            <a:xfrm flipH="false" flipV="false" rot="0">
              <a:off x="70739" y="324485"/>
              <a:ext cx="36576" cy="74803"/>
            </a:xfrm>
            <a:custGeom>
              <a:avLst/>
              <a:gdLst/>
              <a:ahLst/>
              <a:cxnLst/>
              <a:rect r="r" b="b" t="t" l="l"/>
              <a:pathLst>
                <a:path h="74803" w="36576">
                  <a:moveTo>
                    <a:pt x="0" y="74803"/>
                  </a:moveTo>
                  <a:lnTo>
                    <a:pt x="36576" y="74803"/>
                  </a:lnTo>
                  <a:lnTo>
                    <a:pt x="36576" y="0"/>
                  </a:lnTo>
                  <a:lnTo>
                    <a:pt x="0" y="0"/>
                  </a:lnTo>
                  <a:lnTo>
                    <a:pt x="0" y="74676"/>
                  </a:lnTo>
                  <a:close/>
                </a:path>
              </a:pathLst>
            </a:custGeom>
            <a:solidFill>
              <a:srgbClr val="414141"/>
            </a:solidFill>
          </p:spPr>
        </p:sp>
        <p:sp>
          <p:nvSpPr>
            <p:cNvPr name="Freeform 240" id="240"/>
            <p:cNvSpPr/>
            <p:nvPr/>
          </p:nvSpPr>
          <p:spPr>
            <a:xfrm flipH="false" flipV="false" rot="0">
              <a:off x="85217" y="411607"/>
              <a:ext cx="22098" cy="74676"/>
            </a:xfrm>
            <a:custGeom>
              <a:avLst/>
              <a:gdLst/>
              <a:ahLst/>
              <a:cxnLst/>
              <a:rect r="r" b="b" t="t" l="l"/>
              <a:pathLst>
                <a:path h="74676" w="22098">
                  <a:moveTo>
                    <a:pt x="0" y="74676"/>
                  </a:moveTo>
                  <a:lnTo>
                    <a:pt x="22098" y="74676"/>
                  </a:lnTo>
                  <a:lnTo>
                    <a:pt x="22098" y="0"/>
                  </a:lnTo>
                  <a:lnTo>
                    <a:pt x="0" y="0"/>
                  </a:lnTo>
                  <a:lnTo>
                    <a:pt x="0" y="74676"/>
                  </a:lnTo>
                  <a:close/>
                </a:path>
              </a:pathLst>
            </a:custGeom>
            <a:solidFill>
              <a:srgbClr val="414141"/>
            </a:solidFill>
          </p:spPr>
        </p:sp>
        <p:sp>
          <p:nvSpPr>
            <p:cNvPr name="Freeform 241" id="241"/>
            <p:cNvSpPr/>
            <p:nvPr/>
          </p:nvSpPr>
          <p:spPr>
            <a:xfrm flipH="false" flipV="false" rot="0">
              <a:off x="77978" y="498602"/>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242" id="242"/>
            <p:cNvSpPr/>
            <p:nvPr/>
          </p:nvSpPr>
          <p:spPr>
            <a:xfrm flipH="false" flipV="false" rot="0">
              <a:off x="85217" y="585597"/>
              <a:ext cx="22098" cy="74676"/>
            </a:xfrm>
            <a:custGeom>
              <a:avLst/>
              <a:gdLst/>
              <a:ahLst/>
              <a:cxnLst/>
              <a:rect r="r" b="b" t="t" l="l"/>
              <a:pathLst>
                <a:path h="74676" w="22098">
                  <a:moveTo>
                    <a:pt x="0" y="74676"/>
                  </a:moveTo>
                  <a:lnTo>
                    <a:pt x="22098" y="74676"/>
                  </a:lnTo>
                  <a:lnTo>
                    <a:pt x="22098" y="0"/>
                  </a:lnTo>
                  <a:lnTo>
                    <a:pt x="0" y="0"/>
                  </a:lnTo>
                  <a:lnTo>
                    <a:pt x="0" y="74676"/>
                  </a:lnTo>
                  <a:close/>
                </a:path>
              </a:pathLst>
            </a:custGeom>
            <a:solidFill>
              <a:srgbClr val="414141"/>
            </a:solidFill>
          </p:spPr>
        </p:sp>
        <p:sp>
          <p:nvSpPr>
            <p:cNvPr name="Freeform 243" id="243"/>
            <p:cNvSpPr/>
            <p:nvPr/>
          </p:nvSpPr>
          <p:spPr>
            <a:xfrm flipH="false" flipV="false" rot="0">
              <a:off x="77978" y="672592"/>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244" id="244"/>
            <p:cNvSpPr/>
            <p:nvPr/>
          </p:nvSpPr>
          <p:spPr>
            <a:xfrm flipH="false" flipV="false" rot="0">
              <a:off x="85217" y="759587"/>
              <a:ext cx="29464" cy="74676"/>
            </a:xfrm>
            <a:custGeom>
              <a:avLst/>
              <a:gdLst/>
              <a:ahLst/>
              <a:cxnLst/>
              <a:rect r="r" b="b" t="t" l="l"/>
              <a:pathLst>
                <a:path h="74676" w="29464">
                  <a:moveTo>
                    <a:pt x="0" y="74676"/>
                  </a:moveTo>
                  <a:lnTo>
                    <a:pt x="29464" y="74676"/>
                  </a:lnTo>
                  <a:lnTo>
                    <a:pt x="29464" y="0"/>
                  </a:lnTo>
                  <a:lnTo>
                    <a:pt x="0" y="0"/>
                  </a:lnTo>
                  <a:lnTo>
                    <a:pt x="0" y="74676"/>
                  </a:lnTo>
                  <a:close/>
                </a:path>
              </a:pathLst>
            </a:custGeom>
            <a:solidFill>
              <a:srgbClr val="414141"/>
            </a:solidFill>
          </p:spPr>
        </p:sp>
        <p:sp>
          <p:nvSpPr>
            <p:cNvPr name="Freeform 245" id="245"/>
            <p:cNvSpPr/>
            <p:nvPr/>
          </p:nvSpPr>
          <p:spPr>
            <a:xfrm flipH="false" flipV="false" rot="0">
              <a:off x="77978" y="846582"/>
              <a:ext cx="36703" cy="74803"/>
            </a:xfrm>
            <a:custGeom>
              <a:avLst/>
              <a:gdLst/>
              <a:ahLst/>
              <a:cxnLst/>
              <a:rect r="r" b="b" t="t" l="l"/>
              <a:pathLst>
                <a:path h="74803" w="36703">
                  <a:moveTo>
                    <a:pt x="0" y="74803"/>
                  </a:moveTo>
                  <a:lnTo>
                    <a:pt x="36703" y="74803"/>
                  </a:lnTo>
                  <a:lnTo>
                    <a:pt x="36703" y="0"/>
                  </a:lnTo>
                  <a:lnTo>
                    <a:pt x="0" y="0"/>
                  </a:lnTo>
                  <a:lnTo>
                    <a:pt x="0" y="74676"/>
                  </a:lnTo>
                  <a:close/>
                </a:path>
              </a:pathLst>
            </a:custGeom>
            <a:solidFill>
              <a:srgbClr val="414141"/>
            </a:solidFill>
          </p:spPr>
        </p:sp>
        <p:sp>
          <p:nvSpPr>
            <p:cNvPr name="Freeform 246" id="246"/>
            <p:cNvSpPr/>
            <p:nvPr/>
          </p:nvSpPr>
          <p:spPr>
            <a:xfrm flipH="false" flipV="false" rot="0">
              <a:off x="85217" y="933704"/>
              <a:ext cx="29464" cy="74676"/>
            </a:xfrm>
            <a:custGeom>
              <a:avLst/>
              <a:gdLst/>
              <a:ahLst/>
              <a:cxnLst/>
              <a:rect r="r" b="b" t="t" l="l"/>
              <a:pathLst>
                <a:path h="74676" w="29464">
                  <a:moveTo>
                    <a:pt x="0" y="74676"/>
                  </a:moveTo>
                  <a:lnTo>
                    <a:pt x="29464" y="74676"/>
                  </a:lnTo>
                  <a:lnTo>
                    <a:pt x="29464" y="0"/>
                  </a:lnTo>
                  <a:lnTo>
                    <a:pt x="0" y="0"/>
                  </a:lnTo>
                  <a:lnTo>
                    <a:pt x="0" y="74676"/>
                  </a:lnTo>
                  <a:close/>
                </a:path>
              </a:pathLst>
            </a:custGeom>
            <a:solidFill>
              <a:srgbClr val="414141"/>
            </a:solidFill>
          </p:spPr>
        </p:sp>
        <p:sp>
          <p:nvSpPr>
            <p:cNvPr name="Freeform 247" id="247"/>
            <p:cNvSpPr/>
            <p:nvPr/>
          </p:nvSpPr>
          <p:spPr>
            <a:xfrm flipH="false" flipV="false" rot="0">
              <a:off x="77978" y="1020699"/>
              <a:ext cx="36703" cy="74676"/>
            </a:xfrm>
            <a:custGeom>
              <a:avLst/>
              <a:gdLst/>
              <a:ahLst/>
              <a:cxnLst/>
              <a:rect r="r" b="b" t="t" l="l"/>
              <a:pathLst>
                <a:path h="74676" w="36703">
                  <a:moveTo>
                    <a:pt x="0" y="74676"/>
                  </a:moveTo>
                  <a:lnTo>
                    <a:pt x="36703" y="74676"/>
                  </a:lnTo>
                  <a:lnTo>
                    <a:pt x="36703" y="0"/>
                  </a:lnTo>
                  <a:lnTo>
                    <a:pt x="0" y="0"/>
                  </a:lnTo>
                  <a:lnTo>
                    <a:pt x="0" y="74676"/>
                  </a:lnTo>
                  <a:close/>
                </a:path>
              </a:pathLst>
            </a:custGeom>
            <a:solidFill>
              <a:srgbClr val="414141"/>
            </a:solidFill>
          </p:spPr>
        </p:sp>
        <p:sp>
          <p:nvSpPr>
            <p:cNvPr name="Freeform 248" id="248"/>
            <p:cNvSpPr/>
            <p:nvPr/>
          </p:nvSpPr>
          <p:spPr>
            <a:xfrm flipH="false" flipV="false" rot="0">
              <a:off x="85217" y="1114933"/>
              <a:ext cx="29464" cy="67437"/>
            </a:xfrm>
            <a:custGeom>
              <a:avLst/>
              <a:gdLst/>
              <a:ahLst/>
              <a:cxnLst/>
              <a:rect r="r" b="b" t="t" l="l"/>
              <a:pathLst>
                <a:path h="67437" w="29464">
                  <a:moveTo>
                    <a:pt x="0" y="67437"/>
                  </a:moveTo>
                  <a:lnTo>
                    <a:pt x="29464" y="67437"/>
                  </a:lnTo>
                  <a:lnTo>
                    <a:pt x="29464" y="0"/>
                  </a:lnTo>
                  <a:lnTo>
                    <a:pt x="0" y="0"/>
                  </a:lnTo>
                  <a:lnTo>
                    <a:pt x="0" y="67437"/>
                  </a:lnTo>
                  <a:close/>
                </a:path>
              </a:pathLst>
            </a:custGeom>
            <a:solidFill>
              <a:srgbClr val="414141"/>
            </a:solidFill>
          </p:spPr>
        </p:sp>
        <p:sp>
          <p:nvSpPr>
            <p:cNvPr name="Freeform 249" id="249"/>
            <p:cNvSpPr/>
            <p:nvPr/>
          </p:nvSpPr>
          <p:spPr>
            <a:xfrm flipH="false" flipV="false" rot="0">
              <a:off x="77978" y="1201928"/>
              <a:ext cx="36703" cy="74676"/>
            </a:xfrm>
            <a:custGeom>
              <a:avLst/>
              <a:gdLst/>
              <a:ahLst/>
              <a:cxnLst/>
              <a:rect r="r" b="b" t="t" l="l"/>
              <a:pathLst>
                <a:path h="74676" w="36703">
                  <a:moveTo>
                    <a:pt x="0" y="74676"/>
                  </a:moveTo>
                  <a:lnTo>
                    <a:pt x="36703" y="74676"/>
                  </a:lnTo>
                  <a:lnTo>
                    <a:pt x="36703" y="0"/>
                  </a:lnTo>
                  <a:lnTo>
                    <a:pt x="0" y="0"/>
                  </a:lnTo>
                  <a:lnTo>
                    <a:pt x="0" y="74676"/>
                  </a:lnTo>
                  <a:close/>
                </a:path>
              </a:pathLst>
            </a:custGeom>
            <a:solidFill>
              <a:srgbClr val="414141"/>
            </a:solidFill>
          </p:spPr>
        </p:sp>
        <p:sp>
          <p:nvSpPr>
            <p:cNvPr name="Freeform 250" id="250"/>
            <p:cNvSpPr/>
            <p:nvPr/>
          </p:nvSpPr>
          <p:spPr>
            <a:xfrm flipH="false" flipV="false" rot="0">
              <a:off x="85217" y="1289050"/>
              <a:ext cx="29464" cy="74676"/>
            </a:xfrm>
            <a:custGeom>
              <a:avLst/>
              <a:gdLst/>
              <a:ahLst/>
              <a:cxnLst/>
              <a:rect r="r" b="b" t="t" l="l"/>
              <a:pathLst>
                <a:path h="74676" w="29464">
                  <a:moveTo>
                    <a:pt x="0" y="74676"/>
                  </a:moveTo>
                  <a:lnTo>
                    <a:pt x="29464" y="74676"/>
                  </a:lnTo>
                  <a:lnTo>
                    <a:pt x="29464" y="0"/>
                  </a:lnTo>
                  <a:lnTo>
                    <a:pt x="0" y="0"/>
                  </a:lnTo>
                  <a:lnTo>
                    <a:pt x="0" y="74676"/>
                  </a:lnTo>
                  <a:close/>
                </a:path>
              </a:pathLst>
            </a:custGeom>
            <a:solidFill>
              <a:srgbClr val="414141"/>
            </a:solidFill>
          </p:spPr>
        </p:sp>
        <p:sp>
          <p:nvSpPr>
            <p:cNvPr name="Freeform 251" id="251"/>
            <p:cNvSpPr/>
            <p:nvPr/>
          </p:nvSpPr>
          <p:spPr>
            <a:xfrm flipH="false" flipV="false" rot="0">
              <a:off x="77978" y="1376045"/>
              <a:ext cx="36703" cy="74676"/>
            </a:xfrm>
            <a:custGeom>
              <a:avLst/>
              <a:gdLst/>
              <a:ahLst/>
              <a:cxnLst/>
              <a:rect r="r" b="b" t="t" l="l"/>
              <a:pathLst>
                <a:path h="74676" w="36703">
                  <a:moveTo>
                    <a:pt x="0" y="74676"/>
                  </a:moveTo>
                  <a:lnTo>
                    <a:pt x="36703" y="74676"/>
                  </a:lnTo>
                  <a:lnTo>
                    <a:pt x="36703" y="0"/>
                  </a:lnTo>
                  <a:lnTo>
                    <a:pt x="0" y="0"/>
                  </a:lnTo>
                  <a:lnTo>
                    <a:pt x="0" y="74676"/>
                  </a:lnTo>
                  <a:close/>
                </a:path>
              </a:pathLst>
            </a:custGeom>
            <a:solidFill>
              <a:srgbClr val="414141"/>
            </a:solidFill>
          </p:spPr>
        </p:sp>
        <p:sp>
          <p:nvSpPr>
            <p:cNvPr name="Freeform 252" id="252"/>
            <p:cNvSpPr/>
            <p:nvPr/>
          </p:nvSpPr>
          <p:spPr>
            <a:xfrm flipH="false" flipV="false" rot="0">
              <a:off x="85217" y="1463040"/>
              <a:ext cx="29464" cy="74676"/>
            </a:xfrm>
            <a:custGeom>
              <a:avLst/>
              <a:gdLst/>
              <a:ahLst/>
              <a:cxnLst/>
              <a:rect r="r" b="b" t="t" l="l"/>
              <a:pathLst>
                <a:path h="74676" w="29464">
                  <a:moveTo>
                    <a:pt x="0" y="74676"/>
                  </a:moveTo>
                  <a:lnTo>
                    <a:pt x="29464" y="74676"/>
                  </a:lnTo>
                  <a:lnTo>
                    <a:pt x="29464" y="0"/>
                  </a:lnTo>
                  <a:lnTo>
                    <a:pt x="0" y="0"/>
                  </a:lnTo>
                  <a:lnTo>
                    <a:pt x="0" y="74676"/>
                  </a:lnTo>
                  <a:close/>
                </a:path>
              </a:pathLst>
            </a:custGeom>
            <a:solidFill>
              <a:srgbClr val="414141"/>
            </a:solidFill>
          </p:spPr>
        </p:sp>
        <p:sp>
          <p:nvSpPr>
            <p:cNvPr name="Freeform 253" id="253"/>
            <p:cNvSpPr/>
            <p:nvPr/>
          </p:nvSpPr>
          <p:spPr>
            <a:xfrm flipH="false" flipV="false" rot="0">
              <a:off x="77978" y="1550035"/>
              <a:ext cx="36703" cy="74676"/>
            </a:xfrm>
            <a:custGeom>
              <a:avLst/>
              <a:gdLst/>
              <a:ahLst/>
              <a:cxnLst/>
              <a:rect r="r" b="b" t="t" l="l"/>
              <a:pathLst>
                <a:path h="74676" w="36703">
                  <a:moveTo>
                    <a:pt x="0" y="74676"/>
                  </a:moveTo>
                  <a:lnTo>
                    <a:pt x="36703" y="74676"/>
                  </a:lnTo>
                  <a:lnTo>
                    <a:pt x="36703" y="0"/>
                  </a:lnTo>
                  <a:lnTo>
                    <a:pt x="0" y="0"/>
                  </a:lnTo>
                  <a:lnTo>
                    <a:pt x="0" y="74676"/>
                  </a:lnTo>
                  <a:close/>
                </a:path>
              </a:pathLst>
            </a:custGeom>
            <a:solidFill>
              <a:srgbClr val="414141"/>
            </a:solidFill>
          </p:spPr>
        </p:sp>
        <p:sp>
          <p:nvSpPr>
            <p:cNvPr name="Freeform 254" id="254"/>
            <p:cNvSpPr/>
            <p:nvPr/>
          </p:nvSpPr>
          <p:spPr>
            <a:xfrm flipH="false" flipV="false" rot="0">
              <a:off x="85217" y="1637030"/>
              <a:ext cx="22098" cy="74676"/>
            </a:xfrm>
            <a:custGeom>
              <a:avLst/>
              <a:gdLst/>
              <a:ahLst/>
              <a:cxnLst/>
              <a:rect r="r" b="b" t="t" l="l"/>
              <a:pathLst>
                <a:path h="74676" w="22098">
                  <a:moveTo>
                    <a:pt x="0" y="74676"/>
                  </a:moveTo>
                  <a:lnTo>
                    <a:pt x="22098" y="74676"/>
                  </a:lnTo>
                  <a:lnTo>
                    <a:pt x="22098" y="0"/>
                  </a:lnTo>
                  <a:lnTo>
                    <a:pt x="0" y="0"/>
                  </a:lnTo>
                  <a:lnTo>
                    <a:pt x="0" y="74676"/>
                  </a:lnTo>
                  <a:close/>
                </a:path>
              </a:pathLst>
            </a:custGeom>
            <a:solidFill>
              <a:srgbClr val="414141"/>
            </a:solidFill>
          </p:spPr>
        </p:sp>
        <p:sp>
          <p:nvSpPr>
            <p:cNvPr name="Freeform 255" id="255"/>
            <p:cNvSpPr/>
            <p:nvPr/>
          </p:nvSpPr>
          <p:spPr>
            <a:xfrm flipH="false" flipV="false" rot="0">
              <a:off x="77978" y="1724025"/>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256" id="256"/>
            <p:cNvSpPr/>
            <p:nvPr/>
          </p:nvSpPr>
          <p:spPr>
            <a:xfrm flipH="false" flipV="false" rot="0">
              <a:off x="77978" y="1811020"/>
              <a:ext cx="29337" cy="74803"/>
            </a:xfrm>
            <a:custGeom>
              <a:avLst/>
              <a:gdLst/>
              <a:ahLst/>
              <a:cxnLst/>
              <a:rect r="r" b="b" t="t" l="l"/>
              <a:pathLst>
                <a:path h="74803" w="29337">
                  <a:moveTo>
                    <a:pt x="0" y="74803"/>
                  </a:moveTo>
                  <a:lnTo>
                    <a:pt x="29337" y="74803"/>
                  </a:lnTo>
                  <a:lnTo>
                    <a:pt x="29337" y="0"/>
                  </a:lnTo>
                  <a:lnTo>
                    <a:pt x="0" y="0"/>
                  </a:lnTo>
                  <a:lnTo>
                    <a:pt x="0" y="74676"/>
                  </a:lnTo>
                  <a:close/>
                </a:path>
              </a:pathLst>
            </a:custGeom>
            <a:solidFill>
              <a:srgbClr val="414141"/>
            </a:solidFill>
          </p:spPr>
        </p:sp>
        <p:sp>
          <p:nvSpPr>
            <p:cNvPr name="Freeform 257" id="257"/>
            <p:cNvSpPr/>
            <p:nvPr/>
          </p:nvSpPr>
          <p:spPr>
            <a:xfrm flipH="false" flipV="false" rot="0">
              <a:off x="77978" y="1898142"/>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258" id="258"/>
            <p:cNvSpPr/>
            <p:nvPr/>
          </p:nvSpPr>
          <p:spPr>
            <a:xfrm flipH="false" flipV="false" rot="0">
              <a:off x="77978" y="1992376"/>
              <a:ext cx="29337" cy="67437"/>
            </a:xfrm>
            <a:custGeom>
              <a:avLst/>
              <a:gdLst/>
              <a:ahLst/>
              <a:cxnLst/>
              <a:rect r="r" b="b" t="t" l="l"/>
              <a:pathLst>
                <a:path h="67437" w="29337">
                  <a:moveTo>
                    <a:pt x="0" y="67437"/>
                  </a:moveTo>
                  <a:lnTo>
                    <a:pt x="29337" y="67437"/>
                  </a:lnTo>
                  <a:lnTo>
                    <a:pt x="29337" y="0"/>
                  </a:lnTo>
                  <a:lnTo>
                    <a:pt x="0" y="0"/>
                  </a:lnTo>
                  <a:lnTo>
                    <a:pt x="0" y="67437"/>
                  </a:lnTo>
                  <a:close/>
                </a:path>
              </a:pathLst>
            </a:custGeom>
            <a:solidFill>
              <a:srgbClr val="414141"/>
            </a:solidFill>
          </p:spPr>
        </p:sp>
        <p:sp>
          <p:nvSpPr>
            <p:cNvPr name="Freeform 259" id="259"/>
            <p:cNvSpPr/>
            <p:nvPr/>
          </p:nvSpPr>
          <p:spPr>
            <a:xfrm flipH="false" flipV="false" rot="0">
              <a:off x="77978" y="2079371"/>
              <a:ext cx="22098" cy="74676"/>
            </a:xfrm>
            <a:custGeom>
              <a:avLst/>
              <a:gdLst/>
              <a:ahLst/>
              <a:cxnLst/>
              <a:rect r="r" b="b" t="t" l="l"/>
              <a:pathLst>
                <a:path h="74676" w="22098">
                  <a:moveTo>
                    <a:pt x="0" y="74676"/>
                  </a:moveTo>
                  <a:lnTo>
                    <a:pt x="22098" y="74676"/>
                  </a:lnTo>
                  <a:lnTo>
                    <a:pt x="22098" y="0"/>
                  </a:lnTo>
                  <a:lnTo>
                    <a:pt x="0" y="0"/>
                  </a:lnTo>
                  <a:lnTo>
                    <a:pt x="0" y="74676"/>
                  </a:lnTo>
                  <a:close/>
                </a:path>
              </a:pathLst>
            </a:custGeom>
            <a:solidFill>
              <a:srgbClr val="414141"/>
            </a:solidFill>
          </p:spPr>
        </p:sp>
      </p:grpSp>
      <p:grpSp>
        <p:nvGrpSpPr>
          <p:cNvPr name="Group 260" id="260"/>
          <p:cNvGrpSpPr>
            <a:grpSpLocks noChangeAspect="true"/>
          </p:cNvGrpSpPr>
          <p:nvPr/>
        </p:nvGrpSpPr>
        <p:grpSpPr>
          <a:xfrm rot="0">
            <a:off x="2826877" y="4766948"/>
            <a:ext cx="225895" cy="216522"/>
            <a:chOff x="0" y="0"/>
            <a:chExt cx="301193" cy="288696"/>
          </a:xfrm>
        </p:grpSpPr>
        <p:sp>
          <p:nvSpPr>
            <p:cNvPr name="Freeform 261" id="261"/>
            <p:cNvSpPr/>
            <p:nvPr/>
          </p:nvSpPr>
          <p:spPr>
            <a:xfrm flipH="false" flipV="false" rot="0">
              <a:off x="0" y="0"/>
              <a:ext cx="301244" cy="288671"/>
            </a:xfrm>
            <a:custGeom>
              <a:avLst/>
              <a:gdLst/>
              <a:ahLst/>
              <a:cxnLst/>
              <a:rect r="r" b="b" t="t" l="l"/>
              <a:pathLst>
                <a:path h="288671" w="301244">
                  <a:moveTo>
                    <a:pt x="266446" y="0"/>
                  </a:moveTo>
                  <a:cubicBezTo>
                    <a:pt x="273558" y="14732"/>
                    <a:pt x="280797" y="29845"/>
                    <a:pt x="289306" y="47371"/>
                  </a:cubicBezTo>
                  <a:cubicBezTo>
                    <a:pt x="289433" y="44196"/>
                    <a:pt x="289433" y="40894"/>
                    <a:pt x="289560" y="37338"/>
                  </a:cubicBezTo>
                  <a:cubicBezTo>
                    <a:pt x="293624" y="37465"/>
                    <a:pt x="297053" y="37465"/>
                    <a:pt x="300355" y="37592"/>
                  </a:cubicBezTo>
                  <a:cubicBezTo>
                    <a:pt x="300609" y="25400"/>
                    <a:pt x="300990" y="13081"/>
                    <a:pt x="301244" y="889"/>
                  </a:cubicBezTo>
                  <a:cubicBezTo>
                    <a:pt x="288163" y="635"/>
                    <a:pt x="276987" y="254"/>
                    <a:pt x="266446" y="0"/>
                  </a:cubicBezTo>
                  <a:close/>
                  <a:moveTo>
                    <a:pt x="35687" y="24511"/>
                  </a:moveTo>
                  <a:cubicBezTo>
                    <a:pt x="35560" y="32893"/>
                    <a:pt x="35306" y="41910"/>
                    <a:pt x="35052" y="51435"/>
                  </a:cubicBezTo>
                  <a:cubicBezTo>
                    <a:pt x="21844" y="51054"/>
                    <a:pt x="10541" y="50800"/>
                    <a:pt x="0" y="50419"/>
                  </a:cubicBezTo>
                  <a:lnTo>
                    <a:pt x="0" y="50419"/>
                  </a:lnTo>
                  <a:cubicBezTo>
                    <a:pt x="9271" y="69723"/>
                    <a:pt x="18796" y="89408"/>
                    <a:pt x="30734" y="114173"/>
                  </a:cubicBezTo>
                  <a:cubicBezTo>
                    <a:pt x="37973" y="110109"/>
                    <a:pt x="44704" y="106172"/>
                    <a:pt x="51435" y="102362"/>
                  </a:cubicBezTo>
                  <a:cubicBezTo>
                    <a:pt x="45720" y="74041"/>
                    <a:pt x="40767" y="49149"/>
                    <a:pt x="35687" y="24511"/>
                  </a:cubicBezTo>
                  <a:close/>
                  <a:moveTo>
                    <a:pt x="144526" y="154432"/>
                  </a:moveTo>
                  <a:cubicBezTo>
                    <a:pt x="150241" y="166370"/>
                    <a:pt x="156083" y="178562"/>
                    <a:pt x="162560" y="192024"/>
                  </a:cubicBezTo>
                  <a:cubicBezTo>
                    <a:pt x="164338" y="191008"/>
                    <a:pt x="166116" y="189992"/>
                    <a:pt x="167894" y="188976"/>
                  </a:cubicBezTo>
                  <a:cubicBezTo>
                    <a:pt x="165481" y="177038"/>
                    <a:pt x="163195" y="165735"/>
                    <a:pt x="161036" y="154813"/>
                  </a:cubicBezTo>
                  <a:cubicBezTo>
                    <a:pt x="155194" y="154686"/>
                    <a:pt x="149733" y="154432"/>
                    <a:pt x="144526" y="154305"/>
                  </a:cubicBezTo>
                  <a:close/>
                  <a:moveTo>
                    <a:pt x="260858" y="241300"/>
                  </a:moveTo>
                  <a:cubicBezTo>
                    <a:pt x="267970" y="256159"/>
                    <a:pt x="275209" y="271272"/>
                    <a:pt x="283464" y="288671"/>
                  </a:cubicBezTo>
                  <a:cubicBezTo>
                    <a:pt x="283591" y="283337"/>
                    <a:pt x="283718" y="277622"/>
                    <a:pt x="283845" y="271145"/>
                  </a:cubicBezTo>
                  <a:cubicBezTo>
                    <a:pt x="287655" y="271272"/>
                    <a:pt x="290957" y="271399"/>
                    <a:pt x="294132" y="271399"/>
                  </a:cubicBezTo>
                  <a:cubicBezTo>
                    <a:pt x="294386" y="261747"/>
                    <a:pt x="294640" y="251968"/>
                    <a:pt x="294894" y="242316"/>
                  </a:cubicBezTo>
                  <a:cubicBezTo>
                    <a:pt x="282067" y="241935"/>
                    <a:pt x="271018" y="241554"/>
                    <a:pt x="260731" y="241300"/>
                  </a:cubicBezTo>
                  <a:close/>
                </a:path>
              </a:pathLst>
            </a:custGeom>
            <a:blipFill>
              <a:blip r:embed="rId115"/>
              <a:stretch>
                <a:fillRect l="-3549" t="-6071" r="-5733" b="-5459"/>
              </a:stretch>
            </a:blipFill>
          </p:spPr>
        </p:sp>
      </p:grpSp>
      <p:grpSp>
        <p:nvGrpSpPr>
          <p:cNvPr name="Group 262" id="262"/>
          <p:cNvGrpSpPr>
            <a:grpSpLocks noChangeAspect="true"/>
          </p:cNvGrpSpPr>
          <p:nvPr/>
        </p:nvGrpSpPr>
        <p:grpSpPr>
          <a:xfrm rot="0">
            <a:off x="2736904" y="2599601"/>
            <a:ext cx="318240" cy="2170405"/>
            <a:chOff x="0" y="0"/>
            <a:chExt cx="424320" cy="2893873"/>
          </a:xfrm>
        </p:grpSpPr>
        <p:sp>
          <p:nvSpPr>
            <p:cNvPr name="Freeform 263" id="263"/>
            <p:cNvSpPr/>
            <p:nvPr/>
          </p:nvSpPr>
          <p:spPr>
            <a:xfrm flipH="false" flipV="false" rot="0">
              <a:off x="0" y="0"/>
              <a:ext cx="424307" cy="2893822"/>
            </a:xfrm>
            <a:custGeom>
              <a:avLst/>
              <a:gdLst/>
              <a:ahLst/>
              <a:cxnLst/>
              <a:rect r="r" b="b" t="t" l="l"/>
              <a:pathLst>
                <a:path h="2893822" w="424307">
                  <a:moveTo>
                    <a:pt x="96393" y="0"/>
                  </a:moveTo>
                  <a:cubicBezTo>
                    <a:pt x="96520" y="2667"/>
                    <a:pt x="96520" y="5461"/>
                    <a:pt x="96520" y="8255"/>
                  </a:cubicBezTo>
                  <a:cubicBezTo>
                    <a:pt x="97663" y="10414"/>
                    <a:pt x="98806" y="12573"/>
                    <a:pt x="99949" y="14732"/>
                  </a:cubicBezTo>
                  <a:lnTo>
                    <a:pt x="99949" y="14732"/>
                  </a:lnTo>
                  <a:cubicBezTo>
                    <a:pt x="98933" y="9779"/>
                    <a:pt x="97663" y="4826"/>
                    <a:pt x="96393" y="0"/>
                  </a:cubicBezTo>
                  <a:close/>
                  <a:moveTo>
                    <a:pt x="162306" y="270256"/>
                  </a:moveTo>
                  <a:cubicBezTo>
                    <a:pt x="162433" y="278638"/>
                    <a:pt x="162687" y="287655"/>
                    <a:pt x="162814" y="297180"/>
                  </a:cubicBezTo>
                  <a:cubicBezTo>
                    <a:pt x="149606" y="297434"/>
                    <a:pt x="138303" y="297688"/>
                    <a:pt x="127762" y="297815"/>
                  </a:cubicBezTo>
                  <a:cubicBezTo>
                    <a:pt x="137795" y="316611"/>
                    <a:pt x="148082" y="335788"/>
                    <a:pt x="161036" y="360045"/>
                  </a:cubicBezTo>
                  <a:cubicBezTo>
                    <a:pt x="168021" y="355600"/>
                    <a:pt x="174625" y="351409"/>
                    <a:pt x="181229" y="347218"/>
                  </a:cubicBezTo>
                  <a:cubicBezTo>
                    <a:pt x="174498" y="319278"/>
                    <a:pt x="168402" y="294640"/>
                    <a:pt x="162433" y="270129"/>
                  </a:cubicBezTo>
                  <a:close/>
                  <a:moveTo>
                    <a:pt x="292608" y="394716"/>
                  </a:moveTo>
                  <a:cubicBezTo>
                    <a:pt x="286766" y="394843"/>
                    <a:pt x="281305" y="394970"/>
                    <a:pt x="276098" y="394970"/>
                  </a:cubicBezTo>
                  <a:cubicBezTo>
                    <a:pt x="282321" y="406654"/>
                    <a:pt x="288671" y="418592"/>
                    <a:pt x="295656" y="431673"/>
                  </a:cubicBezTo>
                  <a:cubicBezTo>
                    <a:pt x="297434" y="430530"/>
                    <a:pt x="299085" y="429514"/>
                    <a:pt x="300863" y="428371"/>
                  </a:cubicBezTo>
                  <a:cubicBezTo>
                    <a:pt x="298069" y="416560"/>
                    <a:pt x="295275" y="405384"/>
                    <a:pt x="292735" y="394589"/>
                  </a:cubicBezTo>
                  <a:close/>
                  <a:moveTo>
                    <a:pt x="166116" y="510540"/>
                  </a:moveTo>
                  <a:cubicBezTo>
                    <a:pt x="166243" y="518922"/>
                    <a:pt x="166370" y="527812"/>
                    <a:pt x="166497" y="537464"/>
                  </a:cubicBezTo>
                  <a:cubicBezTo>
                    <a:pt x="153289" y="537718"/>
                    <a:pt x="141986" y="537845"/>
                    <a:pt x="131445" y="537972"/>
                  </a:cubicBezTo>
                  <a:cubicBezTo>
                    <a:pt x="141478" y="556768"/>
                    <a:pt x="151638" y="576072"/>
                    <a:pt x="164465" y="600329"/>
                  </a:cubicBezTo>
                  <a:cubicBezTo>
                    <a:pt x="171577" y="595884"/>
                    <a:pt x="178181" y="591693"/>
                    <a:pt x="184658" y="587629"/>
                  </a:cubicBezTo>
                  <a:cubicBezTo>
                    <a:pt x="177927" y="559562"/>
                    <a:pt x="172085" y="534924"/>
                    <a:pt x="166116" y="510540"/>
                  </a:cubicBezTo>
                  <a:close/>
                  <a:moveTo>
                    <a:pt x="296037" y="635508"/>
                  </a:moveTo>
                  <a:cubicBezTo>
                    <a:pt x="290195" y="635635"/>
                    <a:pt x="284734" y="635635"/>
                    <a:pt x="279527" y="635762"/>
                  </a:cubicBezTo>
                  <a:cubicBezTo>
                    <a:pt x="285750" y="647446"/>
                    <a:pt x="291973" y="659384"/>
                    <a:pt x="298958" y="672592"/>
                  </a:cubicBezTo>
                  <a:cubicBezTo>
                    <a:pt x="300736" y="671449"/>
                    <a:pt x="302387" y="670433"/>
                    <a:pt x="304165" y="669290"/>
                  </a:cubicBezTo>
                  <a:cubicBezTo>
                    <a:pt x="301371" y="657479"/>
                    <a:pt x="298704" y="646303"/>
                    <a:pt x="296164" y="635508"/>
                  </a:cubicBezTo>
                  <a:close/>
                  <a:moveTo>
                    <a:pt x="168910" y="750951"/>
                  </a:moveTo>
                  <a:cubicBezTo>
                    <a:pt x="169037" y="759333"/>
                    <a:pt x="169037" y="768350"/>
                    <a:pt x="169164" y="777875"/>
                  </a:cubicBezTo>
                  <a:cubicBezTo>
                    <a:pt x="155956" y="778002"/>
                    <a:pt x="144653" y="778129"/>
                    <a:pt x="134112" y="778256"/>
                  </a:cubicBezTo>
                  <a:cubicBezTo>
                    <a:pt x="144018" y="797052"/>
                    <a:pt x="154178" y="816483"/>
                    <a:pt x="166878" y="840740"/>
                  </a:cubicBezTo>
                  <a:cubicBezTo>
                    <a:pt x="173990" y="836295"/>
                    <a:pt x="180594" y="832231"/>
                    <a:pt x="187198" y="828167"/>
                  </a:cubicBezTo>
                  <a:cubicBezTo>
                    <a:pt x="180594" y="800100"/>
                    <a:pt x="174752" y="775462"/>
                    <a:pt x="169037" y="750951"/>
                  </a:cubicBezTo>
                  <a:close/>
                  <a:moveTo>
                    <a:pt x="298323" y="876427"/>
                  </a:moveTo>
                  <a:cubicBezTo>
                    <a:pt x="292481" y="876427"/>
                    <a:pt x="287020" y="876554"/>
                    <a:pt x="281813" y="876554"/>
                  </a:cubicBezTo>
                  <a:cubicBezTo>
                    <a:pt x="287909" y="888238"/>
                    <a:pt x="294132" y="900303"/>
                    <a:pt x="301117" y="913384"/>
                  </a:cubicBezTo>
                  <a:cubicBezTo>
                    <a:pt x="302895" y="912241"/>
                    <a:pt x="304546" y="911225"/>
                    <a:pt x="306324" y="910209"/>
                  </a:cubicBezTo>
                  <a:cubicBezTo>
                    <a:pt x="303530" y="898398"/>
                    <a:pt x="300990" y="887222"/>
                    <a:pt x="298450" y="876427"/>
                  </a:cubicBezTo>
                  <a:close/>
                  <a:moveTo>
                    <a:pt x="170815" y="991235"/>
                  </a:moveTo>
                  <a:cubicBezTo>
                    <a:pt x="170815" y="999617"/>
                    <a:pt x="170942" y="1008634"/>
                    <a:pt x="170942" y="1018159"/>
                  </a:cubicBezTo>
                  <a:cubicBezTo>
                    <a:pt x="157734" y="1018286"/>
                    <a:pt x="146431" y="1018286"/>
                    <a:pt x="135890" y="1018413"/>
                  </a:cubicBezTo>
                  <a:cubicBezTo>
                    <a:pt x="145669" y="1037336"/>
                    <a:pt x="155829" y="1056640"/>
                    <a:pt x="168402" y="1081024"/>
                  </a:cubicBezTo>
                  <a:cubicBezTo>
                    <a:pt x="175514" y="1076706"/>
                    <a:pt x="182118" y="1072515"/>
                    <a:pt x="188722" y="1068578"/>
                  </a:cubicBezTo>
                  <a:cubicBezTo>
                    <a:pt x="182245" y="1040511"/>
                    <a:pt x="176530" y="1015873"/>
                    <a:pt x="170815" y="991362"/>
                  </a:cubicBezTo>
                  <a:close/>
                  <a:moveTo>
                    <a:pt x="299847" y="1117219"/>
                  </a:moveTo>
                  <a:cubicBezTo>
                    <a:pt x="294005" y="1117219"/>
                    <a:pt x="288544" y="1117219"/>
                    <a:pt x="283337" y="1117346"/>
                  </a:cubicBezTo>
                  <a:cubicBezTo>
                    <a:pt x="289433" y="1129157"/>
                    <a:pt x="295656" y="1141095"/>
                    <a:pt x="302514" y="1154303"/>
                  </a:cubicBezTo>
                  <a:cubicBezTo>
                    <a:pt x="304292" y="1153287"/>
                    <a:pt x="305943" y="1152144"/>
                    <a:pt x="307721" y="1151128"/>
                  </a:cubicBezTo>
                  <a:cubicBezTo>
                    <a:pt x="305054" y="1139317"/>
                    <a:pt x="302387" y="1128141"/>
                    <a:pt x="299974" y="1117219"/>
                  </a:cubicBezTo>
                  <a:close/>
                  <a:moveTo>
                    <a:pt x="171958" y="1231519"/>
                  </a:moveTo>
                  <a:cubicBezTo>
                    <a:pt x="171958" y="1239901"/>
                    <a:pt x="171958" y="1248791"/>
                    <a:pt x="171958" y="1258443"/>
                  </a:cubicBezTo>
                  <a:cubicBezTo>
                    <a:pt x="158750" y="1258443"/>
                    <a:pt x="147447" y="1258443"/>
                    <a:pt x="136906" y="1258570"/>
                  </a:cubicBezTo>
                  <a:cubicBezTo>
                    <a:pt x="146685" y="1277493"/>
                    <a:pt x="156718" y="1296924"/>
                    <a:pt x="169291" y="1321308"/>
                  </a:cubicBezTo>
                  <a:cubicBezTo>
                    <a:pt x="176403" y="1316990"/>
                    <a:pt x="183134" y="1312926"/>
                    <a:pt x="189738" y="1308862"/>
                  </a:cubicBezTo>
                  <a:cubicBezTo>
                    <a:pt x="183388" y="1280795"/>
                    <a:pt x="177673" y="1256030"/>
                    <a:pt x="172085" y="1231519"/>
                  </a:cubicBezTo>
                  <a:close/>
                  <a:moveTo>
                    <a:pt x="283972" y="1358138"/>
                  </a:moveTo>
                  <a:cubicBezTo>
                    <a:pt x="290068" y="1369949"/>
                    <a:pt x="296164" y="1381887"/>
                    <a:pt x="303022" y="1395222"/>
                  </a:cubicBezTo>
                  <a:cubicBezTo>
                    <a:pt x="304800" y="1394206"/>
                    <a:pt x="306451" y="1393063"/>
                    <a:pt x="308229" y="1392047"/>
                  </a:cubicBezTo>
                  <a:cubicBezTo>
                    <a:pt x="305562" y="1380236"/>
                    <a:pt x="303022" y="1369060"/>
                    <a:pt x="300482" y="1358138"/>
                  </a:cubicBezTo>
                  <a:close/>
                  <a:moveTo>
                    <a:pt x="172212" y="1471803"/>
                  </a:moveTo>
                  <a:cubicBezTo>
                    <a:pt x="172212" y="1480185"/>
                    <a:pt x="172212" y="1489075"/>
                    <a:pt x="172212" y="1498727"/>
                  </a:cubicBezTo>
                  <a:cubicBezTo>
                    <a:pt x="159004" y="1498727"/>
                    <a:pt x="147701" y="1498727"/>
                    <a:pt x="137160" y="1498727"/>
                  </a:cubicBezTo>
                  <a:lnTo>
                    <a:pt x="137160" y="1498727"/>
                  </a:lnTo>
                  <a:cubicBezTo>
                    <a:pt x="146812" y="1517650"/>
                    <a:pt x="156845" y="1537208"/>
                    <a:pt x="169291" y="1561592"/>
                  </a:cubicBezTo>
                  <a:cubicBezTo>
                    <a:pt x="176403" y="1557274"/>
                    <a:pt x="183134" y="1553210"/>
                    <a:pt x="189738" y="1549273"/>
                  </a:cubicBezTo>
                  <a:cubicBezTo>
                    <a:pt x="183388" y="1521206"/>
                    <a:pt x="177927" y="1496441"/>
                    <a:pt x="172339" y="1471930"/>
                  </a:cubicBezTo>
                  <a:close/>
                  <a:moveTo>
                    <a:pt x="283718" y="1598930"/>
                  </a:moveTo>
                  <a:cubicBezTo>
                    <a:pt x="289687" y="1610741"/>
                    <a:pt x="295783" y="1622806"/>
                    <a:pt x="302514" y="1636014"/>
                  </a:cubicBezTo>
                  <a:cubicBezTo>
                    <a:pt x="304292" y="1634998"/>
                    <a:pt x="306070" y="1633855"/>
                    <a:pt x="307721" y="1632839"/>
                  </a:cubicBezTo>
                  <a:cubicBezTo>
                    <a:pt x="305054" y="1621028"/>
                    <a:pt x="302641" y="1609852"/>
                    <a:pt x="300228" y="1598930"/>
                  </a:cubicBezTo>
                  <a:cubicBezTo>
                    <a:pt x="294386" y="1598930"/>
                    <a:pt x="288925" y="1598930"/>
                    <a:pt x="283718" y="1598930"/>
                  </a:cubicBezTo>
                  <a:close/>
                  <a:moveTo>
                    <a:pt x="171577" y="1712214"/>
                  </a:moveTo>
                  <a:cubicBezTo>
                    <a:pt x="171577" y="1720596"/>
                    <a:pt x="171450" y="1729613"/>
                    <a:pt x="171450" y="1739138"/>
                  </a:cubicBezTo>
                  <a:cubicBezTo>
                    <a:pt x="158242" y="1739011"/>
                    <a:pt x="146939" y="1739011"/>
                    <a:pt x="136398" y="1738884"/>
                  </a:cubicBezTo>
                  <a:lnTo>
                    <a:pt x="136398" y="1738884"/>
                  </a:lnTo>
                  <a:cubicBezTo>
                    <a:pt x="146050" y="1757934"/>
                    <a:pt x="155956" y="1777365"/>
                    <a:pt x="168275" y="1801876"/>
                  </a:cubicBezTo>
                  <a:cubicBezTo>
                    <a:pt x="175387" y="1797558"/>
                    <a:pt x="182118" y="1793621"/>
                    <a:pt x="188722" y="1789557"/>
                  </a:cubicBezTo>
                  <a:cubicBezTo>
                    <a:pt x="182499" y="1761490"/>
                    <a:pt x="177038" y="1736725"/>
                    <a:pt x="171577" y="1712087"/>
                  </a:cubicBezTo>
                  <a:close/>
                  <a:moveTo>
                    <a:pt x="282702" y="1839849"/>
                  </a:moveTo>
                  <a:cubicBezTo>
                    <a:pt x="288671" y="1851660"/>
                    <a:pt x="294767" y="1863725"/>
                    <a:pt x="301371" y="1877060"/>
                  </a:cubicBezTo>
                  <a:cubicBezTo>
                    <a:pt x="303149" y="1876044"/>
                    <a:pt x="304927" y="1874901"/>
                    <a:pt x="306705" y="1873885"/>
                  </a:cubicBezTo>
                  <a:cubicBezTo>
                    <a:pt x="304165" y="1862074"/>
                    <a:pt x="301625" y="1850771"/>
                    <a:pt x="299212" y="1839976"/>
                  </a:cubicBezTo>
                  <a:cubicBezTo>
                    <a:pt x="293370" y="1839976"/>
                    <a:pt x="287909" y="1839849"/>
                    <a:pt x="282702" y="1839849"/>
                  </a:cubicBezTo>
                  <a:close/>
                  <a:moveTo>
                    <a:pt x="170180" y="1952625"/>
                  </a:moveTo>
                  <a:cubicBezTo>
                    <a:pt x="170053" y="1961007"/>
                    <a:pt x="170053" y="1970024"/>
                    <a:pt x="169926" y="1979549"/>
                  </a:cubicBezTo>
                  <a:cubicBezTo>
                    <a:pt x="156718" y="1979422"/>
                    <a:pt x="145415" y="1979295"/>
                    <a:pt x="134874" y="1979168"/>
                  </a:cubicBezTo>
                  <a:lnTo>
                    <a:pt x="134874" y="1979168"/>
                  </a:lnTo>
                  <a:cubicBezTo>
                    <a:pt x="144399" y="1998218"/>
                    <a:pt x="154305" y="2017776"/>
                    <a:pt x="166497" y="2042414"/>
                  </a:cubicBezTo>
                  <a:cubicBezTo>
                    <a:pt x="173736" y="2038223"/>
                    <a:pt x="180340" y="2034159"/>
                    <a:pt x="186944" y="2030222"/>
                  </a:cubicBezTo>
                  <a:cubicBezTo>
                    <a:pt x="180848" y="2002028"/>
                    <a:pt x="175514" y="1977263"/>
                    <a:pt x="170053" y="1952625"/>
                  </a:cubicBezTo>
                  <a:close/>
                  <a:moveTo>
                    <a:pt x="280797" y="2080768"/>
                  </a:moveTo>
                  <a:cubicBezTo>
                    <a:pt x="286766" y="2092579"/>
                    <a:pt x="292735" y="2104771"/>
                    <a:pt x="299339" y="2118106"/>
                  </a:cubicBezTo>
                  <a:cubicBezTo>
                    <a:pt x="301117" y="2117090"/>
                    <a:pt x="302895" y="2116074"/>
                    <a:pt x="304546" y="2114931"/>
                  </a:cubicBezTo>
                  <a:cubicBezTo>
                    <a:pt x="302006" y="2103120"/>
                    <a:pt x="299593" y="2091817"/>
                    <a:pt x="297180" y="2080895"/>
                  </a:cubicBezTo>
                  <a:cubicBezTo>
                    <a:pt x="291338" y="2080895"/>
                    <a:pt x="285877" y="2080768"/>
                    <a:pt x="280670" y="2080768"/>
                  </a:cubicBezTo>
                  <a:close/>
                  <a:moveTo>
                    <a:pt x="167894" y="2193163"/>
                  </a:moveTo>
                  <a:cubicBezTo>
                    <a:pt x="167767" y="2201545"/>
                    <a:pt x="167640" y="2210562"/>
                    <a:pt x="167513" y="2220087"/>
                  </a:cubicBezTo>
                  <a:cubicBezTo>
                    <a:pt x="154305" y="2219960"/>
                    <a:pt x="143002" y="2219706"/>
                    <a:pt x="132461" y="2219579"/>
                  </a:cubicBezTo>
                  <a:lnTo>
                    <a:pt x="132461" y="2219579"/>
                  </a:lnTo>
                  <a:cubicBezTo>
                    <a:pt x="141986" y="2238629"/>
                    <a:pt x="151638" y="2258314"/>
                    <a:pt x="163957" y="2282952"/>
                  </a:cubicBezTo>
                  <a:cubicBezTo>
                    <a:pt x="171196" y="2278761"/>
                    <a:pt x="177800" y="2274824"/>
                    <a:pt x="184531" y="2270887"/>
                  </a:cubicBezTo>
                  <a:cubicBezTo>
                    <a:pt x="178562" y="2242693"/>
                    <a:pt x="173228" y="2217801"/>
                    <a:pt x="167894" y="2193290"/>
                  </a:cubicBezTo>
                  <a:close/>
                  <a:moveTo>
                    <a:pt x="278130" y="2321814"/>
                  </a:moveTo>
                  <a:cubicBezTo>
                    <a:pt x="283972" y="2333752"/>
                    <a:pt x="289941" y="2345817"/>
                    <a:pt x="296545" y="2359152"/>
                  </a:cubicBezTo>
                  <a:cubicBezTo>
                    <a:pt x="298323" y="2358136"/>
                    <a:pt x="300101" y="2357120"/>
                    <a:pt x="301752" y="2355977"/>
                  </a:cubicBezTo>
                  <a:cubicBezTo>
                    <a:pt x="299212" y="2344166"/>
                    <a:pt x="296926" y="2332863"/>
                    <a:pt x="294513" y="2321941"/>
                  </a:cubicBezTo>
                  <a:cubicBezTo>
                    <a:pt x="288671" y="2321814"/>
                    <a:pt x="283210" y="2321814"/>
                    <a:pt x="278003" y="2321687"/>
                  </a:cubicBezTo>
                  <a:close/>
                  <a:moveTo>
                    <a:pt x="164719" y="2433701"/>
                  </a:moveTo>
                  <a:cubicBezTo>
                    <a:pt x="164592" y="2442083"/>
                    <a:pt x="164465" y="2451100"/>
                    <a:pt x="164338" y="2460625"/>
                  </a:cubicBezTo>
                  <a:cubicBezTo>
                    <a:pt x="151130" y="2460371"/>
                    <a:pt x="139827" y="2460117"/>
                    <a:pt x="129286" y="2459990"/>
                  </a:cubicBezTo>
                  <a:lnTo>
                    <a:pt x="129286" y="2459990"/>
                  </a:lnTo>
                  <a:cubicBezTo>
                    <a:pt x="138684" y="2479167"/>
                    <a:pt x="148336" y="2498725"/>
                    <a:pt x="160528" y="2523363"/>
                  </a:cubicBezTo>
                  <a:cubicBezTo>
                    <a:pt x="167767" y="2519172"/>
                    <a:pt x="174498" y="2515235"/>
                    <a:pt x="181102" y="2511425"/>
                  </a:cubicBezTo>
                  <a:cubicBezTo>
                    <a:pt x="175133" y="2483231"/>
                    <a:pt x="170053" y="2458339"/>
                    <a:pt x="164846" y="2433701"/>
                  </a:cubicBezTo>
                  <a:close/>
                  <a:moveTo>
                    <a:pt x="274447" y="2562733"/>
                  </a:moveTo>
                  <a:cubicBezTo>
                    <a:pt x="280289" y="2574671"/>
                    <a:pt x="286258" y="2586736"/>
                    <a:pt x="292735" y="2600198"/>
                  </a:cubicBezTo>
                  <a:cubicBezTo>
                    <a:pt x="294513" y="2599182"/>
                    <a:pt x="296291" y="2598166"/>
                    <a:pt x="298069" y="2597150"/>
                  </a:cubicBezTo>
                  <a:cubicBezTo>
                    <a:pt x="295656" y="2585339"/>
                    <a:pt x="293243" y="2574036"/>
                    <a:pt x="290957" y="2563114"/>
                  </a:cubicBezTo>
                  <a:cubicBezTo>
                    <a:pt x="285115" y="2562987"/>
                    <a:pt x="279654" y="2562860"/>
                    <a:pt x="274447" y="2562860"/>
                  </a:cubicBezTo>
                  <a:close/>
                  <a:moveTo>
                    <a:pt x="160655" y="2674112"/>
                  </a:moveTo>
                  <a:cubicBezTo>
                    <a:pt x="160528" y="2682494"/>
                    <a:pt x="160274" y="2691511"/>
                    <a:pt x="160147" y="2701036"/>
                  </a:cubicBezTo>
                  <a:cubicBezTo>
                    <a:pt x="146939" y="2700782"/>
                    <a:pt x="135636" y="2700528"/>
                    <a:pt x="125095" y="2700274"/>
                  </a:cubicBezTo>
                  <a:lnTo>
                    <a:pt x="125095" y="2700274"/>
                  </a:lnTo>
                  <a:cubicBezTo>
                    <a:pt x="134493" y="2719451"/>
                    <a:pt x="144018" y="2739136"/>
                    <a:pt x="156083" y="2763774"/>
                  </a:cubicBezTo>
                  <a:cubicBezTo>
                    <a:pt x="163322" y="2759583"/>
                    <a:pt x="170053" y="2755773"/>
                    <a:pt x="176657" y="2751836"/>
                  </a:cubicBezTo>
                  <a:cubicBezTo>
                    <a:pt x="170815" y="2723642"/>
                    <a:pt x="165735" y="2698750"/>
                    <a:pt x="160655" y="2674112"/>
                  </a:cubicBezTo>
                  <a:close/>
                  <a:moveTo>
                    <a:pt x="424307" y="2760345"/>
                  </a:moveTo>
                  <a:cubicBezTo>
                    <a:pt x="424180" y="2764282"/>
                    <a:pt x="424180" y="2768092"/>
                    <a:pt x="424053" y="2771902"/>
                  </a:cubicBezTo>
                  <a:lnTo>
                    <a:pt x="424053" y="2771902"/>
                  </a:lnTo>
                  <a:cubicBezTo>
                    <a:pt x="424180" y="2768092"/>
                    <a:pt x="424180" y="2764282"/>
                    <a:pt x="424307" y="2760345"/>
                  </a:cubicBezTo>
                  <a:close/>
                  <a:moveTo>
                    <a:pt x="269875" y="2803525"/>
                  </a:moveTo>
                  <a:cubicBezTo>
                    <a:pt x="275717" y="2815463"/>
                    <a:pt x="281559" y="2827655"/>
                    <a:pt x="288036" y="2841117"/>
                  </a:cubicBezTo>
                  <a:cubicBezTo>
                    <a:pt x="289814" y="2840101"/>
                    <a:pt x="291592" y="2839085"/>
                    <a:pt x="293370" y="2838069"/>
                  </a:cubicBezTo>
                  <a:cubicBezTo>
                    <a:pt x="290957" y="2826131"/>
                    <a:pt x="288671" y="2814955"/>
                    <a:pt x="286385" y="2804033"/>
                  </a:cubicBezTo>
                  <a:cubicBezTo>
                    <a:pt x="280543" y="2803906"/>
                    <a:pt x="275082" y="2803779"/>
                    <a:pt x="269875" y="2803652"/>
                  </a:cubicBezTo>
                  <a:close/>
                  <a:moveTo>
                    <a:pt x="0" y="2848483"/>
                  </a:moveTo>
                  <a:lnTo>
                    <a:pt x="0" y="2857881"/>
                  </a:lnTo>
                  <a:cubicBezTo>
                    <a:pt x="5461" y="2869184"/>
                    <a:pt x="11176" y="2880868"/>
                    <a:pt x="17399" y="2893822"/>
                  </a:cubicBezTo>
                  <a:cubicBezTo>
                    <a:pt x="20574" y="2892044"/>
                    <a:pt x="23622" y="2890266"/>
                    <a:pt x="26797" y="2888488"/>
                  </a:cubicBezTo>
                  <a:cubicBezTo>
                    <a:pt x="24003" y="2874645"/>
                    <a:pt x="21336" y="2861564"/>
                    <a:pt x="18796" y="2848991"/>
                  </a:cubicBezTo>
                  <a:cubicBezTo>
                    <a:pt x="12192" y="2848864"/>
                    <a:pt x="5969" y="2848610"/>
                    <a:pt x="0" y="2848483"/>
                  </a:cubicBezTo>
                  <a:close/>
                </a:path>
              </a:pathLst>
            </a:custGeom>
            <a:blipFill>
              <a:blip r:embed="rId116"/>
              <a:stretch>
                <a:fillRect l="-3870" t="-642" r="-3340" b="-357"/>
              </a:stretch>
            </a:blipFill>
          </p:spPr>
        </p:sp>
      </p:grpSp>
      <p:grpSp>
        <p:nvGrpSpPr>
          <p:cNvPr name="Group 264" id="264"/>
          <p:cNvGrpSpPr>
            <a:grpSpLocks noChangeAspect="true"/>
          </p:cNvGrpSpPr>
          <p:nvPr/>
        </p:nvGrpSpPr>
        <p:grpSpPr>
          <a:xfrm rot="0">
            <a:off x="3029150" y="4956839"/>
            <a:ext cx="29366" cy="52940"/>
            <a:chOff x="0" y="0"/>
            <a:chExt cx="29362" cy="52934"/>
          </a:xfrm>
        </p:grpSpPr>
        <p:sp>
          <p:nvSpPr>
            <p:cNvPr name="Freeform 265" id="265"/>
            <p:cNvSpPr/>
            <p:nvPr/>
          </p:nvSpPr>
          <p:spPr>
            <a:xfrm flipH="false" flipV="false" rot="0">
              <a:off x="0" y="0"/>
              <a:ext cx="29337" cy="52959"/>
            </a:xfrm>
            <a:custGeom>
              <a:avLst/>
              <a:gdLst/>
              <a:ahLst/>
              <a:cxnLst/>
              <a:rect r="r" b="b" t="t" l="l"/>
              <a:pathLst>
                <a:path h="52959" w="29337">
                  <a:moveTo>
                    <a:pt x="0" y="52959"/>
                  </a:moveTo>
                  <a:lnTo>
                    <a:pt x="29337" y="52959"/>
                  </a:lnTo>
                  <a:lnTo>
                    <a:pt x="29337" y="0"/>
                  </a:lnTo>
                  <a:lnTo>
                    <a:pt x="0" y="0"/>
                  </a:lnTo>
                  <a:lnTo>
                    <a:pt x="0" y="52959"/>
                  </a:lnTo>
                  <a:close/>
                </a:path>
              </a:pathLst>
            </a:custGeom>
            <a:solidFill>
              <a:srgbClr val="414141"/>
            </a:solidFill>
          </p:spPr>
        </p:sp>
      </p:grpSp>
      <p:grpSp>
        <p:nvGrpSpPr>
          <p:cNvPr name="Group 266" id="266"/>
          <p:cNvGrpSpPr>
            <a:grpSpLocks noChangeAspect="true"/>
          </p:cNvGrpSpPr>
          <p:nvPr/>
        </p:nvGrpSpPr>
        <p:grpSpPr>
          <a:xfrm rot="0">
            <a:off x="2972895" y="4545273"/>
            <a:ext cx="156372" cy="346720"/>
            <a:chOff x="0" y="0"/>
            <a:chExt cx="156362" cy="346710"/>
          </a:xfrm>
        </p:grpSpPr>
        <p:sp>
          <p:nvSpPr>
            <p:cNvPr name="Freeform 267" id="267"/>
            <p:cNvSpPr/>
            <p:nvPr/>
          </p:nvSpPr>
          <p:spPr>
            <a:xfrm flipH="false" flipV="false" rot="0">
              <a:off x="63500" y="63500"/>
              <a:ext cx="29337" cy="74676"/>
            </a:xfrm>
            <a:custGeom>
              <a:avLst/>
              <a:gdLst/>
              <a:ahLst/>
              <a:cxnLst/>
              <a:rect r="r" b="b" t="t" l="l"/>
              <a:pathLst>
                <a:path h="74676" w="29337">
                  <a:moveTo>
                    <a:pt x="0" y="74676"/>
                  </a:moveTo>
                  <a:lnTo>
                    <a:pt x="29337" y="74676"/>
                  </a:lnTo>
                  <a:lnTo>
                    <a:pt x="29337" y="0"/>
                  </a:lnTo>
                  <a:lnTo>
                    <a:pt x="0" y="0"/>
                  </a:lnTo>
                  <a:lnTo>
                    <a:pt x="0" y="74676"/>
                  </a:lnTo>
                  <a:close/>
                </a:path>
              </a:pathLst>
            </a:custGeom>
            <a:solidFill>
              <a:srgbClr val="414141"/>
            </a:solidFill>
          </p:spPr>
        </p:sp>
        <p:sp>
          <p:nvSpPr>
            <p:cNvPr name="Freeform 268" id="268"/>
            <p:cNvSpPr/>
            <p:nvPr/>
          </p:nvSpPr>
          <p:spPr>
            <a:xfrm flipH="false" flipV="false" rot="0">
              <a:off x="63500" y="237490"/>
              <a:ext cx="29337" cy="45720"/>
            </a:xfrm>
            <a:custGeom>
              <a:avLst/>
              <a:gdLst/>
              <a:ahLst/>
              <a:cxnLst/>
              <a:rect r="r" b="b" t="t" l="l"/>
              <a:pathLst>
                <a:path h="45720" w="29337">
                  <a:moveTo>
                    <a:pt x="0" y="45720"/>
                  </a:moveTo>
                  <a:lnTo>
                    <a:pt x="29337" y="45720"/>
                  </a:lnTo>
                  <a:lnTo>
                    <a:pt x="29337" y="0"/>
                  </a:lnTo>
                  <a:lnTo>
                    <a:pt x="0" y="0"/>
                  </a:lnTo>
                  <a:lnTo>
                    <a:pt x="0" y="45720"/>
                  </a:lnTo>
                  <a:close/>
                </a:path>
              </a:pathLst>
            </a:custGeom>
            <a:solidFill>
              <a:srgbClr val="414141"/>
            </a:solidFill>
          </p:spPr>
        </p:sp>
      </p:grpSp>
      <p:grpSp>
        <p:nvGrpSpPr>
          <p:cNvPr name="Group 269" id="269"/>
          <p:cNvGrpSpPr>
            <a:grpSpLocks noChangeAspect="true"/>
          </p:cNvGrpSpPr>
          <p:nvPr/>
        </p:nvGrpSpPr>
        <p:grpSpPr>
          <a:xfrm rot="0">
            <a:off x="2942968" y="4908680"/>
            <a:ext cx="103756" cy="168288"/>
            <a:chOff x="0" y="0"/>
            <a:chExt cx="138341" cy="224384"/>
          </a:xfrm>
        </p:grpSpPr>
        <p:sp>
          <p:nvSpPr>
            <p:cNvPr name="Freeform 270" id="270"/>
            <p:cNvSpPr/>
            <p:nvPr/>
          </p:nvSpPr>
          <p:spPr>
            <a:xfrm flipH="false" flipV="false" rot="0">
              <a:off x="0" y="0"/>
              <a:ext cx="138430" cy="224282"/>
            </a:xfrm>
            <a:custGeom>
              <a:avLst/>
              <a:gdLst/>
              <a:ahLst/>
              <a:cxnLst/>
              <a:rect r="r" b="b" t="t" l="l"/>
              <a:pathLst>
                <a:path h="224282" w="138430">
                  <a:moveTo>
                    <a:pt x="13081" y="0"/>
                  </a:moveTo>
                  <a:cubicBezTo>
                    <a:pt x="11303" y="1016"/>
                    <a:pt x="9525" y="2032"/>
                    <a:pt x="7747" y="3048"/>
                  </a:cubicBezTo>
                  <a:cubicBezTo>
                    <a:pt x="10922" y="9779"/>
                    <a:pt x="14351" y="16764"/>
                    <a:pt x="17907" y="24130"/>
                  </a:cubicBezTo>
                  <a:lnTo>
                    <a:pt x="17907" y="24130"/>
                  </a:lnTo>
                  <a:cubicBezTo>
                    <a:pt x="16256" y="15748"/>
                    <a:pt x="14605" y="7747"/>
                    <a:pt x="13081" y="0"/>
                  </a:cubicBezTo>
                  <a:close/>
                  <a:moveTo>
                    <a:pt x="22733" y="48514"/>
                  </a:moveTo>
                  <a:cubicBezTo>
                    <a:pt x="21209" y="108712"/>
                    <a:pt x="20320" y="143002"/>
                    <a:pt x="18542" y="207264"/>
                  </a:cubicBezTo>
                  <a:cubicBezTo>
                    <a:pt x="11938" y="207010"/>
                    <a:pt x="5842" y="206883"/>
                    <a:pt x="0" y="206629"/>
                  </a:cubicBezTo>
                  <a:lnTo>
                    <a:pt x="0" y="206629"/>
                  </a:lnTo>
                  <a:cubicBezTo>
                    <a:pt x="1143" y="212344"/>
                    <a:pt x="2286" y="218313"/>
                    <a:pt x="3429" y="224282"/>
                  </a:cubicBezTo>
                  <a:lnTo>
                    <a:pt x="135509" y="224282"/>
                  </a:lnTo>
                  <a:cubicBezTo>
                    <a:pt x="136525" y="189103"/>
                    <a:pt x="137414" y="154305"/>
                    <a:pt x="138430" y="119888"/>
                  </a:cubicBezTo>
                  <a:cubicBezTo>
                    <a:pt x="135001" y="112776"/>
                    <a:pt x="131826" y="106045"/>
                    <a:pt x="128778" y="99568"/>
                  </a:cubicBezTo>
                  <a:cubicBezTo>
                    <a:pt x="120396" y="82042"/>
                    <a:pt x="113157" y="66929"/>
                    <a:pt x="106172" y="52197"/>
                  </a:cubicBezTo>
                  <a:cubicBezTo>
                    <a:pt x="78867" y="51435"/>
                    <a:pt x="57023" y="50800"/>
                    <a:pt x="22987" y="49784"/>
                  </a:cubicBezTo>
                  <a:cubicBezTo>
                    <a:pt x="22860" y="49403"/>
                    <a:pt x="22860" y="48895"/>
                    <a:pt x="22733" y="48514"/>
                  </a:cubicBezTo>
                  <a:close/>
                </a:path>
              </a:pathLst>
            </a:custGeom>
            <a:blipFill>
              <a:blip r:embed="rId117"/>
              <a:stretch>
                <a:fillRect l="-7798" t="-5855" r="-11284" b="-7519"/>
              </a:stretch>
            </a:blipFill>
          </p:spPr>
        </p:sp>
      </p:grpSp>
      <p:grpSp>
        <p:nvGrpSpPr>
          <p:cNvPr name="Group 271" id="271"/>
          <p:cNvGrpSpPr>
            <a:grpSpLocks noChangeAspect="true"/>
          </p:cNvGrpSpPr>
          <p:nvPr/>
        </p:nvGrpSpPr>
        <p:grpSpPr>
          <a:xfrm rot="0">
            <a:off x="2849318" y="4843701"/>
            <a:ext cx="110709" cy="220456"/>
            <a:chOff x="0" y="0"/>
            <a:chExt cx="147612" cy="293942"/>
          </a:xfrm>
        </p:grpSpPr>
        <p:sp>
          <p:nvSpPr>
            <p:cNvPr name="Freeform 272" id="272"/>
            <p:cNvSpPr/>
            <p:nvPr/>
          </p:nvSpPr>
          <p:spPr>
            <a:xfrm flipH="false" flipV="false" rot="0">
              <a:off x="0" y="0"/>
              <a:ext cx="147574" cy="294005"/>
            </a:xfrm>
            <a:custGeom>
              <a:avLst/>
              <a:gdLst/>
              <a:ahLst/>
              <a:cxnLst/>
              <a:rect r="r" b="b" t="t" l="l"/>
              <a:pathLst>
                <a:path h="294005" w="147574">
                  <a:moveTo>
                    <a:pt x="21463" y="0"/>
                  </a:moveTo>
                  <a:cubicBezTo>
                    <a:pt x="14859" y="3810"/>
                    <a:pt x="8128" y="7747"/>
                    <a:pt x="889" y="11811"/>
                  </a:cubicBezTo>
                  <a:cubicBezTo>
                    <a:pt x="1778" y="13716"/>
                    <a:pt x="2667" y="15621"/>
                    <a:pt x="3556" y="17526"/>
                  </a:cubicBezTo>
                  <a:cubicBezTo>
                    <a:pt x="2159" y="76708"/>
                    <a:pt x="1397" y="110363"/>
                    <a:pt x="0" y="162433"/>
                  </a:cubicBezTo>
                  <a:cubicBezTo>
                    <a:pt x="7620" y="200533"/>
                    <a:pt x="15240" y="239141"/>
                    <a:pt x="25273" y="290068"/>
                  </a:cubicBezTo>
                  <a:cubicBezTo>
                    <a:pt x="65913" y="291465"/>
                    <a:pt x="89154" y="292100"/>
                    <a:pt x="124841" y="293370"/>
                  </a:cubicBezTo>
                  <a:cubicBezTo>
                    <a:pt x="130683" y="293497"/>
                    <a:pt x="136779" y="293751"/>
                    <a:pt x="143383" y="294005"/>
                  </a:cubicBezTo>
                  <a:cubicBezTo>
                    <a:pt x="145161" y="229743"/>
                    <a:pt x="146050" y="195453"/>
                    <a:pt x="147574" y="135255"/>
                  </a:cubicBezTo>
                  <a:cubicBezTo>
                    <a:pt x="145923" y="126746"/>
                    <a:pt x="144272" y="118618"/>
                    <a:pt x="142748" y="110871"/>
                  </a:cubicBezTo>
                  <a:cubicBezTo>
                    <a:pt x="139192" y="103378"/>
                    <a:pt x="135763" y="96393"/>
                    <a:pt x="132588" y="89789"/>
                  </a:cubicBezTo>
                  <a:cubicBezTo>
                    <a:pt x="126111" y="76200"/>
                    <a:pt x="120269" y="64008"/>
                    <a:pt x="114554" y="52070"/>
                  </a:cubicBezTo>
                  <a:cubicBezTo>
                    <a:pt x="87376" y="51308"/>
                    <a:pt x="65532" y="50673"/>
                    <a:pt x="31496" y="49784"/>
                  </a:cubicBezTo>
                  <a:cubicBezTo>
                    <a:pt x="27940" y="31750"/>
                    <a:pt x="24638" y="15367"/>
                    <a:pt x="21463" y="0"/>
                  </a:cubicBezTo>
                  <a:close/>
                </a:path>
              </a:pathLst>
            </a:custGeom>
            <a:blipFill>
              <a:blip r:embed="rId118"/>
              <a:stretch>
                <a:fillRect l="-7865" t="-4596" r="-10387" b="-4911"/>
              </a:stretch>
            </a:blipFill>
          </p:spPr>
        </p:sp>
      </p:grpSp>
      <p:grpSp>
        <p:nvGrpSpPr>
          <p:cNvPr name="Group 273" id="273"/>
          <p:cNvGrpSpPr>
            <a:grpSpLocks noChangeAspect="true"/>
          </p:cNvGrpSpPr>
          <p:nvPr/>
        </p:nvGrpSpPr>
        <p:grpSpPr>
          <a:xfrm rot="0">
            <a:off x="2746858" y="4765967"/>
            <a:ext cx="105146" cy="219732"/>
            <a:chOff x="0" y="0"/>
            <a:chExt cx="140195" cy="292976"/>
          </a:xfrm>
        </p:grpSpPr>
        <p:sp>
          <p:nvSpPr>
            <p:cNvPr name="Freeform 274" id="274"/>
            <p:cNvSpPr/>
            <p:nvPr/>
          </p:nvSpPr>
          <p:spPr>
            <a:xfrm flipH="false" flipV="false" rot="0">
              <a:off x="0" y="0"/>
              <a:ext cx="140081" cy="292989"/>
            </a:xfrm>
            <a:custGeom>
              <a:avLst/>
              <a:gdLst/>
              <a:ahLst/>
              <a:cxnLst/>
              <a:rect r="r" b="b" t="t" l="l"/>
              <a:pathLst>
                <a:path h="292989" w="140081">
                  <a:moveTo>
                    <a:pt x="13589" y="0"/>
                  </a:moveTo>
                  <a:cubicBezTo>
                    <a:pt x="10414" y="1778"/>
                    <a:pt x="7366" y="3556"/>
                    <a:pt x="4191" y="5334"/>
                  </a:cubicBezTo>
                  <a:cubicBezTo>
                    <a:pt x="7747" y="12700"/>
                    <a:pt x="11557" y="20574"/>
                    <a:pt x="15748" y="29083"/>
                  </a:cubicBezTo>
                  <a:cubicBezTo>
                    <a:pt x="14224" y="97663"/>
                    <a:pt x="13462" y="131953"/>
                    <a:pt x="11684" y="200660"/>
                  </a:cubicBezTo>
                  <a:cubicBezTo>
                    <a:pt x="7620" y="200533"/>
                    <a:pt x="3810" y="200406"/>
                    <a:pt x="0" y="200279"/>
                  </a:cubicBezTo>
                  <a:lnTo>
                    <a:pt x="0" y="200279"/>
                  </a:lnTo>
                  <a:cubicBezTo>
                    <a:pt x="5334" y="226822"/>
                    <a:pt x="11049" y="255270"/>
                    <a:pt x="17780" y="289306"/>
                  </a:cubicBezTo>
                  <a:cubicBezTo>
                    <a:pt x="65024" y="290830"/>
                    <a:pt x="88646" y="291465"/>
                    <a:pt x="135890" y="292989"/>
                  </a:cubicBezTo>
                  <a:cubicBezTo>
                    <a:pt x="136144" y="283464"/>
                    <a:pt x="136398" y="274574"/>
                    <a:pt x="136525" y="266192"/>
                  </a:cubicBezTo>
                  <a:cubicBezTo>
                    <a:pt x="137922" y="214122"/>
                    <a:pt x="138684" y="180467"/>
                    <a:pt x="140081" y="121158"/>
                  </a:cubicBezTo>
                  <a:cubicBezTo>
                    <a:pt x="139192" y="119253"/>
                    <a:pt x="138303" y="117348"/>
                    <a:pt x="137414" y="115443"/>
                  </a:cubicBezTo>
                  <a:cubicBezTo>
                    <a:pt x="125476" y="90678"/>
                    <a:pt x="115951" y="70993"/>
                    <a:pt x="106680" y="51816"/>
                  </a:cubicBezTo>
                  <a:cubicBezTo>
                    <a:pt x="79502" y="51054"/>
                    <a:pt x="57658" y="50546"/>
                    <a:pt x="23622" y="49657"/>
                  </a:cubicBezTo>
                  <a:cubicBezTo>
                    <a:pt x="19939" y="31750"/>
                    <a:pt x="16637" y="15494"/>
                    <a:pt x="13589" y="127"/>
                  </a:cubicBezTo>
                  <a:close/>
                </a:path>
              </a:pathLst>
            </a:custGeom>
            <a:blipFill>
              <a:blip r:embed="rId119"/>
              <a:stretch>
                <a:fillRect l="-7388" t="-5535" r="-10290" b="-4351"/>
              </a:stretch>
            </a:blipFill>
          </p:spPr>
        </p:sp>
      </p:grpSp>
      <p:grpSp>
        <p:nvGrpSpPr>
          <p:cNvPr name="Group 275" id="275"/>
          <p:cNvGrpSpPr>
            <a:grpSpLocks noChangeAspect="true"/>
          </p:cNvGrpSpPr>
          <p:nvPr/>
        </p:nvGrpSpPr>
        <p:grpSpPr>
          <a:xfrm rot="0">
            <a:off x="2947635" y="4728020"/>
            <a:ext cx="103870" cy="220647"/>
            <a:chOff x="0" y="0"/>
            <a:chExt cx="138494" cy="294196"/>
          </a:xfrm>
        </p:grpSpPr>
        <p:sp>
          <p:nvSpPr>
            <p:cNvPr name="Freeform 276" id="276"/>
            <p:cNvSpPr/>
            <p:nvPr/>
          </p:nvSpPr>
          <p:spPr>
            <a:xfrm flipH="false" flipV="false" rot="0">
              <a:off x="0" y="0"/>
              <a:ext cx="138557" cy="294132"/>
            </a:xfrm>
            <a:custGeom>
              <a:avLst/>
              <a:gdLst/>
              <a:ahLst/>
              <a:cxnLst/>
              <a:rect r="r" b="b" t="t" l="l"/>
              <a:pathLst>
                <a:path h="294132" w="138557">
                  <a:moveTo>
                    <a:pt x="12319" y="0"/>
                  </a:moveTo>
                  <a:cubicBezTo>
                    <a:pt x="10541" y="1016"/>
                    <a:pt x="8763" y="2032"/>
                    <a:pt x="6985" y="3048"/>
                  </a:cubicBezTo>
                  <a:cubicBezTo>
                    <a:pt x="10160" y="9779"/>
                    <a:pt x="13589" y="16764"/>
                    <a:pt x="17272" y="24130"/>
                  </a:cubicBezTo>
                  <a:lnTo>
                    <a:pt x="17272" y="24130"/>
                  </a:lnTo>
                  <a:cubicBezTo>
                    <a:pt x="15621" y="15875"/>
                    <a:pt x="13970" y="7747"/>
                    <a:pt x="12319" y="0"/>
                  </a:cubicBezTo>
                  <a:close/>
                  <a:moveTo>
                    <a:pt x="22225" y="48387"/>
                  </a:moveTo>
                  <a:cubicBezTo>
                    <a:pt x="20955" y="108712"/>
                    <a:pt x="20193" y="143002"/>
                    <a:pt x="18542" y="207264"/>
                  </a:cubicBezTo>
                  <a:cubicBezTo>
                    <a:pt x="11938" y="207010"/>
                    <a:pt x="5842" y="206883"/>
                    <a:pt x="0" y="206756"/>
                  </a:cubicBezTo>
                  <a:lnTo>
                    <a:pt x="0" y="206756"/>
                  </a:lnTo>
                  <a:cubicBezTo>
                    <a:pt x="2159" y="217678"/>
                    <a:pt x="4445" y="228981"/>
                    <a:pt x="6858" y="240919"/>
                  </a:cubicBezTo>
                  <a:cubicBezTo>
                    <a:pt x="8382" y="248666"/>
                    <a:pt x="10033" y="256667"/>
                    <a:pt x="11684" y="265049"/>
                  </a:cubicBezTo>
                  <a:cubicBezTo>
                    <a:pt x="13208" y="272923"/>
                    <a:pt x="14859" y="280924"/>
                    <a:pt x="16510" y="289433"/>
                  </a:cubicBezTo>
                  <a:cubicBezTo>
                    <a:pt x="16637" y="289814"/>
                    <a:pt x="16637" y="290322"/>
                    <a:pt x="16764" y="290703"/>
                  </a:cubicBezTo>
                  <a:cubicBezTo>
                    <a:pt x="50800" y="291719"/>
                    <a:pt x="72644" y="292354"/>
                    <a:pt x="99822" y="293116"/>
                  </a:cubicBezTo>
                  <a:cubicBezTo>
                    <a:pt x="110109" y="293370"/>
                    <a:pt x="121158" y="293751"/>
                    <a:pt x="133985" y="294132"/>
                  </a:cubicBezTo>
                  <a:cubicBezTo>
                    <a:pt x="135636" y="234950"/>
                    <a:pt x="137033" y="177292"/>
                    <a:pt x="138557" y="120396"/>
                  </a:cubicBezTo>
                  <a:cubicBezTo>
                    <a:pt x="135001" y="112903"/>
                    <a:pt x="131572" y="105918"/>
                    <a:pt x="128397" y="99187"/>
                  </a:cubicBezTo>
                  <a:cubicBezTo>
                    <a:pt x="120015" y="81788"/>
                    <a:pt x="112776" y="66675"/>
                    <a:pt x="105537" y="51816"/>
                  </a:cubicBezTo>
                  <a:cubicBezTo>
                    <a:pt x="78359" y="51054"/>
                    <a:pt x="56515" y="50546"/>
                    <a:pt x="22479" y="49657"/>
                  </a:cubicBezTo>
                  <a:cubicBezTo>
                    <a:pt x="22352" y="49149"/>
                    <a:pt x="22352" y="48768"/>
                    <a:pt x="22225" y="48260"/>
                  </a:cubicBezTo>
                  <a:close/>
                </a:path>
              </a:pathLst>
            </a:custGeom>
            <a:blipFill>
              <a:blip r:embed="rId120"/>
              <a:stretch>
                <a:fillRect l="-12273" t="-4749" r="-13675" b="-4710"/>
              </a:stretch>
            </a:blipFill>
          </p:spPr>
        </p:sp>
      </p:grpSp>
      <p:grpSp>
        <p:nvGrpSpPr>
          <p:cNvPr name="Group 277" id="277"/>
          <p:cNvGrpSpPr>
            <a:grpSpLocks noChangeAspect="true"/>
          </p:cNvGrpSpPr>
          <p:nvPr/>
        </p:nvGrpSpPr>
        <p:grpSpPr>
          <a:xfrm rot="0">
            <a:off x="2853642" y="4663402"/>
            <a:ext cx="110642" cy="220094"/>
            <a:chOff x="0" y="0"/>
            <a:chExt cx="147523" cy="293459"/>
          </a:xfrm>
        </p:grpSpPr>
        <p:sp>
          <p:nvSpPr>
            <p:cNvPr name="Freeform 278" id="278"/>
            <p:cNvSpPr/>
            <p:nvPr/>
          </p:nvSpPr>
          <p:spPr>
            <a:xfrm flipH="false" flipV="false" rot="0">
              <a:off x="0" y="0"/>
              <a:ext cx="147574" cy="293370"/>
            </a:xfrm>
            <a:custGeom>
              <a:avLst/>
              <a:gdLst/>
              <a:ahLst/>
              <a:cxnLst/>
              <a:rect r="r" b="b" t="t" l="l"/>
              <a:pathLst>
                <a:path h="293370" w="147574">
                  <a:moveTo>
                    <a:pt x="20955" y="0"/>
                  </a:moveTo>
                  <a:cubicBezTo>
                    <a:pt x="14224" y="3937"/>
                    <a:pt x="7493" y="7747"/>
                    <a:pt x="254" y="11938"/>
                  </a:cubicBezTo>
                  <a:cubicBezTo>
                    <a:pt x="1143" y="13843"/>
                    <a:pt x="2032" y="15748"/>
                    <a:pt x="3048" y="17653"/>
                  </a:cubicBezTo>
                  <a:cubicBezTo>
                    <a:pt x="1905" y="76835"/>
                    <a:pt x="1143" y="110490"/>
                    <a:pt x="0" y="162560"/>
                  </a:cubicBezTo>
                  <a:cubicBezTo>
                    <a:pt x="5080" y="187198"/>
                    <a:pt x="10033" y="212090"/>
                    <a:pt x="15748" y="240411"/>
                  </a:cubicBezTo>
                  <a:cubicBezTo>
                    <a:pt x="18923" y="255778"/>
                    <a:pt x="22098" y="272161"/>
                    <a:pt x="25781" y="290068"/>
                  </a:cubicBezTo>
                  <a:cubicBezTo>
                    <a:pt x="59817" y="290957"/>
                    <a:pt x="81534" y="291592"/>
                    <a:pt x="108839" y="292354"/>
                  </a:cubicBezTo>
                  <a:cubicBezTo>
                    <a:pt x="114046" y="292481"/>
                    <a:pt x="119634" y="292608"/>
                    <a:pt x="125349" y="292862"/>
                  </a:cubicBezTo>
                  <a:cubicBezTo>
                    <a:pt x="131064" y="293116"/>
                    <a:pt x="137287" y="293243"/>
                    <a:pt x="143891" y="293370"/>
                  </a:cubicBezTo>
                  <a:cubicBezTo>
                    <a:pt x="145415" y="229108"/>
                    <a:pt x="146177" y="194818"/>
                    <a:pt x="147574" y="134493"/>
                  </a:cubicBezTo>
                  <a:cubicBezTo>
                    <a:pt x="145923" y="126111"/>
                    <a:pt x="144272" y="118110"/>
                    <a:pt x="142621" y="110236"/>
                  </a:cubicBezTo>
                  <a:cubicBezTo>
                    <a:pt x="139065" y="102743"/>
                    <a:pt x="135636" y="95758"/>
                    <a:pt x="132334" y="89154"/>
                  </a:cubicBezTo>
                  <a:cubicBezTo>
                    <a:pt x="125857" y="75692"/>
                    <a:pt x="119888" y="63627"/>
                    <a:pt x="114173" y="51562"/>
                  </a:cubicBezTo>
                  <a:cubicBezTo>
                    <a:pt x="86995" y="50927"/>
                    <a:pt x="65151" y="50419"/>
                    <a:pt x="31115" y="49530"/>
                  </a:cubicBezTo>
                  <a:cubicBezTo>
                    <a:pt x="27432" y="31750"/>
                    <a:pt x="24130" y="15367"/>
                    <a:pt x="20955" y="0"/>
                  </a:cubicBezTo>
                  <a:close/>
                </a:path>
              </a:pathLst>
            </a:custGeom>
            <a:blipFill>
              <a:blip r:embed="rId121"/>
              <a:stretch>
                <a:fillRect l="-11772" t="-5051" r="-13037" b="-4692"/>
              </a:stretch>
            </a:blipFill>
          </p:spPr>
        </p:sp>
      </p:grpSp>
      <p:grpSp>
        <p:nvGrpSpPr>
          <p:cNvPr name="Group 279" id="279"/>
          <p:cNvGrpSpPr>
            <a:grpSpLocks noChangeAspect="true"/>
          </p:cNvGrpSpPr>
          <p:nvPr/>
        </p:nvGrpSpPr>
        <p:grpSpPr>
          <a:xfrm rot="0">
            <a:off x="2751001" y="4586126"/>
            <a:ext cx="104937" cy="219389"/>
            <a:chOff x="0" y="0"/>
            <a:chExt cx="139916" cy="292519"/>
          </a:xfrm>
        </p:grpSpPr>
        <p:sp>
          <p:nvSpPr>
            <p:cNvPr name="Freeform 280" id="280"/>
            <p:cNvSpPr/>
            <p:nvPr/>
          </p:nvSpPr>
          <p:spPr>
            <a:xfrm flipH="false" flipV="false" rot="0">
              <a:off x="-127" y="0"/>
              <a:ext cx="139954" cy="292354"/>
            </a:xfrm>
            <a:custGeom>
              <a:avLst/>
              <a:gdLst/>
              <a:ahLst/>
              <a:cxnLst/>
              <a:rect r="r" b="b" t="t" l="l"/>
              <a:pathLst>
                <a:path h="292354" w="139954">
                  <a:moveTo>
                    <a:pt x="12954" y="0"/>
                  </a:moveTo>
                  <a:cubicBezTo>
                    <a:pt x="9906" y="1778"/>
                    <a:pt x="6731" y="3556"/>
                    <a:pt x="3556" y="5461"/>
                  </a:cubicBezTo>
                  <a:cubicBezTo>
                    <a:pt x="7239" y="12827"/>
                    <a:pt x="11049" y="20701"/>
                    <a:pt x="15113" y="29083"/>
                  </a:cubicBezTo>
                  <a:cubicBezTo>
                    <a:pt x="13843" y="97663"/>
                    <a:pt x="13081" y="131953"/>
                    <a:pt x="11684" y="200533"/>
                  </a:cubicBezTo>
                  <a:cubicBezTo>
                    <a:pt x="7620" y="200406"/>
                    <a:pt x="3810" y="200406"/>
                    <a:pt x="0" y="200279"/>
                  </a:cubicBezTo>
                  <a:lnTo>
                    <a:pt x="127" y="200279"/>
                  </a:lnTo>
                  <a:cubicBezTo>
                    <a:pt x="2667" y="212852"/>
                    <a:pt x="5334" y="225933"/>
                    <a:pt x="8128" y="239776"/>
                  </a:cubicBezTo>
                  <a:cubicBezTo>
                    <a:pt x="11303" y="255143"/>
                    <a:pt x="14605" y="271399"/>
                    <a:pt x="18161" y="289306"/>
                  </a:cubicBezTo>
                  <a:cubicBezTo>
                    <a:pt x="52197" y="290195"/>
                    <a:pt x="73914" y="290830"/>
                    <a:pt x="101219" y="291465"/>
                  </a:cubicBezTo>
                  <a:cubicBezTo>
                    <a:pt x="111760" y="291719"/>
                    <a:pt x="123063" y="292100"/>
                    <a:pt x="136271" y="292354"/>
                  </a:cubicBezTo>
                  <a:cubicBezTo>
                    <a:pt x="136525" y="282829"/>
                    <a:pt x="136652" y="273812"/>
                    <a:pt x="136906" y="265430"/>
                  </a:cubicBezTo>
                  <a:cubicBezTo>
                    <a:pt x="138049" y="213360"/>
                    <a:pt x="138811" y="179705"/>
                    <a:pt x="139954" y="120523"/>
                  </a:cubicBezTo>
                  <a:cubicBezTo>
                    <a:pt x="139065" y="118618"/>
                    <a:pt x="138049" y="116713"/>
                    <a:pt x="137160" y="114808"/>
                  </a:cubicBezTo>
                  <a:cubicBezTo>
                    <a:pt x="125095" y="90043"/>
                    <a:pt x="115570" y="70485"/>
                    <a:pt x="106172" y="51308"/>
                  </a:cubicBezTo>
                  <a:cubicBezTo>
                    <a:pt x="79121" y="50800"/>
                    <a:pt x="57277" y="50292"/>
                    <a:pt x="23241" y="49530"/>
                  </a:cubicBezTo>
                  <a:cubicBezTo>
                    <a:pt x="19558" y="31750"/>
                    <a:pt x="16129" y="15367"/>
                    <a:pt x="12954" y="0"/>
                  </a:cubicBezTo>
                  <a:close/>
                </a:path>
              </a:pathLst>
            </a:custGeom>
            <a:blipFill>
              <a:blip r:embed="rId122"/>
              <a:stretch>
                <a:fillRect l="-11252" t="-6203" r="-13439" b="-3922"/>
              </a:stretch>
            </a:blipFill>
          </p:spPr>
        </p:sp>
      </p:grpSp>
      <p:grpSp>
        <p:nvGrpSpPr>
          <p:cNvPr name="Group 281" id="281"/>
          <p:cNvGrpSpPr>
            <a:grpSpLocks noChangeAspect="true"/>
          </p:cNvGrpSpPr>
          <p:nvPr/>
        </p:nvGrpSpPr>
        <p:grpSpPr>
          <a:xfrm rot="0">
            <a:off x="2951674" y="4547321"/>
            <a:ext cx="104051" cy="220294"/>
            <a:chOff x="0" y="0"/>
            <a:chExt cx="138735" cy="293726"/>
          </a:xfrm>
        </p:grpSpPr>
        <p:sp>
          <p:nvSpPr>
            <p:cNvPr name="Freeform 282" id="282"/>
            <p:cNvSpPr/>
            <p:nvPr/>
          </p:nvSpPr>
          <p:spPr>
            <a:xfrm flipH="false" flipV="false" rot="0">
              <a:off x="0" y="0"/>
              <a:ext cx="138938" cy="293751"/>
            </a:xfrm>
            <a:custGeom>
              <a:avLst/>
              <a:gdLst/>
              <a:ahLst/>
              <a:cxnLst/>
              <a:rect r="r" b="b" t="t" l="l"/>
              <a:pathLst>
                <a:path h="293751" w="138938">
                  <a:moveTo>
                    <a:pt x="11557" y="0"/>
                  </a:moveTo>
                  <a:cubicBezTo>
                    <a:pt x="9779" y="1016"/>
                    <a:pt x="8001" y="2032"/>
                    <a:pt x="6350" y="3048"/>
                  </a:cubicBezTo>
                  <a:cubicBezTo>
                    <a:pt x="9652" y="9779"/>
                    <a:pt x="12954" y="16637"/>
                    <a:pt x="16637" y="24130"/>
                  </a:cubicBezTo>
                  <a:lnTo>
                    <a:pt x="16637" y="24130"/>
                  </a:lnTo>
                  <a:cubicBezTo>
                    <a:pt x="14859" y="15748"/>
                    <a:pt x="13208" y="7747"/>
                    <a:pt x="11557" y="0"/>
                  </a:cubicBezTo>
                  <a:close/>
                  <a:moveTo>
                    <a:pt x="21590" y="48387"/>
                  </a:moveTo>
                  <a:cubicBezTo>
                    <a:pt x="20447" y="108712"/>
                    <a:pt x="19812" y="143002"/>
                    <a:pt x="18542" y="207264"/>
                  </a:cubicBezTo>
                  <a:cubicBezTo>
                    <a:pt x="11938" y="207137"/>
                    <a:pt x="5842" y="206883"/>
                    <a:pt x="0" y="206756"/>
                  </a:cubicBezTo>
                  <a:lnTo>
                    <a:pt x="0" y="206756"/>
                  </a:lnTo>
                  <a:cubicBezTo>
                    <a:pt x="2286" y="217678"/>
                    <a:pt x="4572" y="228981"/>
                    <a:pt x="6985" y="240792"/>
                  </a:cubicBezTo>
                  <a:cubicBezTo>
                    <a:pt x="8509" y="248539"/>
                    <a:pt x="10160" y="256667"/>
                    <a:pt x="11938" y="265049"/>
                  </a:cubicBezTo>
                  <a:cubicBezTo>
                    <a:pt x="13462" y="272796"/>
                    <a:pt x="15113" y="280924"/>
                    <a:pt x="16891" y="289306"/>
                  </a:cubicBezTo>
                  <a:cubicBezTo>
                    <a:pt x="17018" y="289687"/>
                    <a:pt x="17018" y="290195"/>
                    <a:pt x="17145" y="290703"/>
                  </a:cubicBezTo>
                  <a:cubicBezTo>
                    <a:pt x="51181" y="291592"/>
                    <a:pt x="73025" y="292100"/>
                    <a:pt x="100203" y="292862"/>
                  </a:cubicBezTo>
                  <a:cubicBezTo>
                    <a:pt x="110617" y="293116"/>
                    <a:pt x="121920" y="293497"/>
                    <a:pt x="134874" y="293751"/>
                  </a:cubicBezTo>
                  <a:cubicBezTo>
                    <a:pt x="135890" y="253492"/>
                    <a:pt x="136779" y="213995"/>
                    <a:pt x="137795" y="174752"/>
                  </a:cubicBezTo>
                  <a:cubicBezTo>
                    <a:pt x="137922" y="170942"/>
                    <a:pt x="137922" y="167132"/>
                    <a:pt x="138049" y="163195"/>
                  </a:cubicBezTo>
                  <a:cubicBezTo>
                    <a:pt x="138303" y="150368"/>
                    <a:pt x="138557" y="136525"/>
                    <a:pt x="138938" y="121031"/>
                  </a:cubicBezTo>
                  <a:cubicBezTo>
                    <a:pt x="135128" y="113157"/>
                    <a:pt x="131445" y="105791"/>
                    <a:pt x="128143" y="98806"/>
                  </a:cubicBezTo>
                  <a:cubicBezTo>
                    <a:pt x="119380" y="81280"/>
                    <a:pt x="112141" y="66294"/>
                    <a:pt x="104902" y="51562"/>
                  </a:cubicBezTo>
                  <a:cubicBezTo>
                    <a:pt x="77724" y="50927"/>
                    <a:pt x="55880" y="50546"/>
                    <a:pt x="21844" y="49784"/>
                  </a:cubicBezTo>
                  <a:cubicBezTo>
                    <a:pt x="21717" y="49276"/>
                    <a:pt x="21717" y="48895"/>
                    <a:pt x="21590" y="48387"/>
                  </a:cubicBezTo>
                  <a:close/>
                </a:path>
              </a:pathLst>
            </a:custGeom>
            <a:blipFill>
              <a:blip r:embed="rId123"/>
              <a:stretch>
                <a:fillRect l="-9159" t="-5019" r="-9488" b="-4582"/>
              </a:stretch>
            </a:blipFill>
          </p:spPr>
        </p:sp>
      </p:grpSp>
      <p:grpSp>
        <p:nvGrpSpPr>
          <p:cNvPr name="Group 283" id="283"/>
          <p:cNvGrpSpPr>
            <a:grpSpLocks noChangeAspect="true"/>
          </p:cNvGrpSpPr>
          <p:nvPr/>
        </p:nvGrpSpPr>
        <p:grpSpPr>
          <a:xfrm rot="0">
            <a:off x="2857148" y="4483075"/>
            <a:ext cx="110728" cy="219732"/>
            <a:chOff x="0" y="0"/>
            <a:chExt cx="147638" cy="292976"/>
          </a:xfrm>
        </p:grpSpPr>
        <p:sp>
          <p:nvSpPr>
            <p:cNvPr name="Freeform 284" id="284"/>
            <p:cNvSpPr/>
            <p:nvPr/>
          </p:nvSpPr>
          <p:spPr>
            <a:xfrm flipH="false" flipV="false" rot="0">
              <a:off x="0" y="0"/>
              <a:ext cx="147574" cy="292989"/>
            </a:xfrm>
            <a:custGeom>
              <a:avLst/>
              <a:gdLst/>
              <a:ahLst/>
              <a:cxnLst/>
              <a:rect r="r" b="b" t="t" l="l"/>
              <a:pathLst>
                <a:path h="292989" w="147574">
                  <a:moveTo>
                    <a:pt x="20574" y="0"/>
                  </a:moveTo>
                  <a:cubicBezTo>
                    <a:pt x="13970" y="3937"/>
                    <a:pt x="7239" y="7874"/>
                    <a:pt x="0" y="11938"/>
                  </a:cubicBezTo>
                  <a:cubicBezTo>
                    <a:pt x="889" y="13843"/>
                    <a:pt x="1778" y="15748"/>
                    <a:pt x="2794" y="17653"/>
                  </a:cubicBezTo>
                  <a:cubicBezTo>
                    <a:pt x="1778" y="76835"/>
                    <a:pt x="1270" y="110617"/>
                    <a:pt x="254" y="162687"/>
                  </a:cubicBezTo>
                  <a:cubicBezTo>
                    <a:pt x="5334" y="187325"/>
                    <a:pt x="10414" y="212217"/>
                    <a:pt x="16256" y="240411"/>
                  </a:cubicBezTo>
                  <a:cubicBezTo>
                    <a:pt x="19431" y="255778"/>
                    <a:pt x="22733" y="272161"/>
                    <a:pt x="26416" y="290068"/>
                  </a:cubicBezTo>
                  <a:cubicBezTo>
                    <a:pt x="60452" y="290830"/>
                    <a:pt x="82169" y="291465"/>
                    <a:pt x="109474" y="292100"/>
                  </a:cubicBezTo>
                  <a:cubicBezTo>
                    <a:pt x="114681" y="292227"/>
                    <a:pt x="120269" y="292354"/>
                    <a:pt x="125984" y="292481"/>
                  </a:cubicBezTo>
                  <a:cubicBezTo>
                    <a:pt x="131699" y="292608"/>
                    <a:pt x="137922" y="292735"/>
                    <a:pt x="144526" y="292989"/>
                  </a:cubicBezTo>
                  <a:cubicBezTo>
                    <a:pt x="145923" y="228727"/>
                    <a:pt x="146558" y="194310"/>
                    <a:pt x="147574" y="134112"/>
                  </a:cubicBezTo>
                  <a:cubicBezTo>
                    <a:pt x="145796" y="125730"/>
                    <a:pt x="144145" y="117602"/>
                    <a:pt x="142494" y="109855"/>
                  </a:cubicBezTo>
                  <a:cubicBezTo>
                    <a:pt x="138811" y="102362"/>
                    <a:pt x="135509" y="95504"/>
                    <a:pt x="132207" y="88773"/>
                  </a:cubicBezTo>
                  <a:cubicBezTo>
                    <a:pt x="125603" y="75311"/>
                    <a:pt x="119761" y="63246"/>
                    <a:pt x="113919" y="51308"/>
                  </a:cubicBezTo>
                  <a:cubicBezTo>
                    <a:pt x="86741" y="50673"/>
                    <a:pt x="64897" y="50292"/>
                    <a:pt x="30861" y="49657"/>
                  </a:cubicBezTo>
                  <a:cubicBezTo>
                    <a:pt x="27178" y="31750"/>
                    <a:pt x="23749" y="15367"/>
                    <a:pt x="20574" y="0"/>
                  </a:cubicBezTo>
                  <a:close/>
                </a:path>
              </a:pathLst>
            </a:custGeom>
            <a:blipFill>
              <a:blip r:embed="rId124"/>
              <a:stretch>
                <a:fillRect l="-8390" t="-5496" r="-9862" b="-4390"/>
              </a:stretch>
            </a:blipFill>
          </p:spPr>
        </p:sp>
      </p:grpSp>
      <p:grpSp>
        <p:nvGrpSpPr>
          <p:cNvPr name="Group 285" id="285"/>
          <p:cNvGrpSpPr>
            <a:grpSpLocks noChangeAspect="true"/>
          </p:cNvGrpSpPr>
          <p:nvPr/>
        </p:nvGrpSpPr>
        <p:grpSpPr>
          <a:xfrm rot="0">
            <a:off x="2754506" y="4406236"/>
            <a:ext cx="104727" cy="219008"/>
            <a:chOff x="0" y="0"/>
            <a:chExt cx="139636" cy="292011"/>
          </a:xfrm>
        </p:grpSpPr>
        <p:sp>
          <p:nvSpPr>
            <p:cNvPr name="Freeform 286" id="286"/>
            <p:cNvSpPr/>
            <p:nvPr/>
          </p:nvSpPr>
          <p:spPr>
            <a:xfrm flipH="false" flipV="false" rot="0">
              <a:off x="0" y="0"/>
              <a:ext cx="139700" cy="292100"/>
            </a:xfrm>
            <a:custGeom>
              <a:avLst/>
              <a:gdLst/>
              <a:ahLst/>
              <a:cxnLst/>
              <a:rect r="r" b="b" t="t" l="l"/>
              <a:pathLst>
                <a:path h="292100" w="139700">
                  <a:moveTo>
                    <a:pt x="12192" y="0"/>
                  </a:moveTo>
                  <a:cubicBezTo>
                    <a:pt x="9017" y="1778"/>
                    <a:pt x="5969" y="3683"/>
                    <a:pt x="2794" y="5461"/>
                  </a:cubicBezTo>
                  <a:cubicBezTo>
                    <a:pt x="6477" y="12827"/>
                    <a:pt x="10287" y="20701"/>
                    <a:pt x="14478" y="29083"/>
                  </a:cubicBezTo>
                  <a:cubicBezTo>
                    <a:pt x="13462" y="97663"/>
                    <a:pt x="12827" y="132080"/>
                    <a:pt x="11684" y="200660"/>
                  </a:cubicBezTo>
                  <a:cubicBezTo>
                    <a:pt x="7620" y="200533"/>
                    <a:pt x="3810" y="200533"/>
                    <a:pt x="0" y="200406"/>
                  </a:cubicBezTo>
                  <a:lnTo>
                    <a:pt x="0" y="200406"/>
                  </a:lnTo>
                  <a:cubicBezTo>
                    <a:pt x="2667" y="212979"/>
                    <a:pt x="5334" y="226060"/>
                    <a:pt x="8255" y="239903"/>
                  </a:cubicBezTo>
                  <a:cubicBezTo>
                    <a:pt x="11430" y="255270"/>
                    <a:pt x="14859" y="271526"/>
                    <a:pt x="18542" y="289433"/>
                  </a:cubicBezTo>
                  <a:cubicBezTo>
                    <a:pt x="52578" y="290195"/>
                    <a:pt x="74422" y="290703"/>
                    <a:pt x="101600" y="291338"/>
                  </a:cubicBezTo>
                  <a:cubicBezTo>
                    <a:pt x="112141" y="291592"/>
                    <a:pt x="123444" y="291846"/>
                    <a:pt x="136652" y="292100"/>
                  </a:cubicBezTo>
                  <a:cubicBezTo>
                    <a:pt x="136779" y="282575"/>
                    <a:pt x="137033" y="273685"/>
                    <a:pt x="137160" y="265176"/>
                  </a:cubicBezTo>
                  <a:cubicBezTo>
                    <a:pt x="138176" y="213106"/>
                    <a:pt x="138684" y="179324"/>
                    <a:pt x="139700" y="120142"/>
                  </a:cubicBezTo>
                  <a:cubicBezTo>
                    <a:pt x="138811" y="118237"/>
                    <a:pt x="137795" y="116332"/>
                    <a:pt x="136906" y="114427"/>
                  </a:cubicBezTo>
                  <a:cubicBezTo>
                    <a:pt x="124841" y="89789"/>
                    <a:pt x="115062" y="70104"/>
                    <a:pt x="105664" y="51054"/>
                  </a:cubicBezTo>
                  <a:cubicBezTo>
                    <a:pt x="78486" y="50546"/>
                    <a:pt x="56642" y="50165"/>
                    <a:pt x="22606" y="49530"/>
                  </a:cubicBezTo>
                  <a:cubicBezTo>
                    <a:pt x="18796" y="31623"/>
                    <a:pt x="15367" y="15367"/>
                    <a:pt x="12192" y="0"/>
                  </a:cubicBezTo>
                  <a:close/>
                </a:path>
              </a:pathLst>
            </a:custGeom>
            <a:blipFill>
              <a:blip r:embed="rId125"/>
              <a:stretch>
                <a:fillRect l="-7790" t="-6847" r="-10209" b="-6682"/>
              </a:stretch>
            </a:blipFill>
          </p:spPr>
        </p:sp>
      </p:grpSp>
      <p:grpSp>
        <p:nvGrpSpPr>
          <p:cNvPr name="Group 287" id="287"/>
          <p:cNvGrpSpPr>
            <a:grpSpLocks noChangeAspect="true"/>
          </p:cNvGrpSpPr>
          <p:nvPr/>
        </p:nvGrpSpPr>
        <p:grpSpPr>
          <a:xfrm rot="0">
            <a:off x="2955065" y="4366574"/>
            <a:ext cx="103794" cy="219951"/>
            <a:chOff x="0" y="0"/>
            <a:chExt cx="138392" cy="293268"/>
          </a:xfrm>
        </p:grpSpPr>
        <p:sp>
          <p:nvSpPr>
            <p:cNvPr name="Freeform 288" id="288"/>
            <p:cNvSpPr/>
            <p:nvPr/>
          </p:nvSpPr>
          <p:spPr>
            <a:xfrm flipH="false" flipV="false" rot="0">
              <a:off x="-127" y="0"/>
              <a:ext cx="138557" cy="293243"/>
            </a:xfrm>
            <a:custGeom>
              <a:avLst/>
              <a:gdLst/>
              <a:ahLst/>
              <a:cxnLst/>
              <a:rect r="r" b="b" t="t" l="l"/>
              <a:pathLst>
                <a:path h="293243" w="138557">
                  <a:moveTo>
                    <a:pt x="10922" y="0"/>
                  </a:moveTo>
                  <a:cubicBezTo>
                    <a:pt x="9144" y="1016"/>
                    <a:pt x="7493" y="2032"/>
                    <a:pt x="5715" y="3175"/>
                  </a:cubicBezTo>
                  <a:cubicBezTo>
                    <a:pt x="8890" y="9779"/>
                    <a:pt x="12446" y="16764"/>
                    <a:pt x="16002" y="24130"/>
                  </a:cubicBezTo>
                  <a:lnTo>
                    <a:pt x="16002" y="24130"/>
                  </a:lnTo>
                  <a:cubicBezTo>
                    <a:pt x="14224" y="15875"/>
                    <a:pt x="12573" y="7747"/>
                    <a:pt x="10922" y="0"/>
                  </a:cubicBezTo>
                  <a:close/>
                  <a:moveTo>
                    <a:pt x="21082" y="48387"/>
                  </a:moveTo>
                  <a:cubicBezTo>
                    <a:pt x="20193" y="108712"/>
                    <a:pt x="19685" y="143002"/>
                    <a:pt x="18542" y="207264"/>
                  </a:cubicBezTo>
                  <a:cubicBezTo>
                    <a:pt x="11938" y="207137"/>
                    <a:pt x="5842" y="207010"/>
                    <a:pt x="0" y="206883"/>
                  </a:cubicBezTo>
                  <a:lnTo>
                    <a:pt x="127" y="206883"/>
                  </a:lnTo>
                  <a:cubicBezTo>
                    <a:pt x="2413" y="217805"/>
                    <a:pt x="4699" y="229108"/>
                    <a:pt x="7239" y="240919"/>
                  </a:cubicBezTo>
                  <a:cubicBezTo>
                    <a:pt x="8890" y="248666"/>
                    <a:pt x="10541" y="256667"/>
                    <a:pt x="12192" y="265049"/>
                  </a:cubicBezTo>
                  <a:cubicBezTo>
                    <a:pt x="13843" y="272796"/>
                    <a:pt x="15494" y="280924"/>
                    <a:pt x="17272" y="289306"/>
                  </a:cubicBezTo>
                  <a:cubicBezTo>
                    <a:pt x="17399" y="289687"/>
                    <a:pt x="17399" y="290195"/>
                    <a:pt x="17526" y="290703"/>
                  </a:cubicBezTo>
                  <a:cubicBezTo>
                    <a:pt x="51562" y="291465"/>
                    <a:pt x="73406" y="291846"/>
                    <a:pt x="100584" y="292481"/>
                  </a:cubicBezTo>
                  <a:cubicBezTo>
                    <a:pt x="111125" y="292735"/>
                    <a:pt x="122428" y="292989"/>
                    <a:pt x="135636" y="293243"/>
                  </a:cubicBezTo>
                  <a:cubicBezTo>
                    <a:pt x="135636" y="291211"/>
                    <a:pt x="135763" y="289179"/>
                    <a:pt x="135763" y="287274"/>
                  </a:cubicBezTo>
                  <a:cubicBezTo>
                    <a:pt x="136271" y="261493"/>
                    <a:pt x="136652" y="240538"/>
                    <a:pt x="136906" y="220345"/>
                  </a:cubicBezTo>
                  <a:cubicBezTo>
                    <a:pt x="137160" y="203708"/>
                    <a:pt x="137414" y="187833"/>
                    <a:pt x="137795" y="170180"/>
                  </a:cubicBezTo>
                  <a:cubicBezTo>
                    <a:pt x="138049" y="155194"/>
                    <a:pt x="138303" y="139065"/>
                    <a:pt x="138557" y="120523"/>
                  </a:cubicBezTo>
                  <a:cubicBezTo>
                    <a:pt x="135636" y="114427"/>
                    <a:pt x="132842" y="108712"/>
                    <a:pt x="130048" y="103251"/>
                  </a:cubicBezTo>
                  <a:cubicBezTo>
                    <a:pt x="120523" y="83693"/>
                    <a:pt x="112395" y="67310"/>
                    <a:pt x="104521" y="51181"/>
                  </a:cubicBezTo>
                  <a:cubicBezTo>
                    <a:pt x="77343" y="50673"/>
                    <a:pt x="55499" y="50292"/>
                    <a:pt x="21463" y="49784"/>
                  </a:cubicBezTo>
                  <a:cubicBezTo>
                    <a:pt x="21336" y="49403"/>
                    <a:pt x="21336" y="48895"/>
                    <a:pt x="21209" y="48514"/>
                  </a:cubicBezTo>
                  <a:close/>
                </a:path>
              </a:pathLst>
            </a:custGeom>
            <a:blipFill>
              <a:blip r:embed="rId126"/>
              <a:stretch>
                <a:fillRect l="-12355" t="-5275" r="-13593" b="-4517"/>
              </a:stretch>
            </a:blipFill>
          </p:spPr>
        </p:sp>
      </p:grpSp>
      <p:grpSp>
        <p:nvGrpSpPr>
          <p:cNvPr name="Group 289" id="289"/>
          <p:cNvGrpSpPr>
            <a:grpSpLocks noChangeAspect="true"/>
          </p:cNvGrpSpPr>
          <p:nvPr/>
        </p:nvGrpSpPr>
        <p:grpSpPr>
          <a:xfrm rot="0">
            <a:off x="2859776" y="4302671"/>
            <a:ext cx="111062" cy="219389"/>
            <a:chOff x="0" y="0"/>
            <a:chExt cx="148082" cy="292519"/>
          </a:xfrm>
        </p:grpSpPr>
        <p:sp>
          <p:nvSpPr>
            <p:cNvPr name="Freeform 290" id="290"/>
            <p:cNvSpPr/>
            <p:nvPr/>
          </p:nvSpPr>
          <p:spPr>
            <a:xfrm flipH="false" flipV="false" rot="0">
              <a:off x="0" y="0"/>
              <a:ext cx="148082" cy="292481"/>
            </a:xfrm>
            <a:custGeom>
              <a:avLst/>
              <a:gdLst/>
              <a:ahLst/>
              <a:cxnLst/>
              <a:rect r="r" b="b" t="t" l="l"/>
              <a:pathLst>
                <a:path h="292481" w="148082">
                  <a:moveTo>
                    <a:pt x="20574" y="0"/>
                  </a:moveTo>
                  <a:cubicBezTo>
                    <a:pt x="13843" y="3937"/>
                    <a:pt x="7239" y="7874"/>
                    <a:pt x="0" y="12065"/>
                  </a:cubicBezTo>
                  <a:cubicBezTo>
                    <a:pt x="889" y="13970"/>
                    <a:pt x="1905" y="15748"/>
                    <a:pt x="2794" y="17653"/>
                  </a:cubicBezTo>
                  <a:cubicBezTo>
                    <a:pt x="2032" y="76962"/>
                    <a:pt x="1524" y="110744"/>
                    <a:pt x="762" y="162814"/>
                  </a:cubicBezTo>
                  <a:cubicBezTo>
                    <a:pt x="5969" y="187452"/>
                    <a:pt x="11176" y="212344"/>
                    <a:pt x="17018" y="240538"/>
                  </a:cubicBezTo>
                  <a:cubicBezTo>
                    <a:pt x="20193" y="255905"/>
                    <a:pt x="23622" y="272288"/>
                    <a:pt x="27432" y="290195"/>
                  </a:cubicBezTo>
                  <a:cubicBezTo>
                    <a:pt x="61468" y="290830"/>
                    <a:pt x="83312" y="291338"/>
                    <a:pt x="110490" y="291846"/>
                  </a:cubicBezTo>
                  <a:cubicBezTo>
                    <a:pt x="115824" y="291973"/>
                    <a:pt x="121285" y="291973"/>
                    <a:pt x="127000" y="292100"/>
                  </a:cubicBezTo>
                  <a:cubicBezTo>
                    <a:pt x="132715" y="292227"/>
                    <a:pt x="138938" y="292354"/>
                    <a:pt x="145542" y="292481"/>
                  </a:cubicBezTo>
                  <a:cubicBezTo>
                    <a:pt x="146685" y="228219"/>
                    <a:pt x="147193" y="193802"/>
                    <a:pt x="148082" y="133604"/>
                  </a:cubicBezTo>
                  <a:cubicBezTo>
                    <a:pt x="146304" y="125222"/>
                    <a:pt x="144653" y="117221"/>
                    <a:pt x="143002" y="109347"/>
                  </a:cubicBezTo>
                  <a:cubicBezTo>
                    <a:pt x="139319" y="101854"/>
                    <a:pt x="135890" y="94996"/>
                    <a:pt x="132588" y="88265"/>
                  </a:cubicBezTo>
                  <a:cubicBezTo>
                    <a:pt x="125984" y="74930"/>
                    <a:pt x="120015" y="62738"/>
                    <a:pt x="114173" y="50927"/>
                  </a:cubicBezTo>
                  <a:cubicBezTo>
                    <a:pt x="86995" y="50546"/>
                    <a:pt x="65151" y="50165"/>
                    <a:pt x="31115" y="49530"/>
                  </a:cubicBezTo>
                  <a:cubicBezTo>
                    <a:pt x="27305" y="31750"/>
                    <a:pt x="23876" y="15367"/>
                    <a:pt x="20574" y="0"/>
                  </a:cubicBezTo>
                  <a:close/>
                </a:path>
              </a:pathLst>
            </a:custGeom>
            <a:blipFill>
              <a:blip r:embed="rId127"/>
              <a:stretch>
                <a:fillRect l="-10728" t="-5905" r="-7118" b="-4172"/>
              </a:stretch>
            </a:blipFill>
          </p:spPr>
        </p:sp>
      </p:grpSp>
      <p:grpSp>
        <p:nvGrpSpPr>
          <p:cNvPr name="Group 291" id="291"/>
          <p:cNvGrpSpPr>
            <a:grpSpLocks noChangeAspect="true"/>
          </p:cNvGrpSpPr>
          <p:nvPr/>
        </p:nvGrpSpPr>
        <p:grpSpPr>
          <a:xfrm rot="0">
            <a:off x="2757364" y="4226309"/>
            <a:ext cx="104518" cy="218684"/>
            <a:chOff x="0" y="0"/>
            <a:chExt cx="139357" cy="291579"/>
          </a:xfrm>
        </p:grpSpPr>
        <p:sp>
          <p:nvSpPr>
            <p:cNvPr name="Freeform 292" id="292"/>
            <p:cNvSpPr/>
            <p:nvPr/>
          </p:nvSpPr>
          <p:spPr>
            <a:xfrm flipH="false" flipV="false" rot="0">
              <a:off x="0" y="0"/>
              <a:ext cx="139319" cy="291719"/>
            </a:xfrm>
            <a:custGeom>
              <a:avLst/>
              <a:gdLst/>
              <a:ahLst/>
              <a:cxnLst/>
              <a:rect r="r" b="b" t="t" l="l"/>
              <a:pathLst>
                <a:path h="291719" w="139319">
                  <a:moveTo>
                    <a:pt x="11430" y="0"/>
                  </a:moveTo>
                  <a:cubicBezTo>
                    <a:pt x="8382" y="1778"/>
                    <a:pt x="5207" y="3683"/>
                    <a:pt x="2159" y="5461"/>
                  </a:cubicBezTo>
                  <a:cubicBezTo>
                    <a:pt x="5842" y="12827"/>
                    <a:pt x="9779" y="20701"/>
                    <a:pt x="13970" y="29083"/>
                  </a:cubicBezTo>
                  <a:cubicBezTo>
                    <a:pt x="13081" y="97663"/>
                    <a:pt x="12573" y="132080"/>
                    <a:pt x="11684" y="200660"/>
                  </a:cubicBezTo>
                  <a:cubicBezTo>
                    <a:pt x="7620" y="200533"/>
                    <a:pt x="3683" y="200533"/>
                    <a:pt x="0" y="200533"/>
                  </a:cubicBezTo>
                  <a:lnTo>
                    <a:pt x="0" y="200533"/>
                  </a:lnTo>
                  <a:cubicBezTo>
                    <a:pt x="2667" y="213106"/>
                    <a:pt x="5461" y="226187"/>
                    <a:pt x="8382" y="240030"/>
                  </a:cubicBezTo>
                  <a:cubicBezTo>
                    <a:pt x="11557" y="255397"/>
                    <a:pt x="15113" y="271653"/>
                    <a:pt x="18796" y="289560"/>
                  </a:cubicBezTo>
                  <a:cubicBezTo>
                    <a:pt x="52832" y="290195"/>
                    <a:pt x="74676" y="290576"/>
                    <a:pt x="101854" y="291084"/>
                  </a:cubicBezTo>
                  <a:cubicBezTo>
                    <a:pt x="112395" y="291211"/>
                    <a:pt x="123698" y="291465"/>
                    <a:pt x="136906" y="291719"/>
                  </a:cubicBezTo>
                  <a:cubicBezTo>
                    <a:pt x="137033" y="282194"/>
                    <a:pt x="137160" y="273177"/>
                    <a:pt x="137287" y="264795"/>
                  </a:cubicBezTo>
                  <a:cubicBezTo>
                    <a:pt x="138049" y="212725"/>
                    <a:pt x="138557" y="178943"/>
                    <a:pt x="139319" y="119634"/>
                  </a:cubicBezTo>
                  <a:cubicBezTo>
                    <a:pt x="138430" y="117729"/>
                    <a:pt x="137414" y="115824"/>
                    <a:pt x="136525" y="114046"/>
                  </a:cubicBezTo>
                  <a:cubicBezTo>
                    <a:pt x="124333" y="89408"/>
                    <a:pt x="114554" y="69850"/>
                    <a:pt x="105029" y="50673"/>
                  </a:cubicBezTo>
                  <a:cubicBezTo>
                    <a:pt x="77851" y="50292"/>
                    <a:pt x="56007" y="50038"/>
                    <a:pt x="21971" y="49530"/>
                  </a:cubicBezTo>
                  <a:cubicBezTo>
                    <a:pt x="18161" y="31623"/>
                    <a:pt x="14732" y="15240"/>
                    <a:pt x="11430" y="0"/>
                  </a:cubicBezTo>
                  <a:close/>
                </a:path>
              </a:pathLst>
            </a:custGeom>
            <a:blipFill>
              <a:blip r:embed="rId128"/>
              <a:stretch>
                <a:fillRect l="-10546" t="-4161" r="-7775" b="-6203"/>
              </a:stretch>
            </a:blipFill>
          </p:spPr>
        </p:sp>
      </p:grpSp>
      <p:grpSp>
        <p:nvGrpSpPr>
          <p:cNvPr name="Group 293" id="293"/>
          <p:cNvGrpSpPr>
            <a:grpSpLocks noChangeAspect="true"/>
          </p:cNvGrpSpPr>
          <p:nvPr/>
        </p:nvGrpSpPr>
        <p:grpSpPr>
          <a:xfrm rot="0">
            <a:off x="2957789" y="4185771"/>
            <a:ext cx="103584" cy="219608"/>
            <a:chOff x="0" y="0"/>
            <a:chExt cx="138112" cy="292811"/>
          </a:xfrm>
        </p:grpSpPr>
        <p:sp>
          <p:nvSpPr>
            <p:cNvPr name="Freeform 294" id="294"/>
            <p:cNvSpPr/>
            <p:nvPr/>
          </p:nvSpPr>
          <p:spPr>
            <a:xfrm flipH="false" flipV="false" rot="0">
              <a:off x="0" y="0"/>
              <a:ext cx="138176" cy="292608"/>
            </a:xfrm>
            <a:custGeom>
              <a:avLst/>
              <a:gdLst/>
              <a:ahLst/>
              <a:cxnLst/>
              <a:rect r="r" b="b" t="t" l="l"/>
              <a:pathLst>
                <a:path h="292608" w="138176">
                  <a:moveTo>
                    <a:pt x="10033" y="0"/>
                  </a:moveTo>
                  <a:cubicBezTo>
                    <a:pt x="8382" y="1016"/>
                    <a:pt x="6604" y="2032"/>
                    <a:pt x="4826" y="3175"/>
                  </a:cubicBezTo>
                  <a:cubicBezTo>
                    <a:pt x="8128" y="9779"/>
                    <a:pt x="11557" y="16764"/>
                    <a:pt x="15240" y="24130"/>
                  </a:cubicBezTo>
                  <a:lnTo>
                    <a:pt x="15240" y="24130"/>
                  </a:lnTo>
                  <a:cubicBezTo>
                    <a:pt x="13462" y="15748"/>
                    <a:pt x="11811" y="7747"/>
                    <a:pt x="10033" y="0"/>
                  </a:cubicBezTo>
                  <a:close/>
                  <a:moveTo>
                    <a:pt x="20447" y="48387"/>
                  </a:moveTo>
                  <a:cubicBezTo>
                    <a:pt x="19812" y="108712"/>
                    <a:pt x="19304" y="143002"/>
                    <a:pt x="18542" y="207264"/>
                  </a:cubicBezTo>
                  <a:cubicBezTo>
                    <a:pt x="11938" y="207137"/>
                    <a:pt x="5842" y="207010"/>
                    <a:pt x="0" y="207010"/>
                  </a:cubicBezTo>
                  <a:lnTo>
                    <a:pt x="0" y="207010"/>
                  </a:lnTo>
                  <a:cubicBezTo>
                    <a:pt x="2286" y="217932"/>
                    <a:pt x="4699" y="229235"/>
                    <a:pt x="7239" y="241046"/>
                  </a:cubicBezTo>
                  <a:cubicBezTo>
                    <a:pt x="8890" y="248793"/>
                    <a:pt x="10541" y="256921"/>
                    <a:pt x="12319" y="265176"/>
                  </a:cubicBezTo>
                  <a:cubicBezTo>
                    <a:pt x="13970" y="272923"/>
                    <a:pt x="15621" y="281051"/>
                    <a:pt x="17399" y="289433"/>
                  </a:cubicBezTo>
                  <a:cubicBezTo>
                    <a:pt x="17526" y="289814"/>
                    <a:pt x="17526" y="290322"/>
                    <a:pt x="17653" y="290703"/>
                  </a:cubicBezTo>
                  <a:cubicBezTo>
                    <a:pt x="51689" y="291338"/>
                    <a:pt x="73533" y="291719"/>
                    <a:pt x="100711" y="292100"/>
                  </a:cubicBezTo>
                  <a:cubicBezTo>
                    <a:pt x="108077" y="292227"/>
                    <a:pt x="115951" y="292354"/>
                    <a:pt x="124587" y="292481"/>
                  </a:cubicBezTo>
                  <a:cubicBezTo>
                    <a:pt x="128143" y="292608"/>
                    <a:pt x="131953" y="292608"/>
                    <a:pt x="135890" y="292608"/>
                  </a:cubicBezTo>
                  <a:cubicBezTo>
                    <a:pt x="136271" y="267335"/>
                    <a:pt x="136525" y="246634"/>
                    <a:pt x="136779" y="227203"/>
                  </a:cubicBezTo>
                  <a:cubicBezTo>
                    <a:pt x="137033" y="210312"/>
                    <a:pt x="137160" y="194310"/>
                    <a:pt x="137414" y="177038"/>
                  </a:cubicBezTo>
                  <a:cubicBezTo>
                    <a:pt x="137668" y="159893"/>
                    <a:pt x="137795" y="141605"/>
                    <a:pt x="138176" y="119761"/>
                  </a:cubicBezTo>
                  <a:cubicBezTo>
                    <a:pt x="136525" y="116459"/>
                    <a:pt x="134874" y="113157"/>
                    <a:pt x="133350" y="109982"/>
                  </a:cubicBezTo>
                  <a:cubicBezTo>
                    <a:pt x="122047" y="87503"/>
                    <a:pt x="112776" y="68834"/>
                    <a:pt x="103759" y="50800"/>
                  </a:cubicBezTo>
                  <a:cubicBezTo>
                    <a:pt x="76581" y="50419"/>
                    <a:pt x="54737" y="50165"/>
                    <a:pt x="20701" y="49784"/>
                  </a:cubicBezTo>
                  <a:cubicBezTo>
                    <a:pt x="20574" y="49403"/>
                    <a:pt x="20574" y="48895"/>
                    <a:pt x="20447" y="48514"/>
                  </a:cubicBezTo>
                  <a:close/>
                </a:path>
              </a:pathLst>
            </a:custGeom>
            <a:blipFill>
              <a:blip r:embed="rId129"/>
              <a:stretch>
                <a:fillRect l="-8115" t="-5499" r="-11185" b="-4531"/>
              </a:stretch>
            </a:blipFill>
          </p:spPr>
        </p:sp>
      </p:grpSp>
      <p:grpSp>
        <p:nvGrpSpPr>
          <p:cNvPr name="Group 295" id="295"/>
          <p:cNvGrpSpPr>
            <a:grpSpLocks noChangeAspect="true"/>
          </p:cNvGrpSpPr>
          <p:nvPr/>
        </p:nvGrpSpPr>
        <p:grpSpPr>
          <a:xfrm rot="0">
            <a:off x="2861758" y="4122239"/>
            <a:ext cx="111395" cy="219037"/>
            <a:chOff x="0" y="0"/>
            <a:chExt cx="148526" cy="292049"/>
          </a:xfrm>
        </p:grpSpPr>
        <p:sp>
          <p:nvSpPr>
            <p:cNvPr name="Freeform 296" id="296"/>
            <p:cNvSpPr/>
            <p:nvPr/>
          </p:nvSpPr>
          <p:spPr>
            <a:xfrm flipH="false" flipV="false" rot="0">
              <a:off x="0" y="0"/>
              <a:ext cx="148463" cy="292100"/>
            </a:xfrm>
            <a:custGeom>
              <a:avLst/>
              <a:gdLst/>
              <a:ahLst/>
              <a:cxnLst/>
              <a:rect r="r" b="b" t="t" l="l"/>
              <a:pathLst>
                <a:path h="292100" w="148463">
                  <a:moveTo>
                    <a:pt x="20447" y="0"/>
                  </a:moveTo>
                  <a:cubicBezTo>
                    <a:pt x="13843" y="3937"/>
                    <a:pt x="7239" y="8001"/>
                    <a:pt x="0" y="12192"/>
                  </a:cubicBezTo>
                  <a:cubicBezTo>
                    <a:pt x="889" y="14097"/>
                    <a:pt x="1905" y="15875"/>
                    <a:pt x="2794" y="17780"/>
                  </a:cubicBezTo>
                  <a:cubicBezTo>
                    <a:pt x="2286" y="77089"/>
                    <a:pt x="1905" y="110744"/>
                    <a:pt x="1270" y="162941"/>
                  </a:cubicBezTo>
                  <a:cubicBezTo>
                    <a:pt x="6604" y="187579"/>
                    <a:pt x="11811" y="212344"/>
                    <a:pt x="17907" y="240538"/>
                  </a:cubicBezTo>
                  <a:cubicBezTo>
                    <a:pt x="21209" y="255905"/>
                    <a:pt x="24638" y="272288"/>
                    <a:pt x="28448" y="290195"/>
                  </a:cubicBezTo>
                  <a:cubicBezTo>
                    <a:pt x="62484" y="290703"/>
                    <a:pt x="84328" y="291084"/>
                    <a:pt x="111506" y="291592"/>
                  </a:cubicBezTo>
                  <a:cubicBezTo>
                    <a:pt x="116713" y="291719"/>
                    <a:pt x="122301" y="291719"/>
                    <a:pt x="128016" y="291846"/>
                  </a:cubicBezTo>
                  <a:cubicBezTo>
                    <a:pt x="133731" y="291973"/>
                    <a:pt x="139954" y="291973"/>
                    <a:pt x="146558" y="292100"/>
                  </a:cubicBezTo>
                  <a:cubicBezTo>
                    <a:pt x="147447" y="227838"/>
                    <a:pt x="147828" y="193421"/>
                    <a:pt x="148463" y="133223"/>
                  </a:cubicBezTo>
                  <a:cubicBezTo>
                    <a:pt x="146685" y="124841"/>
                    <a:pt x="144907" y="116713"/>
                    <a:pt x="143256" y="108966"/>
                  </a:cubicBezTo>
                  <a:cubicBezTo>
                    <a:pt x="139573" y="101600"/>
                    <a:pt x="136144" y="94615"/>
                    <a:pt x="132842" y="88011"/>
                  </a:cubicBezTo>
                  <a:cubicBezTo>
                    <a:pt x="126238" y="74676"/>
                    <a:pt x="120142" y="62611"/>
                    <a:pt x="114300" y="50673"/>
                  </a:cubicBezTo>
                  <a:cubicBezTo>
                    <a:pt x="87122" y="50419"/>
                    <a:pt x="65278" y="50165"/>
                    <a:pt x="31242" y="49784"/>
                  </a:cubicBezTo>
                  <a:cubicBezTo>
                    <a:pt x="27305" y="31877"/>
                    <a:pt x="23876" y="15494"/>
                    <a:pt x="20447" y="254"/>
                  </a:cubicBezTo>
                  <a:close/>
                </a:path>
              </a:pathLst>
            </a:custGeom>
            <a:blipFill>
              <a:blip r:embed="rId130"/>
              <a:stretch>
                <a:fillRect l="-12480" t="-6304" r="-11582" b="-3917"/>
              </a:stretch>
            </a:blipFill>
          </p:spPr>
        </p:sp>
      </p:grpSp>
      <p:grpSp>
        <p:nvGrpSpPr>
          <p:cNvPr name="Group 297" id="297"/>
          <p:cNvGrpSpPr>
            <a:grpSpLocks noChangeAspect="true"/>
          </p:cNvGrpSpPr>
          <p:nvPr/>
        </p:nvGrpSpPr>
        <p:grpSpPr>
          <a:xfrm rot="0">
            <a:off x="2759583" y="4046344"/>
            <a:ext cx="104289" cy="218275"/>
            <a:chOff x="0" y="0"/>
            <a:chExt cx="139052" cy="291033"/>
          </a:xfrm>
        </p:grpSpPr>
        <p:sp>
          <p:nvSpPr>
            <p:cNvPr name="Freeform 298" id="298"/>
            <p:cNvSpPr/>
            <p:nvPr/>
          </p:nvSpPr>
          <p:spPr>
            <a:xfrm flipH="false" flipV="false" rot="0">
              <a:off x="0" y="0"/>
              <a:ext cx="139065" cy="291084"/>
            </a:xfrm>
            <a:custGeom>
              <a:avLst/>
              <a:gdLst/>
              <a:ahLst/>
              <a:cxnLst/>
              <a:rect r="r" b="b" t="t" l="l"/>
              <a:pathLst>
                <a:path h="291084" w="139065">
                  <a:moveTo>
                    <a:pt x="10668" y="0"/>
                  </a:moveTo>
                  <a:cubicBezTo>
                    <a:pt x="7620" y="1778"/>
                    <a:pt x="4572" y="3683"/>
                    <a:pt x="1397" y="5588"/>
                  </a:cubicBezTo>
                  <a:cubicBezTo>
                    <a:pt x="5080" y="12954"/>
                    <a:pt x="9017" y="20701"/>
                    <a:pt x="13208" y="29083"/>
                  </a:cubicBezTo>
                  <a:cubicBezTo>
                    <a:pt x="12700" y="97663"/>
                    <a:pt x="12319" y="131953"/>
                    <a:pt x="11684" y="200660"/>
                  </a:cubicBezTo>
                  <a:cubicBezTo>
                    <a:pt x="7620" y="200660"/>
                    <a:pt x="3810" y="200533"/>
                    <a:pt x="0" y="200533"/>
                  </a:cubicBezTo>
                  <a:lnTo>
                    <a:pt x="0" y="200533"/>
                  </a:lnTo>
                  <a:cubicBezTo>
                    <a:pt x="2667" y="213106"/>
                    <a:pt x="5461" y="226187"/>
                    <a:pt x="8509" y="240030"/>
                  </a:cubicBezTo>
                  <a:cubicBezTo>
                    <a:pt x="11811" y="255270"/>
                    <a:pt x="15240" y="271653"/>
                    <a:pt x="19050" y="289433"/>
                  </a:cubicBezTo>
                  <a:cubicBezTo>
                    <a:pt x="53086" y="289941"/>
                    <a:pt x="74930" y="290195"/>
                    <a:pt x="102108" y="290576"/>
                  </a:cubicBezTo>
                  <a:cubicBezTo>
                    <a:pt x="112649" y="290703"/>
                    <a:pt x="123952" y="290830"/>
                    <a:pt x="137160" y="291084"/>
                  </a:cubicBezTo>
                  <a:cubicBezTo>
                    <a:pt x="137287" y="281559"/>
                    <a:pt x="137414" y="272542"/>
                    <a:pt x="137541" y="264160"/>
                  </a:cubicBezTo>
                  <a:cubicBezTo>
                    <a:pt x="138176" y="211963"/>
                    <a:pt x="138557" y="178308"/>
                    <a:pt x="139065" y="119126"/>
                  </a:cubicBezTo>
                  <a:cubicBezTo>
                    <a:pt x="138049" y="117221"/>
                    <a:pt x="137160" y="115316"/>
                    <a:pt x="136271" y="113538"/>
                  </a:cubicBezTo>
                  <a:cubicBezTo>
                    <a:pt x="123952" y="88900"/>
                    <a:pt x="114173" y="69342"/>
                    <a:pt x="104648" y="50292"/>
                  </a:cubicBezTo>
                  <a:cubicBezTo>
                    <a:pt x="77470" y="50038"/>
                    <a:pt x="55626" y="49784"/>
                    <a:pt x="21590" y="49530"/>
                  </a:cubicBezTo>
                  <a:cubicBezTo>
                    <a:pt x="17653" y="31623"/>
                    <a:pt x="14097" y="15240"/>
                    <a:pt x="10668" y="0"/>
                  </a:cubicBezTo>
                  <a:close/>
                </a:path>
              </a:pathLst>
            </a:custGeom>
            <a:blipFill>
              <a:blip r:embed="rId131"/>
              <a:stretch>
                <a:fillRect l="-12694" t="-4777" r="-12794" b="-5828"/>
              </a:stretch>
            </a:blipFill>
          </p:spPr>
        </p:sp>
      </p:grpSp>
      <p:grpSp>
        <p:nvGrpSpPr>
          <p:cNvPr name="Group 299" id="299"/>
          <p:cNvGrpSpPr>
            <a:grpSpLocks noChangeAspect="true"/>
          </p:cNvGrpSpPr>
          <p:nvPr/>
        </p:nvGrpSpPr>
        <p:grpSpPr>
          <a:xfrm rot="0">
            <a:off x="2959875" y="4004996"/>
            <a:ext cx="103356" cy="219189"/>
            <a:chOff x="0" y="0"/>
            <a:chExt cx="137808" cy="292252"/>
          </a:xfrm>
        </p:grpSpPr>
        <p:sp>
          <p:nvSpPr>
            <p:cNvPr name="Freeform 300" id="300"/>
            <p:cNvSpPr/>
            <p:nvPr/>
          </p:nvSpPr>
          <p:spPr>
            <a:xfrm flipH="false" flipV="false" rot="0">
              <a:off x="0" y="0"/>
              <a:ext cx="137922" cy="292100"/>
            </a:xfrm>
            <a:custGeom>
              <a:avLst/>
              <a:gdLst/>
              <a:ahLst/>
              <a:cxnLst/>
              <a:rect r="r" b="b" t="t" l="l"/>
              <a:pathLst>
                <a:path h="292100" w="137922">
                  <a:moveTo>
                    <a:pt x="9398" y="0"/>
                  </a:moveTo>
                  <a:cubicBezTo>
                    <a:pt x="7620" y="1016"/>
                    <a:pt x="5842" y="2159"/>
                    <a:pt x="4064" y="3175"/>
                  </a:cubicBezTo>
                  <a:cubicBezTo>
                    <a:pt x="7493" y="9779"/>
                    <a:pt x="10922" y="16764"/>
                    <a:pt x="14605" y="24130"/>
                  </a:cubicBezTo>
                  <a:lnTo>
                    <a:pt x="14605" y="24130"/>
                  </a:lnTo>
                  <a:cubicBezTo>
                    <a:pt x="12827" y="15748"/>
                    <a:pt x="11049" y="7747"/>
                    <a:pt x="9398" y="0"/>
                  </a:cubicBezTo>
                  <a:close/>
                  <a:moveTo>
                    <a:pt x="19939" y="48260"/>
                  </a:moveTo>
                  <a:cubicBezTo>
                    <a:pt x="19558" y="108458"/>
                    <a:pt x="19177" y="142875"/>
                    <a:pt x="18542" y="207137"/>
                  </a:cubicBezTo>
                  <a:cubicBezTo>
                    <a:pt x="11938" y="207010"/>
                    <a:pt x="5842" y="207010"/>
                    <a:pt x="0" y="206883"/>
                  </a:cubicBezTo>
                  <a:lnTo>
                    <a:pt x="0" y="206883"/>
                  </a:lnTo>
                  <a:cubicBezTo>
                    <a:pt x="2413" y="217805"/>
                    <a:pt x="4826" y="229108"/>
                    <a:pt x="7366" y="240919"/>
                  </a:cubicBezTo>
                  <a:cubicBezTo>
                    <a:pt x="9017" y="248666"/>
                    <a:pt x="10795" y="256667"/>
                    <a:pt x="12573" y="265049"/>
                  </a:cubicBezTo>
                  <a:cubicBezTo>
                    <a:pt x="14224" y="272923"/>
                    <a:pt x="16002" y="280924"/>
                    <a:pt x="17780" y="289306"/>
                  </a:cubicBezTo>
                  <a:cubicBezTo>
                    <a:pt x="17907" y="289687"/>
                    <a:pt x="17907" y="290195"/>
                    <a:pt x="18034" y="290576"/>
                  </a:cubicBezTo>
                  <a:cubicBezTo>
                    <a:pt x="52070" y="291084"/>
                    <a:pt x="73914" y="291338"/>
                    <a:pt x="101092" y="291592"/>
                  </a:cubicBezTo>
                  <a:cubicBezTo>
                    <a:pt x="108585" y="291719"/>
                    <a:pt x="116332" y="291846"/>
                    <a:pt x="124968" y="291973"/>
                  </a:cubicBezTo>
                  <a:cubicBezTo>
                    <a:pt x="128524" y="291973"/>
                    <a:pt x="132334" y="292100"/>
                    <a:pt x="136271" y="292100"/>
                  </a:cubicBezTo>
                  <a:cubicBezTo>
                    <a:pt x="136525" y="270002"/>
                    <a:pt x="136652" y="251460"/>
                    <a:pt x="136906" y="234188"/>
                  </a:cubicBezTo>
                  <a:cubicBezTo>
                    <a:pt x="137160" y="216916"/>
                    <a:pt x="137287" y="200914"/>
                    <a:pt x="137414" y="184023"/>
                  </a:cubicBezTo>
                  <a:cubicBezTo>
                    <a:pt x="137541" y="164846"/>
                    <a:pt x="137795" y="144272"/>
                    <a:pt x="137922" y="119380"/>
                  </a:cubicBezTo>
                  <a:cubicBezTo>
                    <a:pt x="137541" y="118618"/>
                    <a:pt x="137160" y="117856"/>
                    <a:pt x="136779" y="117221"/>
                  </a:cubicBezTo>
                  <a:cubicBezTo>
                    <a:pt x="130810" y="105156"/>
                    <a:pt x="125349" y="94234"/>
                    <a:pt x="120269" y="84074"/>
                  </a:cubicBezTo>
                  <a:cubicBezTo>
                    <a:pt x="118364" y="80137"/>
                    <a:pt x="116459" y="76454"/>
                    <a:pt x="114554" y="72644"/>
                  </a:cubicBezTo>
                  <a:cubicBezTo>
                    <a:pt x="113919" y="71247"/>
                    <a:pt x="113157" y="69977"/>
                    <a:pt x="112522" y="68580"/>
                  </a:cubicBezTo>
                  <a:cubicBezTo>
                    <a:pt x="109347" y="62357"/>
                    <a:pt x="106299" y="56261"/>
                    <a:pt x="103378" y="50165"/>
                  </a:cubicBezTo>
                  <a:cubicBezTo>
                    <a:pt x="76200" y="49911"/>
                    <a:pt x="54356" y="49784"/>
                    <a:pt x="20320" y="49403"/>
                  </a:cubicBezTo>
                  <a:cubicBezTo>
                    <a:pt x="20193" y="49022"/>
                    <a:pt x="20066" y="48514"/>
                    <a:pt x="20066" y="48133"/>
                  </a:cubicBezTo>
                  <a:close/>
                </a:path>
              </a:pathLst>
            </a:custGeom>
            <a:blipFill>
              <a:blip r:embed="rId132"/>
              <a:stretch>
                <a:fillRect l="-10147" t="-5743" r="-9373" b="-4478"/>
              </a:stretch>
            </a:blipFill>
          </p:spPr>
        </p:sp>
      </p:grpSp>
      <p:grpSp>
        <p:nvGrpSpPr>
          <p:cNvPr name="Group 301" id="301"/>
          <p:cNvGrpSpPr>
            <a:grpSpLocks noChangeAspect="true"/>
          </p:cNvGrpSpPr>
          <p:nvPr/>
        </p:nvGrpSpPr>
        <p:grpSpPr>
          <a:xfrm rot="0">
            <a:off x="2863101" y="3941864"/>
            <a:ext cx="111719" cy="218570"/>
            <a:chOff x="0" y="0"/>
            <a:chExt cx="148958" cy="291427"/>
          </a:xfrm>
        </p:grpSpPr>
        <p:sp>
          <p:nvSpPr>
            <p:cNvPr name="Freeform 302" id="302"/>
            <p:cNvSpPr/>
            <p:nvPr/>
          </p:nvSpPr>
          <p:spPr>
            <a:xfrm flipH="false" flipV="false" rot="0">
              <a:off x="0" y="0"/>
              <a:ext cx="149098" cy="291338"/>
            </a:xfrm>
            <a:custGeom>
              <a:avLst/>
              <a:gdLst/>
              <a:ahLst/>
              <a:cxnLst/>
              <a:rect r="r" b="b" t="t" l="l"/>
              <a:pathLst>
                <a:path h="291338" w="149098">
                  <a:moveTo>
                    <a:pt x="20447" y="0"/>
                  </a:moveTo>
                  <a:cubicBezTo>
                    <a:pt x="13843" y="3937"/>
                    <a:pt x="7112" y="8001"/>
                    <a:pt x="0" y="12319"/>
                  </a:cubicBezTo>
                  <a:cubicBezTo>
                    <a:pt x="889" y="14097"/>
                    <a:pt x="1905" y="16002"/>
                    <a:pt x="2794" y="17907"/>
                  </a:cubicBezTo>
                  <a:cubicBezTo>
                    <a:pt x="2540" y="77089"/>
                    <a:pt x="2286" y="110871"/>
                    <a:pt x="1905" y="162941"/>
                  </a:cubicBezTo>
                  <a:cubicBezTo>
                    <a:pt x="7239" y="187579"/>
                    <a:pt x="12700" y="212344"/>
                    <a:pt x="18796" y="240538"/>
                  </a:cubicBezTo>
                  <a:cubicBezTo>
                    <a:pt x="22098" y="255905"/>
                    <a:pt x="25654" y="272161"/>
                    <a:pt x="29591" y="290068"/>
                  </a:cubicBezTo>
                  <a:cubicBezTo>
                    <a:pt x="63627" y="290449"/>
                    <a:pt x="85471" y="290703"/>
                    <a:pt x="112649" y="290957"/>
                  </a:cubicBezTo>
                  <a:cubicBezTo>
                    <a:pt x="117856" y="290957"/>
                    <a:pt x="123444" y="291084"/>
                    <a:pt x="129159" y="291084"/>
                  </a:cubicBezTo>
                  <a:cubicBezTo>
                    <a:pt x="134874" y="291084"/>
                    <a:pt x="141097" y="291211"/>
                    <a:pt x="147701" y="291338"/>
                  </a:cubicBezTo>
                  <a:cubicBezTo>
                    <a:pt x="148336" y="226949"/>
                    <a:pt x="148590" y="192659"/>
                    <a:pt x="149098" y="132461"/>
                  </a:cubicBezTo>
                  <a:cubicBezTo>
                    <a:pt x="147320" y="124079"/>
                    <a:pt x="145542" y="116078"/>
                    <a:pt x="143764" y="108331"/>
                  </a:cubicBezTo>
                  <a:cubicBezTo>
                    <a:pt x="140081" y="100965"/>
                    <a:pt x="136525" y="93980"/>
                    <a:pt x="133223" y="87376"/>
                  </a:cubicBezTo>
                  <a:cubicBezTo>
                    <a:pt x="126492" y="74041"/>
                    <a:pt x="120523" y="61976"/>
                    <a:pt x="114554" y="50165"/>
                  </a:cubicBezTo>
                  <a:cubicBezTo>
                    <a:pt x="87376" y="49911"/>
                    <a:pt x="65532" y="49784"/>
                    <a:pt x="31496" y="49530"/>
                  </a:cubicBezTo>
                  <a:cubicBezTo>
                    <a:pt x="27559" y="31623"/>
                    <a:pt x="24003" y="15367"/>
                    <a:pt x="20574" y="0"/>
                  </a:cubicBezTo>
                  <a:close/>
                </a:path>
              </a:pathLst>
            </a:custGeom>
            <a:blipFill>
              <a:blip r:embed="rId133"/>
              <a:stretch>
                <a:fillRect l="-7137" t="-6734" r="-9906" b="-3775"/>
              </a:stretch>
            </a:blipFill>
          </p:spPr>
        </p:sp>
      </p:grpSp>
      <p:grpSp>
        <p:nvGrpSpPr>
          <p:cNvPr name="Group 303" id="303"/>
          <p:cNvGrpSpPr>
            <a:grpSpLocks noChangeAspect="true"/>
          </p:cNvGrpSpPr>
          <p:nvPr/>
        </p:nvGrpSpPr>
        <p:grpSpPr>
          <a:xfrm rot="0">
            <a:off x="2761155" y="3866455"/>
            <a:ext cx="104061" cy="217808"/>
            <a:chOff x="0" y="0"/>
            <a:chExt cx="138748" cy="290411"/>
          </a:xfrm>
        </p:grpSpPr>
        <p:sp>
          <p:nvSpPr>
            <p:cNvPr name="Freeform 304" id="304"/>
            <p:cNvSpPr/>
            <p:nvPr/>
          </p:nvSpPr>
          <p:spPr>
            <a:xfrm flipH="false" flipV="false" rot="0">
              <a:off x="0" y="0"/>
              <a:ext cx="138811" cy="290449"/>
            </a:xfrm>
            <a:custGeom>
              <a:avLst/>
              <a:gdLst/>
              <a:ahLst/>
              <a:cxnLst/>
              <a:rect r="r" b="b" t="t" l="l"/>
              <a:pathLst>
                <a:path h="290449" w="138811">
                  <a:moveTo>
                    <a:pt x="10033" y="0"/>
                  </a:moveTo>
                  <a:cubicBezTo>
                    <a:pt x="6985" y="1905"/>
                    <a:pt x="3810" y="3683"/>
                    <a:pt x="635" y="5588"/>
                  </a:cubicBezTo>
                  <a:cubicBezTo>
                    <a:pt x="4445" y="12954"/>
                    <a:pt x="8382" y="20701"/>
                    <a:pt x="12573" y="29083"/>
                  </a:cubicBezTo>
                  <a:cubicBezTo>
                    <a:pt x="12319" y="97663"/>
                    <a:pt x="12065" y="131953"/>
                    <a:pt x="11684" y="200660"/>
                  </a:cubicBezTo>
                  <a:cubicBezTo>
                    <a:pt x="7620" y="200660"/>
                    <a:pt x="3810" y="200533"/>
                    <a:pt x="0" y="200533"/>
                  </a:cubicBezTo>
                  <a:lnTo>
                    <a:pt x="0" y="200533"/>
                  </a:lnTo>
                  <a:cubicBezTo>
                    <a:pt x="2794" y="213106"/>
                    <a:pt x="5588" y="226060"/>
                    <a:pt x="8636" y="239903"/>
                  </a:cubicBezTo>
                  <a:cubicBezTo>
                    <a:pt x="11938" y="255143"/>
                    <a:pt x="15494" y="271526"/>
                    <a:pt x="19431" y="289306"/>
                  </a:cubicBezTo>
                  <a:cubicBezTo>
                    <a:pt x="53467" y="289687"/>
                    <a:pt x="75311" y="289814"/>
                    <a:pt x="102489" y="290068"/>
                  </a:cubicBezTo>
                  <a:cubicBezTo>
                    <a:pt x="113030" y="290195"/>
                    <a:pt x="124460" y="290322"/>
                    <a:pt x="137541" y="290449"/>
                  </a:cubicBezTo>
                  <a:cubicBezTo>
                    <a:pt x="137668" y="280924"/>
                    <a:pt x="137668" y="271907"/>
                    <a:pt x="137795" y="263525"/>
                  </a:cubicBezTo>
                  <a:cubicBezTo>
                    <a:pt x="138176" y="211455"/>
                    <a:pt x="138430" y="177673"/>
                    <a:pt x="138811" y="118491"/>
                  </a:cubicBezTo>
                  <a:cubicBezTo>
                    <a:pt x="137922" y="116586"/>
                    <a:pt x="136906" y="114681"/>
                    <a:pt x="136017" y="112903"/>
                  </a:cubicBezTo>
                  <a:cubicBezTo>
                    <a:pt x="123698" y="88392"/>
                    <a:pt x="113792" y="68834"/>
                    <a:pt x="104140" y="49911"/>
                  </a:cubicBezTo>
                  <a:cubicBezTo>
                    <a:pt x="76962" y="49784"/>
                    <a:pt x="55118" y="49657"/>
                    <a:pt x="21082" y="49403"/>
                  </a:cubicBezTo>
                  <a:cubicBezTo>
                    <a:pt x="17018" y="31496"/>
                    <a:pt x="13462" y="15240"/>
                    <a:pt x="10033" y="0"/>
                  </a:cubicBezTo>
                  <a:close/>
                </a:path>
              </a:pathLst>
            </a:custGeom>
            <a:blipFill>
              <a:blip r:embed="rId134"/>
              <a:stretch>
                <a:fillRect l="-7264" t="-5421" r="-11491" b="-5426"/>
              </a:stretch>
            </a:blipFill>
          </p:spPr>
        </p:sp>
      </p:grpSp>
      <p:grpSp>
        <p:nvGrpSpPr>
          <p:cNvPr name="Group 305" id="305"/>
          <p:cNvGrpSpPr>
            <a:grpSpLocks noChangeAspect="true"/>
          </p:cNvGrpSpPr>
          <p:nvPr/>
        </p:nvGrpSpPr>
        <p:grpSpPr>
          <a:xfrm rot="0">
            <a:off x="2961332" y="3824297"/>
            <a:ext cx="103099" cy="218665"/>
            <a:chOff x="0" y="0"/>
            <a:chExt cx="137465" cy="291554"/>
          </a:xfrm>
        </p:grpSpPr>
        <p:sp>
          <p:nvSpPr>
            <p:cNvPr name="Freeform 306" id="306"/>
            <p:cNvSpPr/>
            <p:nvPr/>
          </p:nvSpPr>
          <p:spPr>
            <a:xfrm flipH="false" flipV="false" rot="0">
              <a:off x="0" y="0"/>
              <a:ext cx="137414" cy="291592"/>
            </a:xfrm>
            <a:custGeom>
              <a:avLst/>
              <a:gdLst/>
              <a:ahLst/>
              <a:cxnLst/>
              <a:rect r="r" b="b" t="t" l="l"/>
              <a:pathLst>
                <a:path h="291592" w="137414">
                  <a:moveTo>
                    <a:pt x="8636" y="0"/>
                  </a:moveTo>
                  <a:cubicBezTo>
                    <a:pt x="6858" y="1016"/>
                    <a:pt x="5080" y="2159"/>
                    <a:pt x="3302" y="3175"/>
                  </a:cubicBezTo>
                  <a:cubicBezTo>
                    <a:pt x="6731" y="9779"/>
                    <a:pt x="10160" y="16637"/>
                    <a:pt x="13970" y="24003"/>
                  </a:cubicBezTo>
                  <a:lnTo>
                    <a:pt x="13970" y="24003"/>
                  </a:lnTo>
                  <a:cubicBezTo>
                    <a:pt x="12065" y="15748"/>
                    <a:pt x="10287" y="7747"/>
                    <a:pt x="8636" y="0"/>
                  </a:cubicBezTo>
                  <a:close/>
                  <a:moveTo>
                    <a:pt x="19431" y="48260"/>
                  </a:moveTo>
                  <a:cubicBezTo>
                    <a:pt x="19177" y="108458"/>
                    <a:pt x="19050" y="142875"/>
                    <a:pt x="18669" y="207137"/>
                  </a:cubicBezTo>
                  <a:cubicBezTo>
                    <a:pt x="12065" y="207137"/>
                    <a:pt x="5969" y="207010"/>
                    <a:pt x="127" y="207010"/>
                  </a:cubicBezTo>
                  <a:lnTo>
                    <a:pt x="0" y="207010"/>
                  </a:lnTo>
                  <a:cubicBezTo>
                    <a:pt x="2413" y="217932"/>
                    <a:pt x="4826" y="229108"/>
                    <a:pt x="7493" y="240919"/>
                  </a:cubicBezTo>
                  <a:cubicBezTo>
                    <a:pt x="9144" y="248666"/>
                    <a:pt x="10922" y="256667"/>
                    <a:pt x="12700" y="265049"/>
                  </a:cubicBezTo>
                  <a:cubicBezTo>
                    <a:pt x="14351" y="272796"/>
                    <a:pt x="16129" y="280797"/>
                    <a:pt x="18034" y="289179"/>
                  </a:cubicBezTo>
                  <a:cubicBezTo>
                    <a:pt x="18161" y="289560"/>
                    <a:pt x="18161" y="290068"/>
                    <a:pt x="18288" y="290449"/>
                  </a:cubicBezTo>
                  <a:cubicBezTo>
                    <a:pt x="52324" y="290830"/>
                    <a:pt x="74168" y="290957"/>
                    <a:pt x="101346" y="291211"/>
                  </a:cubicBezTo>
                  <a:cubicBezTo>
                    <a:pt x="104267" y="291211"/>
                    <a:pt x="107315" y="291338"/>
                    <a:pt x="110490" y="291338"/>
                  </a:cubicBezTo>
                  <a:cubicBezTo>
                    <a:pt x="115189" y="291338"/>
                    <a:pt x="120015" y="291465"/>
                    <a:pt x="125095" y="291465"/>
                  </a:cubicBezTo>
                  <a:cubicBezTo>
                    <a:pt x="128651" y="291465"/>
                    <a:pt x="132461" y="291592"/>
                    <a:pt x="136271" y="291592"/>
                  </a:cubicBezTo>
                  <a:cubicBezTo>
                    <a:pt x="136398" y="272669"/>
                    <a:pt x="136525" y="256286"/>
                    <a:pt x="136652" y="241173"/>
                  </a:cubicBezTo>
                  <a:cubicBezTo>
                    <a:pt x="136779" y="223647"/>
                    <a:pt x="136906" y="207645"/>
                    <a:pt x="137033" y="191008"/>
                  </a:cubicBezTo>
                  <a:cubicBezTo>
                    <a:pt x="137160" y="170942"/>
                    <a:pt x="137287" y="149987"/>
                    <a:pt x="137414" y="124079"/>
                  </a:cubicBezTo>
                  <a:cubicBezTo>
                    <a:pt x="137414" y="122301"/>
                    <a:pt x="137414" y="120523"/>
                    <a:pt x="137414" y="118745"/>
                  </a:cubicBezTo>
                  <a:cubicBezTo>
                    <a:pt x="127127" y="98298"/>
                    <a:pt x="118491" y="81280"/>
                    <a:pt x="110490" y="65405"/>
                  </a:cubicBezTo>
                  <a:cubicBezTo>
                    <a:pt x="107823" y="60198"/>
                    <a:pt x="105283" y="54991"/>
                    <a:pt x="102616" y="49911"/>
                  </a:cubicBezTo>
                  <a:cubicBezTo>
                    <a:pt x="75438" y="49784"/>
                    <a:pt x="53594" y="49657"/>
                    <a:pt x="19558" y="49530"/>
                  </a:cubicBezTo>
                  <a:cubicBezTo>
                    <a:pt x="19431" y="49149"/>
                    <a:pt x="19304" y="48641"/>
                    <a:pt x="19304" y="48260"/>
                  </a:cubicBezTo>
                  <a:close/>
                </a:path>
              </a:pathLst>
            </a:custGeom>
            <a:blipFill>
              <a:blip r:embed="rId135"/>
              <a:stretch>
                <a:fillRect l="-11598" t="-6023" r="-8364" b="-4390"/>
              </a:stretch>
            </a:blipFill>
          </p:spPr>
        </p:sp>
      </p:grpSp>
      <p:grpSp>
        <p:nvGrpSpPr>
          <p:cNvPr name="Group 307" id="307"/>
          <p:cNvGrpSpPr>
            <a:grpSpLocks noChangeAspect="true"/>
          </p:cNvGrpSpPr>
          <p:nvPr/>
        </p:nvGrpSpPr>
        <p:grpSpPr>
          <a:xfrm rot="0">
            <a:off x="2863796" y="3761565"/>
            <a:ext cx="112043" cy="218084"/>
            <a:chOff x="0" y="0"/>
            <a:chExt cx="149390" cy="290779"/>
          </a:xfrm>
        </p:grpSpPr>
        <p:sp>
          <p:nvSpPr>
            <p:cNvPr name="Freeform 308" id="308"/>
            <p:cNvSpPr/>
            <p:nvPr/>
          </p:nvSpPr>
          <p:spPr>
            <a:xfrm flipH="false" flipV="false" rot="0">
              <a:off x="0" y="0"/>
              <a:ext cx="149352" cy="290830"/>
            </a:xfrm>
            <a:custGeom>
              <a:avLst/>
              <a:gdLst/>
              <a:ahLst/>
              <a:cxnLst/>
              <a:rect r="r" b="b" t="t" l="l"/>
              <a:pathLst>
                <a:path h="290830" w="149352">
                  <a:moveTo>
                    <a:pt x="20447" y="0"/>
                  </a:moveTo>
                  <a:cubicBezTo>
                    <a:pt x="13843" y="3937"/>
                    <a:pt x="7112" y="8001"/>
                    <a:pt x="0" y="12319"/>
                  </a:cubicBezTo>
                  <a:cubicBezTo>
                    <a:pt x="889" y="14097"/>
                    <a:pt x="1905" y="16002"/>
                    <a:pt x="2921" y="17907"/>
                  </a:cubicBezTo>
                  <a:cubicBezTo>
                    <a:pt x="2794" y="77089"/>
                    <a:pt x="2667" y="110871"/>
                    <a:pt x="2413" y="162941"/>
                  </a:cubicBezTo>
                  <a:cubicBezTo>
                    <a:pt x="7874" y="187579"/>
                    <a:pt x="13335" y="212217"/>
                    <a:pt x="19558" y="240411"/>
                  </a:cubicBezTo>
                  <a:cubicBezTo>
                    <a:pt x="22987" y="255778"/>
                    <a:pt x="26543" y="272034"/>
                    <a:pt x="30480" y="289941"/>
                  </a:cubicBezTo>
                  <a:cubicBezTo>
                    <a:pt x="64516" y="290195"/>
                    <a:pt x="86360" y="290322"/>
                    <a:pt x="113538" y="290576"/>
                  </a:cubicBezTo>
                  <a:cubicBezTo>
                    <a:pt x="118872" y="290576"/>
                    <a:pt x="124333" y="290703"/>
                    <a:pt x="130048" y="290703"/>
                  </a:cubicBezTo>
                  <a:cubicBezTo>
                    <a:pt x="135763" y="290703"/>
                    <a:pt x="141986" y="290830"/>
                    <a:pt x="148590" y="290830"/>
                  </a:cubicBezTo>
                  <a:cubicBezTo>
                    <a:pt x="148971" y="226568"/>
                    <a:pt x="149098" y="192151"/>
                    <a:pt x="149352" y="131953"/>
                  </a:cubicBezTo>
                  <a:cubicBezTo>
                    <a:pt x="147447" y="123571"/>
                    <a:pt x="145669" y="115570"/>
                    <a:pt x="144018" y="107823"/>
                  </a:cubicBezTo>
                  <a:cubicBezTo>
                    <a:pt x="140208" y="100457"/>
                    <a:pt x="136779" y="93472"/>
                    <a:pt x="133350" y="86868"/>
                  </a:cubicBezTo>
                  <a:cubicBezTo>
                    <a:pt x="126619" y="73533"/>
                    <a:pt x="120523" y="61595"/>
                    <a:pt x="114554" y="49784"/>
                  </a:cubicBezTo>
                  <a:cubicBezTo>
                    <a:pt x="87376" y="49657"/>
                    <a:pt x="65532" y="49657"/>
                    <a:pt x="31496" y="49530"/>
                  </a:cubicBezTo>
                  <a:cubicBezTo>
                    <a:pt x="27559" y="31750"/>
                    <a:pt x="23876" y="15367"/>
                    <a:pt x="20447" y="127"/>
                  </a:cubicBezTo>
                  <a:close/>
                </a:path>
              </a:pathLst>
            </a:custGeom>
            <a:blipFill>
              <a:blip r:embed="rId136"/>
              <a:stretch>
                <a:fillRect l="-7755" t="-7196" r="-9090" b="-6829"/>
              </a:stretch>
            </a:blipFill>
          </p:spPr>
        </p:sp>
      </p:grpSp>
      <p:grpSp>
        <p:nvGrpSpPr>
          <p:cNvPr name="Group 309" id="309"/>
          <p:cNvGrpSpPr>
            <a:grpSpLocks noChangeAspect="true"/>
          </p:cNvGrpSpPr>
          <p:nvPr/>
        </p:nvGrpSpPr>
        <p:grpSpPr>
          <a:xfrm rot="0">
            <a:off x="2762098" y="3686594"/>
            <a:ext cx="103851" cy="217361"/>
            <a:chOff x="0" y="0"/>
            <a:chExt cx="138468" cy="289814"/>
          </a:xfrm>
        </p:grpSpPr>
        <p:sp>
          <p:nvSpPr>
            <p:cNvPr name="Freeform 310" id="310"/>
            <p:cNvSpPr/>
            <p:nvPr/>
          </p:nvSpPr>
          <p:spPr>
            <a:xfrm flipH="false" flipV="false" rot="0">
              <a:off x="0" y="0"/>
              <a:ext cx="138430" cy="289814"/>
            </a:xfrm>
            <a:custGeom>
              <a:avLst/>
              <a:gdLst/>
              <a:ahLst/>
              <a:cxnLst/>
              <a:rect r="r" b="b" t="t" l="l"/>
              <a:pathLst>
                <a:path h="289814" w="138430">
                  <a:moveTo>
                    <a:pt x="9271" y="0"/>
                  </a:moveTo>
                  <a:cubicBezTo>
                    <a:pt x="6223" y="1905"/>
                    <a:pt x="3175" y="3683"/>
                    <a:pt x="0" y="5588"/>
                  </a:cubicBezTo>
                  <a:cubicBezTo>
                    <a:pt x="3810" y="12954"/>
                    <a:pt x="7747" y="20701"/>
                    <a:pt x="12065" y="28956"/>
                  </a:cubicBezTo>
                  <a:cubicBezTo>
                    <a:pt x="11938" y="97536"/>
                    <a:pt x="11938" y="131826"/>
                    <a:pt x="11684" y="200533"/>
                  </a:cubicBezTo>
                  <a:cubicBezTo>
                    <a:pt x="7620" y="200533"/>
                    <a:pt x="3810" y="200533"/>
                    <a:pt x="0" y="200533"/>
                  </a:cubicBezTo>
                  <a:lnTo>
                    <a:pt x="0" y="200533"/>
                  </a:lnTo>
                  <a:cubicBezTo>
                    <a:pt x="2794" y="213106"/>
                    <a:pt x="5715" y="226060"/>
                    <a:pt x="8763" y="239776"/>
                  </a:cubicBezTo>
                  <a:cubicBezTo>
                    <a:pt x="12192" y="255016"/>
                    <a:pt x="15748" y="271272"/>
                    <a:pt x="19685" y="289052"/>
                  </a:cubicBezTo>
                  <a:cubicBezTo>
                    <a:pt x="53721" y="289179"/>
                    <a:pt x="75565" y="289306"/>
                    <a:pt x="102743" y="289560"/>
                  </a:cubicBezTo>
                  <a:cubicBezTo>
                    <a:pt x="113284" y="289687"/>
                    <a:pt x="124714" y="289687"/>
                    <a:pt x="137795" y="289814"/>
                  </a:cubicBezTo>
                  <a:cubicBezTo>
                    <a:pt x="137795" y="280289"/>
                    <a:pt x="137922" y="271399"/>
                    <a:pt x="137922" y="262890"/>
                  </a:cubicBezTo>
                  <a:cubicBezTo>
                    <a:pt x="138176" y="210820"/>
                    <a:pt x="138303" y="177038"/>
                    <a:pt x="138430" y="117856"/>
                  </a:cubicBezTo>
                  <a:cubicBezTo>
                    <a:pt x="137414" y="115951"/>
                    <a:pt x="136525" y="114046"/>
                    <a:pt x="135509" y="112268"/>
                  </a:cubicBezTo>
                  <a:cubicBezTo>
                    <a:pt x="123190" y="87884"/>
                    <a:pt x="113157" y="68326"/>
                    <a:pt x="103505" y="49403"/>
                  </a:cubicBezTo>
                  <a:cubicBezTo>
                    <a:pt x="76327" y="49403"/>
                    <a:pt x="54483" y="49276"/>
                    <a:pt x="20447" y="49276"/>
                  </a:cubicBezTo>
                  <a:cubicBezTo>
                    <a:pt x="16383" y="31496"/>
                    <a:pt x="12700" y="15240"/>
                    <a:pt x="9271" y="0"/>
                  </a:cubicBezTo>
                  <a:close/>
                </a:path>
              </a:pathLst>
            </a:custGeom>
            <a:blipFill>
              <a:blip r:embed="rId137"/>
              <a:stretch>
                <a:fillRect l="-8192" t="-6091" r="-10889" b="-5000"/>
              </a:stretch>
            </a:blipFill>
          </p:spPr>
        </p:sp>
      </p:grpSp>
      <p:grpSp>
        <p:nvGrpSpPr>
          <p:cNvPr name="Group 311" id="311"/>
          <p:cNvGrpSpPr>
            <a:grpSpLocks noChangeAspect="true"/>
          </p:cNvGrpSpPr>
          <p:nvPr/>
        </p:nvGrpSpPr>
        <p:grpSpPr>
          <a:xfrm rot="0">
            <a:off x="2962132" y="3643646"/>
            <a:ext cx="102870" cy="218208"/>
            <a:chOff x="0" y="0"/>
            <a:chExt cx="137160" cy="290944"/>
          </a:xfrm>
        </p:grpSpPr>
        <p:sp>
          <p:nvSpPr>
            <p:cNvPr name="Freeform 312" id="312"/>
            <p:cNvSpPr/>
            <p:nvPr/>
          </p:nvSpPr>
          <p:spPr>
            <a:xfrm flipH="false" flipV="false" rot="0">
              <a:off x="0" y="0"/>
              <a:ext cx="137033" cy="290830"/>
            </a:xfrm>
            <a:custGeom>
              <a:avLst/>
              <a:gdLst/>
              <a:ahLst/>
              <a:cxnLst/>
              <a:rect r="r" b="b" t="t" l="l"/>
              <a:pathLst>
                <a:path h="290830" w="137033">
                  <a:moveTo>
                    <a:pt x="7874" y="0"/>
                  </a:moveTo>
                  <a:cubicBezTo>
                    <a:pt x="6096" y="1016"/>
                    <a:pt x="4445" y="2159"/>
                    <a:pt x="2667" y="3175"/>
                  </a:cubicBezTo>
                  <a:cubicBezTo>
                    <a:pt x="6096" y="9779"/>
                    <a:pt x="9525" y="16637"/>
                    <a:pt x="13335" y="24003"/>
                  </a:cubicBezTo>
                  <a:lnTo>
                    <a:pt x="13335" y="24003"/>
                  </a:lnTo>
                  <a:cubicBezTo>
                    <a:pt x="11430" y="15748"/>
                    <a:pt x="9652" y="7747"/>
                    <a:pt x="7874" y="0"/>
                  </a:cubicBezTo>
                  <a:close/>
                  <a:moveTo>
                    <a:pt x="18796" y="48260"/>
                  </a:moveTo>
                  <a:cubicBezTo>
                    <a:pt x="18796" y="108458"/>
                    <a:pt x="18796" y="142748"/>
                    <a:pt x="18542" y="207137"/>
                  </a:cubicBezTo>
                  <a:cubicBezTo>
                    <a:pt x="11938" y="207137"/>
                    <a:pt x="5842" y="207137"/>
                    <a:pt x="0" y="207010"/>
                  </a:cubicBezTo>
                  <a:lnTo>
                    <a:pt x="0" y="207010"/>
                  </a:lnTo>
                  <a:cubicBezTo>
                    <a:pt x="2413" y="217932"/>
                    <a:pt x="4953" y="229108"/>
                    <a:pt x="7493" y="240919"/>
                  </a:cubicBezTo>
                  <a:cubicBezTo>
                    <a:pt x="9271" y="248666"/>
                    <a:pt x="11049" y="256667"/>
                    <a:pt x="12827" y="264922"/>
                  </a:cubicBezTo>
                  <a:cubicBezTo>
                    <a:pt x="14605" y="272669"/>
                    <a:pt x="16383" y="280670"/>
                    <a:pt x="18161" y="289052"/>
                  </a:cubicBezTo>
                  <a:cubicBezTo>
                    <a:pt x="18288" y="289433"/>
                    <a:pt x="18288" y="289941"/>
                    <a:pt x="18415" y="290322"/>
                  </a:cubicBezTo>
                  <a:cubicBezTo>
                    <a:pt x="52451" y="290449"/>
                    <a:pt x="74295" y="290576"/>
                    <a:pt x="101473" y="290703"/>
                  </a:cubicBezTo>
                  <a:cubicBezTo>
                    <a:pt x="104013" y="290703"/>
                    <a:pt x="106680" y="290703"/>
                    <a:pt x="109347" y="290703"/>
                  </a:cubicBezTo>
                  <a:cubicBezTo>
                    <a:pt x="114427" y="290703"/>
                    <a:pt x="119761" y="290703"/>
                    <a:pt x="125349" y="290830"/>
                  </a:cubicBezTo>
                  <a:cubicBezTo>
                    <a:pt x="129032" y="290830"/>
                    <a:pt x="132715" y="290830"/>
                    <a:pt x="136652" y="290830"/>
                  </a:cubicBezTo>
                  <a:cubicBezTo>
                    <a:pt x="136779" y="274955"/>
                    <a:pt x="136779" y="260985"/>
                    <a:pt x="136779" y="247904"/>
                  </a:cubicBezTo>
                  <a:cubicBezTo>
                    <a:pt x="136779" y="229997"/>
                    <a:pt x="136906" y="213995"/>
                    <a:pt x="136906" y="197739"/>
                  </a:cubicBezTo>
                  <a:cubicBezTo>
                    <a:pt x="136906" y="177292"/>
                    <a:pt x="137033" y="156464"/>
                    <a:pt x="137033" y="130937"/>
                  </a:cubicBezTo>
                  <a:cubicBezTo>
                    <a:pt x="137033" y="126746"/>
                    <a:pt x="137033" y="122555"/>
                    <a:pt x="137033" y="118110"/>
                  </a:cubicBezTo>
                  <a:cubicBezTo>
                    <a:pt x="126492" y="97282"/>
                    <a:pt x="117729" y="80010"/>
                    <a:pt x="109474" y="63881"/>
                  </a:cubicBezTo>
                  <a:cubicBezTo>
                    <a:pt x="107061" y="59055"/>
                    <a:pt x="104521" y="54229"/>
                    <a:pt x="102108" y="49530"/>
                  </a:cubicBezTo>
                  <a:cubicBezTo>
                    <a:pt x="74930" y="49530"/>
                    <a:pt x="53086" y="49530"/>
                    <a:pt x="19050" y="49530"/>
                  </a:cubicBezTo>
                  <a:cubicBezTo>
                    <a:pt x="18923" y="49149"/>
                    <a:pt x="18796" y="48641"/>
                    <a:pt x="18796" y="48260"/>
                  </a:cubicBezTo>
                  <a:close/>
                </a:path>
              </a:pathLst>
            </a:custGeom>
            <a:blipFill>
              <a:blip r:embed="rId138"/>
              <a:stretch>
                <a:fillRect l="-12409" t="-6323" r="-7886" b="-4379"/>
              </a:stretch>
            </a:blipFill>
          </p:spPr>
        </p:sp>
      </p:grpSp>
      <p:grpSp>
        <p:nvGrpSpPr>
          <p:cNvPr name="Group 313" id="313"/>
          <p:cNvGrpSpPr>
            <a:grpSpLocks noChangeAspect="true"/>
          </p:cNvGrpSpPr>
          <p:nvPr/>
        </p:nvGrpSpPr>
        <p:grpSpPr>
          <a:xfrm rot="0">
            <a:off x="2863853" y="3581286"/>
            <a:ext cx="112357" cy="217627"/>
            <a:chOff x="0" y="0"/>
            <a:chExt cx="149809" cy="290170"/>
          </a:xfrm>
        </p:grpSpPr>
        <p:sp>
          <p:nvSpPr>
            <p:cNvPr name="Freeform 314" id="314"/>
            <p:cNvSpPr/>
            <p:nvPr/>
          </p:nvSpPr>
          <p:spPr>
            <a:xfrm flipH="false" flipV="false" rot="0">
              <a:off x="0" y="0"/>
              <a:ext cx="149733" cy="290068"/>
            </a:xfrm>
            <a:custGeom>
              <a:avLst/>
              <a:gdLst/>
              <a:ahLst/>
              <a:cxnLst/>
              <a:rect r="r" b="b" t="t" l="l"/>
              <a:pathLst>
                <a:path h="290068" w="149733">
                  <a:moveTo>
                    <a:pt x="20447" y="0"/>
                  </a:moveTo>
                  <a:cubicBezTo>
                    <a:pt x="13843" y="4064"/>
                    <a:pt x="7112" y="8128"/>
                    <a:pt x="0" y="12446"/>
                  </a:cubicBezTo>
                  <a:cubicBezTo>
                    <a:pt x="889" y="14351"/>
                    <a:pt x="1905" y="16129"/>
                    <a:pt x="2921" y="18034"/>
                  </a:cubicBezTo>
                  <a:cubicBezTo>
                    <a:pt x="3048" y="77216"/>
                    <a:pt x="3048" y="110871"/>
                    <a:pt x="2921" y="162941"/>
                  </a:cubicBezTo>
                  <a:cubicBezTo>
                    <a:pt x="8509" y="187452"/>
                    <a:pt x="13970" y="212217"/>
                    <a:pt x="20320" y="240284"/>
                  </a:cubicBezTo>
                  <a:cubicBezTo>
                    <a:pt x="23749" y="255524"/>
                    <a:pt x="27432" y="271907"/>
                    <a:pt x="31369" y="289687"/>
                  </a:cubicBezTo>
                  <a:cubicBezTo>
                    <a:pt x="65405" y="289814"/>
                    <a:pt x="87249" y="289814"/>
                    <a:pt x="114427" y="289941"/>
                  </a:cubicBezTo>
                  <a:cubicBezTo>
                    <a:pt x="119634" y="289941"/>
                    <a:pt x="125222" y="289941"/>
                    <a:pt x="130937" y="289941"/>
                  </a:cubicBezTo>
                  <a:cubicBezTo>
                    <a:pt x="136652" y="289941"/>
                    <a:pt x="142875" y="289941"/>
                    <a:pt x="149479" y="290068"/>
                  </a:cubicBezTo>
                  <a:cubicBezTo>
                    <a:pt x="149606" y="225806"/>
                    <a:pt x="149733" y="191516"/>
                    <a:pt x="149733" y="131191"/>
                  </a:cubicBezTo>
                  <a:cubicBezTo>
                    <a:pt x="147828" y="122809"/>
                    <a:pt x="146050" y="114808"/>
                    <a:pt x="144272" y="106934"/>
                  </a:cubicBezTo>
                  <a:cubicBezTo>
                    <a:pt x="140589" y="99568"/>
                    <a:pt x="137033" y="92710"/>
                    <a:pt x="133604" y="86106"/>
                  </a:cubicBezTo>
                  <a:cubicBezTo>
                    <a:pt x="126873" y="72771"/>
                    <a:pt x="120650" y="60833"/>
                    <a:pt x="114554" y="49022"/>
                  </a:cubicBezTo>
                  <a:cubicBezTo>
                    <a:pt x="87376" y="49022"/>
                    <a:pt x="65532" y="49022"/>
                    <a:pt x="31496" y="49149"/>
                  </a:cubicBezTo>
                  <a:cubicBezTo>
                    <a:pt x="27559" y="31496"/>
                    <a:pt x="23876" y="15240"/>
                    <a:pt x="20447" y="0"/>
                  </a:cubicBezTo>
                  <a:close/>
                </a:path>
              </a:pathLst>
            </a:custGeom>
            <a:blipFill>
              <a:blip r:embed="rId139"/>
              <a:stretch>
                <a:fillRect l="-7777" t="-4343" r="-8770" b="-6650"/>
              </a:stretch>
            </a:blipFill>
          </p:spPr>
        </p:sp>
      </p:grpSp>
      <p:grpSp>
        <p:nvGrpSpPr>
          <p:cNvPr name="Group 315" id="315"/>
          <p:cNvGrpSpPr>
            <a:grpSpLocks noChangeAspect="true"/>
          </p:cNvGrpSpPr>
          <p:nvPr/>
        </p:nvGrpSpPr>
        <p:grpSpPr>
          <a:xfrm rot="0">
            <a:off x="2761869" y="3506791"/>
            <a:ext cx="104213" cy="216913"/>
            <a:chOff x="0" y="0"/>
            <a:chExt cx="138951" cy="289217"/>
          </a:xfrm>
        </p:grpSpPr>
        <p:sp>
          <p:nvSpPr>
            <p:cNvPr name="Freeform 316" id="316"/>
            <p:cNvSpPr/>
            <p:nvPr/>
          </p:nvSpPr>
          <p:spPr>
            <a:xfrm flipH="false" flipV="false" rot="0">
              <a:off x="0" y="0"/>
              <a:ext cx="138811" cy="289179"/>
            </a:xfrm>
            <a:custGeom>
              <a:avLst/>
              <a:gdLst/>
              <a:ahLst/>
              <a:cxnLst/>
              <a:rect r="r" b="b" t="t" l="l"/>
              <a:pathLst>
                <a:path h="289179" w="138811">
                  <a:moveTo>
                    <a:pt x="9271" y="0"/>
                  </a:moveTo>
                  <a:cubicBezTo>
                    <a:pt x="6223" y="1905"/>
                    <a:pt x="3175" y="3810"/>
                    <a:pt x="0" y="5715"/>
                  </a:cubicBezTo>
                  <a:cubicBezTo>
                    <a:pt x="3810" y="12954"/>
                    <a:pt x="7747" y="20828"/>
                    <a:pt x="12065" y="29083"/>
                  </a:cubicBezTo>
                  <a:cubicBezTo>
                    <a:pt x="12192" y="97663"/>
                    <a:pt x="12319" y="131953"/>
                    <a:pt x="12319" y="200533"/>
                  </a:cubicBezTo>
                  <a:lnTo>
                    <a:pt x="635" y="200533"/>
                  </a:lnTo>
                  <a:cubicBezTo>
                    <a:pt x="3429" y="213106"/>
                    <a:pt x="6350" y="226060"/>
                    <a:pt x="9525" y="239776"/>
                  </a:cubicBezTo>
                  <a:cubicBezTo>
                    <a:pt x="12954" y="255016"/>
                    <a:pt x="16637" y="271272"/>
                    <a:pt x="20701" y="289052"/>
                  </a:cubicBezTo>
                  <a:cubicBezTo>
                    <a:pt x="54737" y="289179"/>
                    <a:pt x="76581" y="289179"/>
                    <a:pt x="103759" y="289179"/>
                  </a:cubicBezTo>
                  <a:cubicBezTo>
                    <a:pt x="114300" y="289179"/>
                    <a:pt x="125603" y="289179"/>
                    <a:pt x="138811" y="289179"/>
                  </a:cubicBezTo>
                  <a:cubicBezTo>
                    <a:pt x="138811" y="279654"/>
                    <a:pt x="138811" y="270764"/>
                    <a:pt x="138811" y="262255"/>
                  </a:cubicBezTo>
                  <a:cubicBezTo>
                    <a:pt x="138811" y="210185"/>
                    <a:pt x="138811" y="176403"/>
                    <a:pt x="138811" y="117348"/>
                  </a:cubicBezTo>
                  <a:cubicBezTo>
                    <a:pt x="137795" y="115443"/>
                    <a:pt x="136906" y="113538"/>
                    <a:pt x="135890" y="111760"/>
                  </a:cubicBezTo>
                  <a:cubicBezTo>
                    <a:pt x="123317" y="87376"/>
                    <a:pt x="113284" y="67945"/>
                    <a:pt x="103505" y="49022"/>
                  </a:cubicBezTo>
                  <a:cubicBezTo>
                    <a:pt x="76327" y="49149"/>
                    <a:pt x="54483" y="49149"/>
                    <a:pt x="20447" y="49276"/>
                  </a:cubicBezTo>
                  <a:cubicBezTo>
                    <a:pt x="16510" y="31496"/>
                    <a:pt x="12827" y="15240"/>
                    <a:pt x="9271" y="0"/>
                  </a:cubicBezTo>
                  <a:close/>
                </a:path>
              </a:pathLst>
            </a:custGeom>
            <a:blipFill>
              <a:blip r:embed="rId140"/>
              <a:stretch>
                <a:fillRect l="-7950" t="-6785" r="-10805" b="-4549"/>
              </a:stretch>
            </a:blipFill>
          </p:spPr>
        </p:sp>
      </p:grpSp>
      <p:grpSp>
        <p:nvGrpSpPr>
          <p:cNvPr name="Group 317" id="317"/>
          <p:cNvGrpSpPr>
            <a:grpSpLocks noChangeAspect="true"/>
          </p:cNvGrpSpPr>
          <p:nvPr/>
        </p:nvGrpSpPr>
        <p:grpSpPr>
          <a:xfrm rot="0">
            <a:off x="2962275" y="3462995"/>
            <a:ext cx="102765" cy="217789"/>
            <a:chOff x="0" y="0"/>
            <a:chExt cx="137020" cy="290386"/>
          </a:xfrm>
        </p:grpSpPr>
        <p:sp>
          <p:nvSpPr>
            <p:cNvPr name="Freeform 318" id="318"/>
            <p:cNvSpPr/>
            <p:nvPr/>
          </p:nvSpPr>
          <p:spPr>
            <a:xfrm flipH="false" flipV="false" rot="0">
              <a:off x="0" y="0"/>
              <a:ext cx="137160" cy="290449"/>
            </a:xfrm>
            <a:custGeom>
              <a:avLst/>
              <a:gdLst/>
              <a:ahLst/>
              <a:cxnLst/>
              <a:rect r="r" b="b" t="t" l="l"/>
              <a:pathLst>
                <a:path h="290449" w="137160">
                  <a:moveTo>
                    <a:pt x="7112" y="0"/>
                  </a:moveTo>
                  <a:cubicBezTo>
                    <a:pt x="5461" y="1016"/>
                    <a:pt x="3683" y="2159"/>
                    <a:pt x="1905" y="3175"/>
                  </a:cubicBezTo>
                  <a:cubicBezTo>
                    <a:pt x="5334" y="9779"/>
                    <a:pt x="8890" y="16637"/>
                    <a:pt x="12700" y="24003"/>
                  </a:cubicBezTo>
                  <a:lnTo>
                    <a:pt x="12700" y="24003"/>
                  </a:lnTo>
                  <a:cubicBezTo>
                    <a:pt x="10795" y="15748"/>
                    <a:pt x="8890" y="7747"/>
                    <a:pt x="7112" y="0"/>
                  </a:cubicBezTo>
                  <a:close/>
                  <a:moveTo>
                    <a:pt x="18161" y="48133"/>
                  </a:moveTo>
                  <a:cubicBezTo>
                    <a:pt x="18415" y="108331"/>
                    <a:pt x="18415" y="142621"/>
                    <a:pt x="18542" y="207010"/>
                  </a:cubicBezTo>
                  <a:cubicBezTo>
                    <a:pt x="11938" y="207010"/>
                    <a:pt x="5842" y="207010"/>
                    <a:pt x="0" y="207010"/>
                  </a:cubicBezTo>
                  <a:cubicBezTo>
                    <a:pt x="2413" y="217805"/>
                    <a:pt x="4953" y="229108"/>
                    <a:pt x="7747" y="240919"/>
                  </a:cubicBezTo>
                  <a:cubicBezTo>
                    <a:pt x="9525" y="248666"/>
                    <a:pt x="11303" y="256667"/>
                    <a:pt x="13208" y="264922"/>
                  </a:cubicBezTo>
                  <a:cubicBezTo>
                    <a:pt x="14986" y="272669"/>
                    <a:pt x="16764" y="280797"/>
                    <a:pt x="18669" y="289179"/>
                  </a:cubicBezTo>
                  <a:cubicBezTo>
                    <a:pt x="18796" y="289560"/>
                    <a:pt x="18796" y="290068"/>
                    <a:pt x="18923" y="290449"/>
                  </a:cubicBezTo>
                  <a:cubicBezTo>
                    <a:pt x="52959" y="290449"/>
                    <a:pt x="74803" y="290449"/>
                    <a:pt x="101981" y="290449"/>
                  </a:cubicBezTo>
                  <a:cubicBezTo>
                    <a:pt x="104394" y="290449"/>
                    <a:pt x="106807" y="290449"/>
                    <a:pt x="109347" y="290449"/>
                  </a:cubicBezTo>
                  <a:lnTo>
                    <a:pt x="137160" y="290449"/>
                  </a:lnTo>
                  <a:cubicBezTo>
                    <a:pt x="137160" y="277622"/>
                    <a:pt x="137160" y="265938"/>
                    <a:pt x="137160" y="255016"/>
                  </a:cubicBezTo>
                  <a:cubicBezTo>
                    <a:pt x="137160" y="236855"/>
                    <a:pt x="137160" y="220853"/>
                    <a:pt x="137160" y="204851"/>
                  </a:cubicBezTo>
                  <a:cubicBezTo>
                    <a:pt x="137160" y="184023"/>
                    <a:pt x="137160" y="163195"/>
                    <a:pt x="137033" y="138049"/>
                  </a:cubicBezTo>
                  <a:cubicBezTo>
                    <a:pt x="137033" y="135763"/>
                    <a:pt x="137033" y="133350"/>
                    <a:pt x="137033" y="131064"/>
                  </a:cubicBezTo>
                  <a:cubicBezTo>
                    <a:pt x="137033" y="126746"/>
                    <a:pt x="137033" y="122428"/>
                    <a:pt x="137033" y="117856"/>
                  </a:cubicBezTo>
                  <a:cubicBezTo>
                    <a:pt x="122936" y="90551"/>
                    <a:pt x="112141" y="69469"/>
                    <a:pt x="101600" y="49149"/>
                  </a:cubicBezTo>
                  <a:cubicBezTo>
                    <a:pt x="74422" y="49276"/>
                    <a:pt x="52578" y="49276"/>
                    <a:pt x="18542" y="49403"/>
                  </a:cubicBezTo>
                  <a:cubicBezTo>
                    <a:pt x="18415" y="49022"/>
                    <a:pt x="18288" y="48514"/>
                    <a:pt x="18288" y="48133"/>
                  </a:cubicBezTo>
                  <a:close/>
                </a:path>
              </a:pathLst>
            </a:custGeom>
            <a:blipFill>
              <a:blip r:embed="rId141"/>
              <a:stretch>
                <a:fillRect l="-12537" t="-6624" r="-7648" b="-4223"/>
              </a:stretch>
            </a:blipFill>
          </p:spPr>
        </p:sp>
      </p:grpSp>
      <p:grpSp>
        <p:nvGrpSpPr>
          <p:cNvPr name="Group 319" id="319"/>
          <p:cNvGrpSpPr>
            <a:grpSpLocks noChangeAspect="true"/>
          </p:cNvGrpSpPr>
          <p:nvPr/>
        </p:nvGrpSpPr>
        <p:grpSpPr>
          <a:xfrm rot="0">
            <a:off x="2863263" y="3401006"/>
            <a:ext cx="112928" cy="217284"/>
            <a:chOff x="0" y="0"/>
            <a:chExt cx="150571" cy="289712"/>
          </a:xfrm>
        </p:grpSpPr>
        <p:sp>
          <p:nvSpPr>
            <p:cNvPr name="Freeform 320" id="320"/>
            <p:cNvSpPr/>
            <p:nvPr/>
          </p:nvSpPr>
          <p:spPr>
            <a:xfrm flipH="false" flipV="false" rot="0">
              <a:off x="0" y="0"/>
              <a:ext cx="150622" cy="289687"/>
            </a:xfrm>
            <a:custGeom>
              <a:avLst/>
              <a:gdLst/>
              <a:ahLst/>
              <a:cxnLst/>
              <a:rect r="r" b="b" t="t" l="l"/>
              <a:pathLst>
                <a:path h="289687" w="150622">
                  <a:moveTo>
                    <a:pt x="20320" y="0"/>
                  </a:moveTo>
                  <a:cubicBezTo>
                    <a:pt x="13716" y="4064"/>
                    <a:pt x="7112" y="8128"/>
                    <a:pt x="0" y="12446"/>
                  </a:cubicBezTo>
                  <a:cubicBezTo>
                    <a:pt x="889" y="14351"/>
                    <a:pt x="1905" y="16129"/>
                    <a:pt x="2921" y="18034"/>
                  </a:cubicBezTo>
                  <a:cubicBezTo>
                    <a:pt x="3175" y="77216"/>
                    <a:pt x="3302" y="110871"/>
                    <a:pt x="3556" y="162941"/>
                  </a:cubicBezTo>
                  <a:cubicBezTo>
                    <a:pt x="9144" y="187452"/>
                    <a:pt x="14859" y="212217"/>
                    <a:pt x="21209" y="240284"/>
                  </a:cubicBezTo>
                  <a:cubicBezTo>
                    <a:pt x="24638" y="255524"/>
                    <a:pt x="28448" y="271780"/>
                    <a:pt x="32512" y="289687"/>
                  </a:cubicBezTo>
                  <a:cubicBezTo>
                    <a:pt x="66548" y="289687"/>
                    <a:pt x="88392" y="289687"/>
                    <a:pt x="115570" y="289560"/>
                  </a:cubicBezTo>
                  <a:lnTo>
                    <a:pt x="132080" y="289560"/>
                  </a:lnTo>
                  <a:cubicBezTo>
                    <a:pt x="137922" y="289560"/>
                    <a:pt x="144018" y="289560"/>
                    <a:pt x="150622" y="289560"/>
                  </a:cubicBezTo>
                  <a:cubicBezTo>
                    <a:pt x="150495" y="225298"/>
                    <a:pt x="150495" y="191008"/>
                    <a:pt x="150241" y="130683"/>
                  </a:cubicBezTo>
                  <a:cubicBezTo>
                    <a:pt x="148336" y="122301"/>
                    <a:pt x="146431" y="114300"/>
                    <a:pt x="144653" y="106553"/>
                  </a:cubicBezTo>
                  <a:cubicBezTo>
                    <a:pt x="140843" y="99187"/>
                    <a:pt x="137287" y="92329"/>
                    <a:pt x="133858" y="85725"/>
                  </a:cubicBezTo>
                  <a:cubicBezTo>
                    <a:pt x="127000" y="72517"/>
                    <a:pt x="120777" y="60452"/>
                    <a:pt x="114681" y="48768"/>
                  </a:cubicBezTo>
                  <a:cubicBezTo>
                    <a:pt x="87503" y="48895"/>
                    <a:pt x="65659" y="49022"/>
                    <a:pt x="31623" y="49149"/>
                  </a:cubicBezTo>
                  <a:cubicBezTo>
                    <a:pt x="27686" y="31496"/>
                    <a:pt x="23876" y="15240"/>
                    <a:pt x="20320" y="0"/>
                  </a:cubicBezTo>
                  <a:close/>
                </a:path>
              </a:pathLst>
            </a:custGeom>
            <a:blipFill>
              <a:blip r:embed="rId142"/>
              <a:stretch>
                <a:fillRect l="-7217" t="-4813" r="-8642" b="-6326"/>
              </a:stretch>
            </a:blipFill>
          </p:spPr>
        </p:sp>
      </p:grpSp>
      <p:grpSp>
        <p:nvGrpSpPr>
          <p:cNvPr name="Group 321" id="321"/>
          <p:cNvGrpSpPr>
            <a:grpSpLocks noChangeAspect="true"/>
          </p:cNvGrpSpPr>
          <p:nvPr/>
        </p:nvGrpSpPr>
        <p:grpSpPr>
          <a:xfrm rot="0">
            <a:off x="2760993" y="3326978"/>
            <a:ext cx="104927" cy="216722"/>
            <a:chOff x="0" y="0"/>
            <a:chExt cx="139903" cy="288963"/>
          </a:xfrm>
        </p:grpSpPr>
        <p:sp>
          <p:nvSpPr>
            <p:cNvPr name="Freeform 322" id="322"/>
            <p:cNvSpPr/>
            <p:nvPr/>
          </p:nvSpPr>
          <p:spPr>
            <a:xfrm flipH="false" flipV="false" rot="0">
              <a:off x="0" y="0"/>
              <a:ext cx="139827" cy="288925"/>
            </a:xfrm>
            <a:custGeom>
              <a:avLst/>
              <a:gdLst/>
              <a:ahLst/>
              <a:cxnLst/>
              <a:rect r="r" b="b" t="t" l="l"/>
              <a:pathLst>
                <a:path h="288925" w="139827">
                  <a:moveTo>
                    <a:pt x="9271" y="0"/>
                  </a:moveTo>
                  <a:cubicBezTo>
                    <a:pt x="6223" y="1905"/>
                    <a:pt x="3175" y="3810"/>
                    <a:pt x="0" y="5715"/>
                  </a:cubicBezTo>
                  <a:cubicBezTo>
                    <a:pt x="3810" y="12954"/>
                    <a:pt x="7874" y="20701"/>
                    <a:pt x="12192" y="28956"/>
                  </a:cubicBezTo>
                  <a:cubicBezTo>
                    <a:pt x="12573" y="97536"/>
                    <a:pt x="12827" y="131826"/>
                    <a:pt x="13081" y="200406"/>
                  </a:cubicBezTo>
                  <a:cubicBezTo>
                    <a:pt x="9017" y="200406"/>
                    <a:pt x="5207" y="200406"/>
                    <a:pt x="1397" y="200406"/>
                  </a:cubicBezTo>
                  <a:cubicBezTo>
                    <a:pt x="4318" y="212979"/>
                    <a:pt x="7239" y="225933"/>
                    <a:pt x="10414" y="239649"/>
                  </a:cubicBezTo>
                  <a:cubicBezTo>
                    <a:pt x="13970" y="254889"/>
                    <a:pt x="17653" y="271145"/>
                    <a:pt x="21717" y="288925"/>
                  </a:cubicBezTo>
                  <a:cubicBezTo>
                    <a:pt x="55753" y="288798"/>
                    <a:pt x="77597" y="288798"/>
                    <a:pt x="104775" y="288671"/>
                  </a:cubicBezTo>
                  <a:cubicBezTo>
                    <a:pt x="115316" y="288671"/>
                    <a:pt x="126619" y="288544"/>
                    <a:pt x="139827" y="288544"/>
                  </a:cubicBezTo>
                  <a:cubicBezTo>
                    <a:pt x="139827" y="279019"/>
                    <a:pt x="139827" y="270129"/>
                    <a:pt x="139827" y="261620"/>
                  </a:cubicBezTo>
                  <a:cubicBezTo>
                    <a:pt x="139700" y="209550"/>
                    <a:pt x="139573" y="175895"/>
                    <a:pt x="139192" y="116713"/>
                  </a:cubicBezTo>
                  <a:cubicBezTo>
                    <a:pt x="138176" y="114808"/>
                    <a:pt x="137287" y="113030"/>
                    <a:pt x="136271" y="111125"/>
                  </a:cubicBezTo>
                  <a:cubicBezTo>
                    <a:pt x="123698" y="86741"/>
                    <a:pt x="113538" y="67437"/>
                    <a:pt x="103759" y="48514"/>
                  </a:cubicBezTo>
                  <a:cubicBezTo>
                    <a:pt x="76581" y="48641"/>
                    <a:pt x="54737" y="48895"/>
                    <a:pt x="20701" y="49149"/>
                  </a:cubicBezTo>
                  <a:cubicBezTo>
                    <a:pt x="16637" y="31496"/>
                    <a:pt x="12827" y="15240"/>
                    <a:pt x="9271" y="0"/>
                  </a:cubicBezTo>
                  <a:close/>
                </a:path>
              </a:pathLst>
            </a:custGeom>
            <a:blipFill>
              <a:blip r:embed="rId143"/>
              <a:stretch>
                <a:fillRect l="-13969" t="-7472" r="-10835" b="-3960"/>
              </a:stretch>
            </a:blipFill>
          </p:spPr>
        </p:sp>
      </p:grpSp>
      <p:grpSp>
        <p:nvGrpSpPr>
          <p:cNvPr name="Group 323" id="323"/>
          <p:cNvGrpSpPr>
            <a:grpSpLocks noChangeAspect="true"/>
          </p:cNvGrpSpPr>
          <p:nvPr/>
        </p:nvGrpSpPr>
        <p:grpSpPr>
          <a:xfrm rot="0">
            <a:off x="2961789" y="3282325"/>
            <a:ext cx="102994" cy="217732"/>
            <a:chOff x="0" y="0"/>
            <a:chExt cx="137325" cy="290309"/>
          </a:xfrm>
        </p:grpSpPr>
        <p:sp>
          <p:nvSpPr>
            <p:cNvPr name="Freeform 324" id="324"/>
            <p:cNvSpPr/>
            <p:nvPr/>
          </p:nvSpPr>
          <p:spPr>
            <a:xfrm flipH="false" flipV="false" rot="0">
              <a:off x="0" y="0"/>
              <a:ext cx="137414" cy="290322"/>
            </a:xfrm>
            <a:custGeom>
              <a:avLst/>
              <a:gdLst/>
              <a:ahLst/>
              <a:cxnLst/>
              <a:rect r="r" b="b" t="t" l="l"/>
              <a:pathLst>
                <a:path h="290322" w="137414">
                  <a:moveTo>
                    <a:pt x="6350" y="0"/>
                  </a:moveTo>
                  <a:cubicBezTo>
                    <a:pt x="4699" y="1143"/>
                    <a:pt x="2921" y="2159"/>
                    <a:pt x="1143" y="3175"/>
                  </a:cubicBezTo>
                  <a:cubicBezTo>
                    <a:pt x="4572" y="9779"/>
                    <a:pt x="8255" y="16637"/>
                    <a:pt x="12065" y="24003"/>
                  </a:cubicBezTo>
                  <a:lnTo>
                    <a:pt x="12065" y="24003"/>
                  </a:lnTo>
                  <a:cubicBezTo>
                    <a:pt x="10033" y="15621"/>
                    <a:pt x="8255" y="7747"/>
                    <a:pt x="6350" y="0"/>
                  </a:cubicBezTo>
                  <a:close/>
                  <a:moveTo>
                    <a:pt x="17653" y="48133"/>
                  </a:moveTo>
                  <a:cubicBezTo>
                    <a:pt x="18034" y="108331"/>
                    <a:pt x="18288" y="142621"/>
                    <a:pt x="18542" y="206883"/>
                  </a:cubicBezTo>
                  <a:cubicBezTo>
                    <a:pt x="11938" y="206883"/>
                    <a:pt x="5842" y="207010"/>
                    <a:pt x="0" y="207010"/>
                  </a:cubicBezTo>
                  <a:cubicBezTo>
                    <a:pt x="2540" y="217805"/>
                    <a:pt x="5080" y="229108"/>
                    <a:pt x="7747" y="240919"/>
                  </a:cubicBezTo>
                  <a:cubicBezTo>
                    <a:pt x="9525" y="248666"/>
                    <a:pt x="11430" y="256667"/>
                    <a:pt x="13335" y="264922"/>
                  </a:cubicBezTo>
                  <a:cubicBezTo>
                    <a:pt x="15113" y="272669"/>
                    <a:pt x="17018" y="280670"/>
                    <a:pt x="18923" y="289052"/>
                  </a:cubicBezTo>
                  <a:cubicBezTo>
                    <a:pt x="19050" y="289433"/>
                    <a:pt x="19177" y="289941"/>
                    <a:pt x="19177" y="290322"/>
                  </a:cubicBezTo>
                  <a:cubicBezTo>
                    <a:pt x="53213" y="290195"/>
                    <a:pt x="75057" y="290195"/>
                    <a:pt x="102235" y="290068"/>
                  </a:cubicBezTo>
                  <a:cubicBezTo>
                    <a:pt x="109728" y="290068"/>
                    <a:pt x="117475" y="290068"/>
                    <a:pt x="126111" y="289941"/>
                  </a:cubicBezTo>
                  <a:cubicBezTo>
                    <a:pt x="129794" y="289941"/>
                    <a:pt x="133477" y="289941"/>
                    <a:pt x="137414" y="289941"/>
                  </a:cubicBezTo>
                  <a:cubicBezTo>
                    <a:pt x="137414" y="279908"/>
                    <a:pt x="137287" y="270637"/>
                    <a:pt x="137287" y="262001"/>
                  </a:cubicBezTo>
                  <a:cubicBezTo>
                    <a:pt x="137160" y="246380"/>
                    <a:pt x="137160" y="232283"/>
                    <a:pt x="137160" y="218694"/>
                  </a:cubicBezTo>
                  <a:cubicBezTo>
                    <a:pt x="137160" y="216408"/>
                    <a:pt x="137160" y="214122"/>
                    <a:pt x="137160" y="211836"/>
                  </a:cubicBezTo>
                  <a:cubicBezTo>
                    <a:pt x="137033" y="190500"/>
                    <a:pt x="137033" y="169799"/>
                    <a:pt x="136779" y="144907"/>
                  </a:cubicBezTo>
                  <a:cubicBezTo>
                    <a:pt x="136779" y="136271"/>
                    <a:pt x="136652" y="127127"/>
                    <a:pt x="136652" y="117221"/>
                  </a:cubicBezTo>
                  <a:cubicBezTo>
                    <a:pt x="124460" y="93980"/>
                    <a:pt x="114808" y="75184"/>
                    <a:pt x="105537" y="57404"/>
                  </a:cubicBezTo>
                  <a:cubicBezTo>
                    <a:pt x="104013" y="54483"/>
                    <a:pt x="102489" y="51562"/>
                    <a:pt x="100965" y="48641"/>
                  </a:cubicBezTo>
                  <a:cubicBezTo>
                    <a:pt x="73787" y="48895"/>
                    <a:pt x="51943" y="49022"/>
                    <a:pt x="17907" y="49276"/>
                  </a:cubicBezTo>
                  <a:cubicBezTo>
                    <a:pt x="17780" y="48895"/>
                    <a:pt x="17653" y="48387"/>
                    <a:pt x="17653" y="48006"/>
                  </a:cubicBezTo>
                  <a:close/>
                </a:path>
              </a:pathLst>
            </a:custGeom>
            <a:blipFill>
              <a:blip r:embed="rId144"/>
              <a:stretch>
                <a:fillRect l="-12042" t="-6911" r="-7920" b="-3985"/>
              </a:stretch>
            </a:blipFill>
          </p:spPr>
        </p:sp>
      </p:grpSp>
      <p:grpSp>
        <p:nvGrpSpPr>
          <p:cNvPr name="Group 325" id="325"/>
          <p:cNvGrpSpPr>
            <a:grpSpLocks noChangeAspect="true"/>
          </p:cNvGrpSpPr>
          <p:nvPr/>
        </p:nvGrpSpPr>
        <p:grpSpPr>
          <a:xfrm rot="0">
            <a:off x="2862043" y="3220717"/>
            <a:ext cx="113652" cy="217256"/>
            <a:chOff x="0" y="0"/>
            <a:chExt cx="151536" cy="289674"/>
          </a:xfrm>
        </p:grpSpPr>
        <p:sp>
          <p:nvSpPr>
            <p:cNvPr name="Freeform 326" id="326"/>
            <p:cNvSpPr/>
            <p:nvPr/>
          </p:nvSpPr>
          <p:spPr>
            <a:xfrm flipH="false" flipV="false" rot="0">
              <a:off x="0" y="0"/>
              <a:ext cx="151511" cy="289560"/>
            </a:xfrm>
            <a:custGeom>
              <a:avLst/>
              <a:gdLst/>
              <a:ahLst/>
              <a:cxnLst/>
              <a:rect r="r" b="b" t="t" l="l"/>
              <a:pathLst>
                <a:path h="289560" w="151511">
                  <a:moveTo>
                    <a:pt x="20320" y="0"/>
                  </a:moveTo>
                  <a:cubicBezTo>
                    <a:pt x="13716" y="4064"/>
                    <a:pt x="7112" y="8128"/>
                    <a:pt x="0" y="12573"/>
                  </a:cubicBezTo>
                  <a:cubicBezTo>
                    <a:pt x="1016" y="14351"/>
                    <a:pt x="1905" y="16256"/>
                    <a:pt x="2921" y="18161"/>
                  </a:cubicBezTo>
                  <a:cubicBezTo>
                    <a:pt x="3429" y="77343"/>
                    <a:pt x="3683" y="110998"/>
                    <a:pt x="4064" y="163068"/>
                  </a:cubicBezTo>
                  <a:cubicBezTo>
                    <a:pt x="9779" y="187579"/>
                    <a:pt x="15494" y="212217"/>
                    <a:pt x="21971" y="240284"/>
                  </a:cubicBezTo>
                  <a:cubicBezTo>
                    <a:pt x="25527" y="255524"/>
                    <a:pt x="29337" y="271780"/>
                    <a:pt x="33401" y="289560"/>
                  </a:cubicBezTo>
                  <a:cubicBezTo>
                    <a:pt x="67437" y="289433"/>
                    <a:pt x="89281" y="289306"/>
                    <a:pt x="116459" y="289179"/>
                  </a:cubicBezTo>
                  <a:cubicBezTo>
                    <a:pt x="121793" y="289179"/>
                    <a:pt x="127254" y="289179"/>
                    <a:pt x="132969" y="289052"/>
                  </a:cubicBezTo>
                  <a:cubicBezTo>
                    <a:pt x="138684" y="288925"/>
                    <a:pt x="144907" y="288925"/>
                    <a:pt x="151511" y="288925"/>
                  </a:cubicBezTo>
                  <a:cubicBezTo>
                    <a:pt x="151257" y="224663"/>
                    <a:pt x="151003" y="190373"/>
                    <a:pt x="150622" y="130175"/>
                  </a:cubicBezTo>
                  <a:cubicBezTo>
                    <a:pt x="148717" y="121793"/>
                    <a:pt x="146812" y="113792"/>
                    <a:pt x="145034" y="106045"/>
                  </a:cubicBezTo>
                  <a:cubicBezTo>
                    <a:pt x="141224" y="98679"/>
                    <a:pt x="137668" y="91821"/>
                    <a:pt x="134239" y="85344"/>
                  </a:cubicBezTo>
                  <a:cubicBezTo>
                    <a:pt x="127381" y="72136"/>
                    <a:pt x="121158" y="60198"/>
                    <a:pt x="114935" y="48514"/>
                  </a:cubicBezTo>
                  <a:cubicBezTo>
                    <a:pt x="87757" y="48768"/>
                    <a:pt x="65913" y="49022"/>
                    <a:pt x="31877" y="49276"/>
                  </a:cubicBezTo>
                  <a:cubicBezTo>
                    <a:pt x="27686" y="31496"/>
                    <a:pt x="23876" y="15240"/>
                    <a:pt x="20320" y="0"/>
                  </a:cubicBezTo>
                  <a:close/>
                </a:path>
              </a:pathLst>
            </a:custGeom>
            <a:blipFill>
              <a:blip r:embed="rId145"/>
              <a:stretch>
                <a:fillRect l="-12481" t="-5271" r="-9086" b="-5916"/>
              </a:stretch>
            </a:blipFill>
          </p:spPr>
        </p:sp>
      </p:grpSp>
      <p:grpSp>
        <p:nvGrpSpPr>
          <p:cNvPr name="Group 327" id="327"/>
          <p:cNvGrpSpPr>
            <a:grpSpLocks noChangeAspect="true"/>
          </p:cNvGrpSpPr>
          <p:nvPr/>
        </p:nvGrpSpPr>
        <p:grpSpPr>
          <a:xfrm rot="0">
            <a:off x="2759497" y="3147165"/>
            <a:ext cx="105680" cy="216713"/>
            <a:chOff x="0" y="0"/>
            <a:chExt cx="140906" cy="288950"/>
          </a:xfrm>
        </p:grpSpPr>
        <p:sp>
          <p:nvSpPr>
            <p:cNvPr name="Freeform 328" id="328"/>
            <p:cNvSpPr/>
            <p:nvPr/>
          </p:nvSpPr>
          <p:spPr>
            <a:xfrm flipH="false" flipV="false" rot="0">
              <a:off x="0" y="0"/>
              <a:ext cx="140843" cy="288798"/>
            </a:xfrm>
            <a:custGeom>
              <a:avLst/>
              <a:gdLst/>
              <a:ahLst/>
              <a:cxnLst/>
              <a:rect r="r" b="b" t="t" l="l"/>
              <a:pathLst>
                <a:path h="288798" w="140843">
                  <a:moveTo>
                    <a:pt x="9271" y="0"/>
                  </a:moveTo>
                  <a:cubicBezTo>
                    <a:pt x="6223" y="1905"/>
                    <a:pt x="3175" y="3810"/>
                    <a:pt x="0" y="5715"/>
                  </a:cubicBezTo>
                  <a:cubicBezTo>
                    <a:pt x="3810" y="12954"/>
                    <a:pt x="7874" y="20701"/>
                    <a:pt x="12192" y="28956"/>
                  </a:cubicBezTo>
                  <a:cubicBezTo>
                    <a:pt x="12827" y="97536"/>
                    <a:pt x="13208" y="131826"/>
                    <a:pt x="13716" y="200406"/>
                  </a:cubicBezTo>
                  <a:cubicBezTo>
                    <a:pt x="9652" y="200406"/>
                    <a:pt x="5842" y="200533"/>
                    <a:pt x="2032" y="200533"/>
                  </a:cubicBezTo>
                  <a:cubicBezTo>
                    <a:pt x="4953" y="212979"/>
                    <a:pt x="8001" y="225933"/>
                    <a:pt x="11176" y="239649"/>
                  </a:cubicBezTo>
                  <a:cubicBezTo>
                    <a:pt x="14732" y="254889"/>
                    <a:pt x="18542" y="271145"/>
                    <a:pt x="22733" y="288798"/>
                  </a:cubicBezTo>
                  <a:cubicBezTo>
                    <a:pt x="56769" y="288544"/>
                    <a:pt x="78613" y="288417"/>
                    <a:pt x="105791" y="288163"/>
                  </a:cubicBezTo>
                  <a:cubicBezTo>
                    <a:pt x="116332" y="288036"/>
                    <a:pt x="127635" y="288036"/>
                    <a:pt x="140843" y="287909"/>
                  </a:cubicBezTo>
                  <a:cubicBezTo>
                    <a:pt x="140716" y="278384"/>
                    <a:pt x="140716" y="269494"/>
                    <a:pt x="140716" y="260985"/>
                  </a:cubicBezTo>
                  <a:cubicBezTo>
                    <a:pt x="140335" y="208915"/>
                    <a:pt x="140081" y="175260"/>
                    <a:pt x="139573" y="116078"/>
                  </a:cubicBezTo>
                  <a:cubicBezTo>
                    <a:pt x="138557" y="114173"/>
                    <a:pt x="137668" y="112395"/>
                    <a:pt x="136652" y="110490"/>
                  </a:cubicBezTo>
                  <a:cubicBezTo>
                    <a:pt x="123952" y="86233"/>
                    <a:pt x="113792" y="66802"/>
                    <a:pt x="103886" y="48006"/>
                  </a:cubicBezTo>
                  <a:cubicBezTo>
                    <a:pt x="76708" y="48260"/>
                    <a:pt x="54864" y="48514"/>
                    <a:pt x="20828" y="48895"/>
                  </a:cubicBezTo>
                  <a:cubicBezTo>
                    <a:pt x="16637" y="31369"/>
                    <a:pt x="12827" y="15240"/>
                    <a:pt x="9271" y="0"/>
                  </a:cubicBezTo>
                  <a:close/>
                </a:path>
              </a:pathLst>
            </a:custGeom>
            <a:blipFill>
              <a:blip r:embed="rId146"/>
              <a:stretch>
                <a:fillRect l="-12452" t="-4802" r="-11451" b="-6679"/>
              </a:stretch>
            </a:blipFill>
          </p:spPr>
        </p:sp>
      </p:grpSp>
      <p:grpSp>
        <p:nvGrpSpPr>
          <p:cNvPr name="Group 329" id="329"/>
          <p:cNvGrpSpPr>
            <a:grpSpLocks noChangeAspect="true"/>
          </p:cNvGrpSpPr>
          <p:nvPr/>
        </p:nvGrpSpPr>
        <p:grpSpPr>
          <a:xfrm rot="0">
            <a:off x="2960665" y="3101616"/>
            <a:ext cx="103203" cy="217751"/>
            <a:chOff x="0" y="0"/>
            <a:chExt cx="137604" cy="290335"/>
          </a:xfrm>
        </p:grpSpPr>
        <p:sp>
          <p:nvSpPr>
            <p:cNvPr name="Freeform 330" id="330"/>
            <p:cNvSpPr/>
            <p:nvPr/>
          </p:nvSpPr>
          <p:spPr>
            <a:xfrm flipH="false" flipV="false" rot="0">
              <a:off x="127" y="0"/>
              <a:ext cx="137414" cy="290195"/>
            </a:xfrm>
            <a:custGeom>
              <a:avLst/>
              <a:gdLst/>
              <a:ahLst/>
              <a:cxnLst/>
              <a:rect r="r" b="b" t="t" l="l"/>
              <a:pathLst>
                <a:path h="290195" w="137414">
                  <a:moveTo>
                    <a:pt x="5588" y="0"/>
                  </a:moveTo>
                  <a:cubicBezTo>
                    <a:pt x="3810" y="1143"/>
                    <a:pt x="2032" y="2159"/>
                    <a:pt x="381" y="3302"/>
                  </a:cubicBezTo>
                  <a:cubicBezTo>
                    <a:pt x="3810" y="9779"/>
                    <a:pt x="7366" y="16637"/>
                    <a:pt x="11303" y="24003"/>
                  </a:cubicBezTo>
                  <a:lnTo>
                    <a:pt x="11303" y="24003"/>
                  </a:lnTo>
                  <a:cubicBezTo>
                    <a:pt x="9271" y="15621"/>
                    <a:pt x="7366" y="7747"/>
                    <a:pt x="5588" y="0"/>
                  </a:cubicBezTo>
                  <a:close/>
                  <a:moveTo>
                    <a:pt x="17018" y="48006"/>
                  </a:moveTo>
                  <a:cubicBezTo>
                    <a:pt x="17653" y="108331"/>
                    <a:pt x="17907" y="142621"/>
                    <a:pt x="18542" y="206883"/>
                  </a:cubicBezTo>
                  <a:cubicBezTo>
                    <a:pt x="11938" y="207010"/>
                    <a:pt x="5842" y="207010"/>
                    <a:pt x="0" y="207010"/>
                  </a:cubicBezTo>
                  <a:cubicBezTo>
                    <a:pt x="2540" y="217805"/>
                    <a:pt x="5207" y="228981"/>
                    <a:pt x="7874" y="240792"/>
                  </a:cubicBezTo>
                  <a:cubicBezTo>
                    <a:pt x="9652" y="248539"/>
                    <a:pt x="11557" y="256413"/>
                    <a:pt x="13462" y="264795"/>
                  </a:cubicBezTo>
                  <a:cubicBezTo>
                    <a:pt x="15240" y="272542"/>
                    <a:pt x="17145" y="280543"/>
                    <a:pt x="19050" y="288925"/>
                  </a:cubicBezTo>
                  <a:cubicBezTo>
                    <a:pt x="19177" y="289306"/>
                    <a:pt x="19304" y="289814"/>
                    <a:pt x="19304" y="290195"/>
                  </a:cubicBezTo>
                  <a:cubicBezTo>
                    <a:pt x="53340" y="289941"/>
                    <a:pt x="75184" y="289814"/>
                    <a:pt x="102362" y="289560"/>
                  </a:cubicBezTo>
                  <a:cubicBezTo>
                    <a:pt x="103886" y="289560"/>
                    <a:pt x="105410" y="289560"/>
                    <a:pt x="106934" y="289560"/>
                  </a:cubicBezTo>
                  <a:cubicBezTo>
                    <a:pt x="113030" y="289560"/>
                    <a:pt x="119380" y="289433"/>
                    <a:pt x="126238" y="289433"/>
                  </a:cubicBezTo>
                  <a:cubicBezTo>
                    <a:pt x="129794" y="289433"/>
                    <a:pt x="133604" y="289433"/>
                    <a:pt x="137414" y="289306"/>
                  </a:cubicBezTo>
                  <a:cubicBezTo>
                    <a:pt x="137414" y="282067"/>
                    <a:pt x="137287" y="275336"/>
                    <a:pt x="137287" y="268859"/>
                  </a:cubicBezTo>
                  <a:cubicBezTo>
                    <a:pt x="137160" y="250317"/>
                    <a:pt x="137033" y="234188"/>
                    <a:pt x="136906" y="218694"/>
                  </a:cubicBezTo>
                  <a:cubicBezTo>
                    <a:pt x="136779" y="196850"/>
                    <a:pt x="136525" y="176276"/>
                    <a:pt x="136271" y="151892"/>
                  </a:cubicBezTo>
                  <a:cubicBezTo>
                    <a:pt x="136271" y="148971"/>
                    <a:pt x="136271" y="145923"/>
                    <a:pt x="136144" y="142875"/>
                  </a:cubicBezTo>
                  <a:cubicBezTo>
                    <a:pt x="136144" y="134620"/>
                    <a:pt x="136017" y="125984"/>
                    <a:pt x="135890" y="116713"/>
                  </a:cubicBezTo>
                  <a:cubicBezTo>
                    <a:pt x="133223" y="111506"/>
                    <a:pt x="130556" y="106680"/>
                    <a:pt x="128143" y="101854"/>
                  </a:cubicBezTo>
                  <a:cubicBezTo>
                    <a:pt x="126873" y="99441"/>
                    <a:pt x="125730" y="97155"/>
                    <a:pt x="124460" y="94869"/>
                  </a:cubicBezTo>
                  <a:cubicBezTo>
                    <a:pt x="123571" y="93091"/>
                    <a:pt x="122555" y="91313"/>
                    <a:pt x="121666" y="89535"/>
                  </a:cubicBezTo>
                  <a:cubicBezTo>
                    <a:pt x="113919" y="74676"/>
                    <a:pt x="106934" y="61341"/>
                    <a:pt x="100076" y="48387"/>
                  </a:cubicBezTo>
                  <a:cubicBezTo>
                    <a:pt x="72898" y="48768"/>
                    <a:pt x="51054" y="49022"/>
                    <a:pt x="17018" y="49403"/>
                  </a:cubicBezTo>
                  <a:cubicBezTo>
                    <a:pt x="16891" y="49022"/>
                    <a:pt x="16891" y="48514"/>
                    <a:pt x="16764" y="48133"/>
                  </a:cubicBezTo>
                  <a:close/>
                </a:path>
              </a:pathLst>
            </a:custGeom>
            <a:blipFill>
              <a:blip r:embed="rId147"/>
              <a:stretch>
                <a:fillRect l="-11035" t="-7177" r="-8927" b="-3768"/>
              </a:stretch>
            </a:blipFill>
          </p:spPr>
        </p:sp>
      </p:grpSp>
      <p:grpSp>
        <p:nvGrpSpPr>
          <p:cNvPr name="Group 331" id="331"/>
          <p:cNvGrpSpPr>
            <a:grpSpLocks noChangeAspect="true"/>
          </p:cNvGrpSpPr>
          <p:nvPr/>
        </p:nvGrpSpPr>
        <p:grpSpPr>
          <a:xfrm rot="0">
            <a:off x="2860177" y="3040370"/>
            <a:ext cx="114405" cy="217322"/>
            <a:chOff x="0" y="0"/>
            <a:chExt cx="152540" cy="289763"/>
          </a:xfrm>
        </p:grpSpPr>
        <p:sp>
          <p:nvSpPr>
            <p:cNvPr name="Freeform 332" id="332"/>
            <p:cNvSpPr/>
            <p:nvPr/>
          </p:nvSpPr>
          <p:spPr>
            <a:xfrm flipH="false" flipV="false" rot="0">
              <a:off x="0" y="0"/>
              <a:ext cx="152400" cy="289814"/>
            </a:xfrm>
            <a:custGeom>
              <a:avLst/>
              <a:gdLst/>
              <a:ahLst/>
              <a:cxnLst/>
              <a:rect r="r" b="b" t="t" l="l"/>
              <a:pathLst>
                <a:path h="289814" w="152400">
                  <a:moveTo>
                    <a:pt x="20193" y="0"/>
                  </a:moveTo>
                  <a:cubicBezTo>
                    <a:pt x="13716" y="4064"/>
                    <a:pt x="7112" y="8255"/>
                    <a:pt x="0" y="12700"/>
                  </a:cubicBezTo>
                  <a:cubicBezTo>
                    <a:pt x="889" y="14478"/>
                    <a:pt x="1905" y="16383"/>
                    <a:pt x="2921" y="18288"/>
                  </a:cubicBezTo>
                  <a:cubicBezTo>
                    <a:pt x="3683" y="77470"/>
                    <a:pt x="4064" y="111252"/>
                    <a:pt x="4572" y="163322"/>
                  </a:cubicBezTo>
                  <a:cubicBezTo>
                    <a:pt x="10414" y="187833"/>
                    <a:pt x="16129" y="212471"/>
                    <a:pt x="22733" y="240538"/>
                  </a:cubicBezTo>
                  <a:cubicBezTo>
                    <a:pt x="26289" y="255778"/>
                    <a:pt x="30099" y="272034"/>
                    <a:pt x="34290" y="289814"/>
                  </a:cubicBezTo>
                  <a:cubicBezTo>
                    <a:pt x="68326" y="289433"/>
                    <a:pt x="90170" y="289306"/>
                    <a:pt x="117348" y="289052"/>
                  </a:cubicBezTo>
                  <a:cubicBezTo>
                    <a:pt x="122555" y="288925"/>
                    <a:pt x="128143" y="288925"/>
                    <a:pt x="133858" y="288925"/>
                  </a:cubicBezTo>
                  <a:cubicBezTo>
                    <a:pt x="139573" y="288925"/>
                    <a:pt x="145796" y="288798"/>
                    <a:pt x="152400" y="288798"/>
                  </a:cubicBezTo>
                  <a:cubicBezTo>
                    <a:pt x="151892" y="224536"/>
                    <a:pt x="151511" y="190119"/>
                    <a:pt x="150876" y="129921"/>
                  </a:cubicBezTo>
                  <a:cubicBezTo>
                    <a:pt x="148844" y="121539"/>
                    <a:pt x="147066" y="113538"/>
                    <a:pt x="145161" y="105918"/>
                  </a:cubicBezTo>
                  <a:cubicBezTo>
                    <a:pt x="141351" y="98552"/>
                    <a:pt x="137668" y="91694"/>
                    <a:pt x="134239" y="85217"/>
                  </a:cubicBezTo>
                  <a:cubicBezTo>
                    <a:pt x="127254" y="72009"/>
                    <a:pt x="121031" y="60071"/>
                    <a:pt x="114808" y="48387"/>
                  </a:cubicBezTo>
                  <a:cubicBezTo>
                    <a:pt x="87630" y="48768"/>
                    <a:pt x="65786" y="49022"/>
                    <a:pt x="31750" y="49530"/>
                  </a:cubicBezTo>
                  <a:cubicBezTo>
                    <a:pt x="27813" y="31496"/>
                    <a:pt x="23876" y="15240"/>
                    <a:pt x="20193" y="0"/>
                  </a:cubicBezTo>
                  <a:close/>
                </a:path>
              </a:pathLst>
            </a:custGeom>
            <a:blipFill>
              <a:blip r:embed="rId148"/>
              <a:stretch>
                <a:fillRect l="-10775" t="-5696" r="-10083" b="-5394"/>
              </a:stretch>
            </a:blipFill>
          </p:spPr>
        </p:sp>
      </p:grpSp>
      <p:grpSp>
        <p:nvGrpSpPr>
          <p:cNvPr name="Group 333" id="333"/>
          <p:cNvGrpSpPr>
            <a:grpSpLocks noChangeAspect="true"/>
          </p:cNvGrpSpPr>
          <p:nvPr/>
        </p:nvGrpSpPr>
        <p:grpSpPr>
          <a:xfrm rot="0">
            <a:off x="2757335" y="2967295"/>
            <a:ext cx="106442" cy="216722"/>
            <a:chOff x="0" y="0"/>
            <a:chExt cx="141922" cy="288963"/>
          </a:xfrm>
        </p:grpSpPr>
        <p:sp>
          <p:nvSpPr>
            <p:cNvPr name="Freeform 334" id="334"/>
            <p:cNvSpPr/>
            <p:nvPr/>
          </p:nvSpPr>
          <p:spPr>
            <a:xfrm flipH="false" flipV="false" rot="0">
              <a:off x="0" y="0"/>
              <a:ext cx="141859" cy="289052"/>
            </a:xfrm>
            <a:custGeom>
              <a:avLst/>
              <a:gdLst/>
              <a:ahLst/>
              <a:cxnLst/>
              <a:rect r="r" b="b" t="t" l="l"/>
              <a:pathLst>
                <a:path h="289052" w="141859">
                  <a:moveTo>
                    <a:pt x="9271" y="0"/>
                  </a:moveTo>
                  <a:cubicBezTo>
                    <a:pt x="6223" y="1905"/>
                    <a:pt x="3048" y="3810"/>
                    <a:pt x="0" y="5842"/>
                  </a:cubicBezTo>
                  <a:cubicBezTo>
                    <a:pt x="3810" y="13081"/>
                    <a:pt x="8001" y="20701"/>
                    <a:pt x="12319" y="29083"/>
                  </a:cubicBezTo>
                  <a:cubicBezTo>
                    <a:pt x="13208" y="97663"/>
                    <a:pt x="13716" y="132080"/>
                    <a:pt x="14478" y="200660"/>
                  </a:cubicBezTo>
                  <a:cubicBezTo>
                    <a:pt x="10414" y="200660"/>
                    <a:pt x="6604" y="200787"/>
                    <a:pt x="2794" y="200787"/>
                  </a:cubicBezTo>
                  <a:cubicBezTo>
                    <a:pt x="5715" y="213233"/>
                    <a:pt x="8890" y="226187"/>
                    <a:pt x="12065" y="239903"/>
                  </a:cubicBezTo>
                  <a:cubicBezTo>
                    <a:pt x="15621" y="255143"/>
                    <a:pt x="19558" y="271272"/>
                    <a:pt x="23749" y="289052"/>
                  </a:cubicBezTo>
                  <a:cubicBezTo>
                    <a:pt x="57785" y="288671"/>
                    <a:pt x="79629" y="288417"/>
                    <a:pt x="106807" y="288163"/>
                  </a:cubicBezTo>
                  <a:cubicBezTo>
                    <a:pt x="117348" y="288036"/>
                    <a:pt x="128651" y="287909"/>
                    <a:pt x="141859" y="287782"/>
                  </a:cubicBezTo>
                  <a:cubicBezTo>
                    <a:pt x="141732" y="278257"/>
                    <a:pt x="141732" y="269240"/>
                    <a:pt x="141605" y="260858"/>
                  </a:cubicBezTo>
                  <a:cubicBezTo>
                    <a:pt x="141097" y="208788"/>
                    <a:pt x="140716" y="175006"/>
                    <a:pt x="139954" y="115824"/>
                  </a:cubicBezTo>
                  <a:cubicBezTo>
                    <a:pt x="138938" y="113919"/>
                    <a:pt x="137922" y="112141"/>
                    <a:pt x="137033" y="110236"/>
                  </a:cubicBezTo>
                  <a:cubicBezTo>
                    <a:pt x="124333" y="85852"/>
                    <a:pt x="114046" y="66548"/>
                    <a:pt x="104140" y="47752"/>
                  </a:cubicBezTo>
                  <a:cubicBezTo>
                    <a:pt x="76962" y="48133"/>
                    <a:pt x="55118" y="48514"/>
                    <a:pt x="21082" y="49022"/>
                  </a:cubicBezTo>
                  <a:cubicBezTo>
                    <a:pt x="16764" y="31369"/>
                    <a:pt x="12827" y="15240"/>
                    <a:pt x="9271" y="0"/>
                  </a:cubicBezTo>
                  <a:close/>
                </a:path>
              </a:pathLst>
            </a:custGeom>
            <a:blipFill>
              <a:blip r:embed="rId149"/>
              <a:stretch>
                <a:fillRect l="-10331" t="-5452" r="-12685" b="-5931"/>
              </a:stretch>
            </a:blipFill>
          </p:spPr>
        </p:sp>
      </p:grpSp>
      <p:grpSp>
        <p:nvGrpSpPr>
          <p:cNvPr name="Group 335" id="335"/>
          <p:cNvGrpSpPr>
            <a:grpSpLocks noChangeAspect="true"/>
          </p:cNvGrpSpPr>
          <p:nvPr/>
        </p:nvGrpSpPr>
        <p:grpSpPr>
          <a:xfrm rot="0">
            <a:off x="2958694" y="2920889"/>
            <a:ext cx="103622" cy="217751"/>
            <a:chOff x="0" y="0"/>
            <a:chExt cx="138163" cy="290335"/>
          </a:xfrm>
        </p:grpSpPr>
        <p:sp>
          <p:nvSpPr>
            <p:cNvPr name="Freeform 336" id="336"/>
            <p:cNvSpPr/>
            <p:nvPr/>
          </p:nvSpPr>
          <p:spPr>
            <a:xfrm flipH="false" flipV="false" rot="0">
              <a:off x="0" y="0"/>
              <a:ext cx="137922" cy="290322"/>
            </a:xfrm>
            <a:custGeom>
              <a:avLst/>
              <a:gdLst/>
              <a:ahLst/>
              <a:cxnLst/>
              <a:rect r="r" b="b" t="t" l="l"/>
              <a:pathLst>
                <a:path h="290322" w="137922">
                  <a:moveTo>
                    <a:pt x="5207" y="0"/>
                  </a:moveTo>
                  <a:cubicBezTo>
                    <a:pt x="3429" y="1143"/>
                    <a:pt x="1778" y="2159"/>
                    <a:pt x="0" y="3302"/>
                  </a:cubicBezTo>
                  <a:cubicBezTo>
                    <a:pt x="3429" y="9779"/>
                    <a:pt x="7112" y="16637"/>
                    <a:pt x="10922" y="24003"/>
                  </a:cubicBezTo>
                  <a:lnTo>
                    <a:pt x="10922" y="24003"/>
                  </a:lnTo>
                  <a:cubicBezTo>
                    <a:pt x="9017" y="15748"/>
                    <a:pt x="6985" y="7747"/>
                    <a:pt x="5207" y="0"/>
                  </a:cubicBezTo>
                  <a:close/>
                  <a:moveTo>
                    <a:pt x="100076" y="48006"/>
                  </a:moveTo>
                  <a:cubicBezTo>
                    <a:pt x="72898" y="48387"/>
                    <a:pt x="51054" y="48768"/>
                    <a:pt x="17018" y="49403"/>
                  </a:cubicBezTo>
                  <a:cubicBezTo>
                    <a:pt x="16891" y="49022"/>
                    <a:pt x="16764" y="48514"/>
                    <a:pt x="16637" y="48133"/>
                  </a:cubicBezTo>
                  <a:lnTo>
                    <a:pt x="16637" y="48133"/>
                  </a:lnTo>
                  <a:cubicBezTo>
                    <a:pt x="17526" y="108458"/>
                    <a:pt x="17907" y="142748"/>
                    <a:pt x="18669" y="207010"/>
                  </a:cubicBezTo>
                  <a:cubicBezTo>
                    <a:pt x="12065" y="207137"/>
                    <a:pt x="5969" y="207137"/>
                    <a:pt x="127" y="207264"/>
                  </a:cubicBezTo>
                  <a:cubicBezTo>
                    <a:pt x="2667" y="218059"/>
                    <a:pt x="5334" y="229235"/>
                    <a:pt x="8128" y="241046"/>
                  </a:cubicBezTo>
                  <a:cubicBezTo>
                    <a:pt x="9906" y="248793"/>
                    <a:pt x="11811" y="256667"/>
                    <a:pt x="13843" y="265049"/>
                  </a:cubicBezTo>
                  <a:cubicBezTo>
                    <a:pt x="15621" y="272796"/>
                    <a:pt x="17526" y="280797"/>
                    <a:pt x="19558" y="289052"/>
                  </a:cubicBezTo>
                  <a:cubicBezTo>
                    <a:pt x="19685" y="289433"/>
                    <a:pt x="19812" y="289941"/>
                    <a:pt x="19812" y="290322"/>
                  </a:cubicBezTo>
                  <a:cubicBezTo>
                    <a:pt x="53848" y="289941"/>
                    <a:pt x="75692" y="289687"/>
                    <a:pt x="102870" y="289306"/>
                  </a:cubicBezTo>
                  <a:cubicBezTo>
                    <a:pt x="110363" y="289179"/>
                    <a:pt x="118110" y="289052"/>
                    <a:pt x="126746" y="289052"/>
                  </a:cubicBezTo>
                  <a:cubicBezTo>
                    <a:pt x="130302" y="289052"/>
                    <a:pt x="134112" y="288925"/>
                    <a:pt x="137922" y="288925"/>
                  </a:cubicBezTo>
                  <a:cubicBezTo>
                    <a:pt x="137922" y="284480"/>
                    <a:pt x="137795" y="280162"/>
                    <a:pt x="137795" y="275844"/>
                  </a:cubicBezTo>
                  <a:cubicBezTo>
                    <a:pt x="137541" y="257175"/>
                    <a:pt x="137414" y="241046"/>
                    <a:pt x="137287" y="225679"/>
                  </a:cubicBezTo>
                  <a:cubicBezTo>
                    <a:pt x="137033" y="203327"/>
                    <a:pt x="136779" y="182753"/>
                    <a:pt x="136525" y="158750"/>
                  </a:cubicBezTo>
                  <a:cubicBezTo>
                    <a:pt x="136398" y="145796"/>
                    <a:pt x="136144" y="131826"/>
                    <a:pt x="136017" y="116078"/>
                  </a:cubicBezTo>
                  <a:cubicBezTo>
                    <a:pt x="134747" y="113538"/>
                    <a:pt x="133350" y="111125"/>
                    <a:pt x="132080" y="108712"/>
                  </a:cubicBezTo>
                  <a:cubicBezTo>
                    <a:pt x="129413" y="103759"/>
                    <a:pt x="126873" y="98933"/>
                    <a:pt x="124460" y="94361"/>
                  </a:cubicBezTo>
                  <a:cubicBezTo>
                    <a:pt x="115570" y="77216"/>
                    <a:pt x="107823" y="62484"/>
                    <a:pt x="100076" y="48006"/>
                  </a:cubicBezTo>
                  <a:close/>
                </a:path>
              </a:pathLst>
            </a:custGeom>
            <a:blipFill>
              <a:blip r:embed="rId150"/>
              <a:stretch>
                <a:fillRect l="-9005" t="-7427" r="-10515" b="-6797"/>
              </a:stretch>
            </a:blipFill>
          </p:spPr>
        </p:sp>
      </p:grpSp>
      <p:grpSp>
        <p:nvGrpSpPr>
          <p:cNvPr name="Group 337" id="337"/>
          <p:cNvGrpSpPr>
            <a:grpSpLocks noChangeAspect="true"/>
          </p:cNvGrpSpPr>
          <p:nvPr/>
        </p:nvGrpSpPr>
        <p:grpSpPr>
          <a:xfrm rot="0">
            <a:off x="2857652" y="2860043"/>
            <a:ext cx="115129" cy="217275"/>
            <a:chOff x="0" y="0"/>
            <a:chExt cx="153505" cy="289700"/>
          </a:xfrm>
        </p:grpSpPr>
        <p:sp>
          <p:nvSpPr>
            <p:cNvPr name="Freeform 338" id="338"/>
            <p:cNvSpPr/>
            <p:nvPr/>
          </p:nvSpPr>
          <p:spPr>
            <a:xfrm flipH="false" flipV="false" rot="0">
              <a:off x="0" y="0"/>
              <a:ext cx="153543" cy="289687"/>
            </a:xfrm>
            <a:custGeom>
              <a:avLst/>
              <a:gdLst/>
              <a:ahLst/>
              <a:cxnLst/>
              <a:rect r="r" b="b" t="t" l="l"/>
              <a:pathLst>
                <a:path h="289687" w="153543">
                  <a:moveTo>
                    <a:pt x="20193" y="0"/>
                  </a:moveTo>
                  <a:cubicBezTo>
                    <a:pt x="13589" y="4191"/>
                    <a:pt x="6985" y="8255"/>
                    <a:pt x="0" y="12827"/>
                  </a:cubicBezTo>
                  <a:cubicBezTo>
                    <a:pt x="1016" y="14605"/>
                    <a:pt x="1905" y="16510"/>
                    <a:pt x="2921" y="18415"/>
                  </a:cubicBezTo>
                  <a:cubicBezTo>
                    <a:pt x="3937" y="77470"/>
                    <a:pt x="4445" y="111252"/>
                    <a:pt x="5080" y="163322"/>
                  </a:cubicBezTo>
                  <a:cubicBezTo>
                    <a:pt x="10922" y="187833"/>
                    <a:pt x="16891" y="212471"/>
                    <a:pt x="23622" y="240411"/>
                  </a:cubicBezTo>
                  <a:cubicBezTo>
                    <a:pt x="27305" y="255651"/>
                    <a:pt x="31115" y="271907"/>
                    <a:pt x="35433" y="289687"/>
                  </a:cubicBezTo>
                  <a:cubicBezTo>
                    <a:pt x="69469" y="289179"/>
                    <a:pt x="91313" y="288925"/>
                    <a:pt x="118491" y="288544"/>
                  </a:cubicBezTo>
                  <a:cubicBezTo>
                    <a:pt x="123698" y="288417"/>
                    <a:pt x="129286" y="288417"/>
                    <a:pt x="135001" y="288290"/>
                  </a:cubicBezTo>
                  <a:cubicBezTo>
                    <a:pt x="140716" y="288163"/>
                    <a:pt x="146939" y="288163"/>
                    <a:pt x="153543" y="288036"/>
                  </a:cubicBezTo>
                  <a:cubicBezTo>
                    <a:pt x="152781" y="223774"/>
                    <a:pt x="152400" y="189357"/>
                    <a:pt x="151511" y="129159"/>
                  </a:cubicBezTo>
                  <a:cubicBezTo>
                    <a:pt x="149479" y="120777"/>
                    <a:pt x="147574" y="112776"/>
                    <a:pt x="145669" y="105156"/>
                  </a:cubicBezTo>
                  <a:cubicBezTo>
                    <a:pt x="141732" y="97917"/>
                    <a:pt x="138176" y="91059"/>
                    <a:pt x="134747" y="84455"/>
                  </a:cubicBezTo>
                  <a:cubicBezTo>
                    <a:pt x="127762" y="71247"/>
                    <a:pt x="121412" y="59436"/>
                    <a:pt x="115189" y="47752"/>
                  </a:cubicBezTo>
                  <a:cubicBezTo>
                    <a:pt x="88011" y="48260"/>
                    <a:pt x="66167" y="48641"/>
                    <a:pt x="32131" y="49276"/>
                  </a:cubicBezTo>
                  <a:cubicBezTo>
                    <a:pt x="27813" y="31496"/>
                    <a:pt x="23876" y="15240"/>
                    <a:pt x="20193" y="0"/>
                  </a:cubicBezTo>
                  <a:close/>
                </a:path>
              </a:pathLst>
            </a:custGeom>
            <a:blipFill>
              <a:blip r:embed="rId151"/>
              <a:stretch>
                <a:fillRect l="-8502" t="-6137" r="-11455" b="-5002"/>
              </a:stretch>
            </a:blipFill>
          </p:spPr>
        </p:sp>
      </p:grpSp>
      <p:grpSp>
        <p:nvGrpSpPr>
          <p:cNvPr name="Group 339" id="339"/>
          <p:cNvGrpSpPr>
            <a:grpSpLocks noChangeAspect="true"/>
          </p:cNvGrpSpPr>
          <p:nvPr/>
        </p:nvGrpSpPr>
        <p:grpSpPr>
          <a:xfrm rot="0">
            <a:off x="2754544" y="2787434"/>
            <a:ext cx="107185" cy="216675"/>
            <a:chOff x="0" y="0"/>
            <a:chExt cx="142913" cy="288900"/>
          </a:xfrm>
        </p:grpSpPr>
        <p:sp>
          <p:nvSpPr>
            <p:cNvPr name="Freeform 340" id="340"/>
            <p:cNvSpPr/>
            <p:nvPr/>
          </p:nvSpPr>
          <p:spPr>
            <a:xfrm flipH="false" flipV="false" rot="0">
              <a:off x="0" y="0"/>
              <a:ext cx="142875" cy="289052"/>
            </a:xfrm>
            <a:custGeom>
              <a:avLst/>
              <a:gdLst/>
              <a:ahLst/>
              <a:cxnLst/>
              <a:rect r="r" b="b" t="t" l="l"/>
              <a:pathLst>
                <a:path h="289052" w="142875">
                  <a:moveTo>
                    <a:pt x="9144" y="0"/>
                  </a:moveTo>
                  <a:cubicBezTo>
                    <a:pt x="6096" y="1905"/>
                    <a:pt x="3048" y="3810"/>
                    <a:pt x="0" y="5842"/>
                  </a:cubicBezTo>
                  <a:cubicBezTo>
                    <a:pt x="3937" y="13081"/>
                    <a:pt x="8001" y="20701"/>
                    <a:pt x="12446" y="28956"/>
                  </a:cubicBezTo>
                  <a:cubicBezTo>
                    <a:pt x="13589" y="97536"/>
                    <a:pt x="14097" y="131826"/>
                    <a:pt x="15113" y="200533"/>
                  </a:cubicBezTo>
                  <a:cubicBezTo>
                    <a:pt x="11049" y="200660"/>
                    <a:pt x="7239" y="200660"/>
                    <a:pt x="3429" y="200787"/>
                  </a:cubicBezTo>
                  <a:cubicBezTo>
                    <a:pt x="6477" y="213233"/>
                    <a:pt x="9525" y="226187"/>
                    <a:pt x="12954" y="239903"/>
                  </a:cubicBezTo>
                  <a:cubicBezTo>
                    <a:pt x="16637" y="255143"/>
                    <a:pt x="20574" y="271272"/>
                    <a:pt x="24765" y="289052"/>
                  </a:cubicBezTo>
                  <a:cubicBezTo>
                    <a:pt x="58801" y="288544"/>
                    <a:pt x="80645" y="288163"/>
                    <a:pt x="107823" y="287782"/>
                  </a:cubicBezTo>
                  <a:cubicBezTo>
                    <a:pt x="118364" y="287655"/>
                    <a:pt x="129667" y="287401"/>
                    <a:pt x="142875" y="287274"/>
                  </a:cubicBezTo>
                  <a:cubicBezTo>
                    <a:pt x="142748" y="277749"/>
                    <a:pt x="142621" y="268859"/>
                    <a:pt x="142494" y="260350"/>
                  </a:cubicBezTo>
                  <a:cubicBezTo>
                    <a:pt x="141859" y="208280"/>
                    <a:pt x="141351" y="174498"/>
                    <a:pt x="140335" y="115316"/>
                  </a:cubicBezTo>
                  <a:cubicBezTo>
                    <a:pt x="139319" y="113411"/>
                    <a:pt x="138303" y="111633"/>
                    <a:pt x="137414" y="109728"/>
                  </a:cubicBezTo>
                  <a:cubicBezTo>
                    <a:pt x="124587" y="85471"/>
                    <a:pt x="114300" y="66167"/>
                    <a:pt x="104267" y="47371"/>
                  </a:cubicBezTo>
                  <a:cubicBezTo>
                    <a:pt x="77089" y="47879"/>
                    <a:pt x="55245" y="48387"/>
                    <a:pt x="21209" y="49022"/>
                  </a:cubicBezTo>
                  <a:cubicBezTo>
                    <a:pt x="16891" y="31369"/>
                    <a:pt x="12954" y="15113"/>
                    <a:pt x="9144" y="0"/>
                  </a:cubicBezTo>
                  <a:close/>
                </a:path>
              </a:pathLst>
            </a:custGeom>
            <a:blipFill>
              <a:blip r:embed="rId152"/>
              <a:stretch>
                <a:fillRect l="-7653" t="-6111" r="-7724" b="-5272"/>
              </a:stretch>
            </a:blipFill>
          </p:spPr>
        </p:sp>
      </p:grpSp>
      <p:grpSp>
        <p:nvGrpSpPr>
          <p:cNvPr name="Group 341" id="341"/>
          <p:cNvGrpSpPr>
            <a:grpSpLocks noChangeAspect="true"/>
          </p:cNvGrpSpPr>
          <p:nvPr/>
        </p:nvGrpSpPr>
        <p:grpSpPr>
          <a:xfrm rot="0">
            <a:off x="2956455" y="2748334"/>
            <a:ext cx="103642" cy="209550"/>
            <a:chOff x="0" y="0"/>
            <a:chExt cx="138189" cy="279400"/>
          </a:xfrm>
        </p:grpSpPr>
        <p:sp>
          <p:nvSpPr>
            <p:cNvPr name="Freeform 342" id="342"/>
            <p:cNvSpPr/>
            <p:nvPr/>
          </p:nvSpPr>
          <p:spPr>
            <a:xfrm flipH="false" flipV="false" rot="0">
              <a:off x="0" y="0"/>
              <a:ext cx="138430" cy="279400"/>
            </a:xfrm>
            <a:custGeom>
              <a:avLst/>
              <a:gdLst/>
              <a:ahLst/>
              <a:cxnLst/>
              <a:rect r="r" b="b" t="t" l="l"/>
              <a:pathLst>
                <a:path h="279400" w="138430">
                  <a:moveTo>
                    <a:pt x="79629" y="0"/>
                  </a:moveTo>
                  <a:cubicBezTo>
                    <a:pt x="49530" y="635"/>
                    <a:pt x="28956" y="1143"/>
                    <a:pt x="3937" y="1651"/>
                  </a:cubicBezTo>
                  <a:cubicBezTo>
                    <a:pt x="7620" y="8509"/>
                    <a:pt x="11557" y="15875"/>
                    <a:pt x="15748" y="23622"/>
                  </a:cubicBezTo>
                  <a:cubicBezTo>
                    <a:pt x="17018" y="92583"/>
                    <a:pt x="17526" y="127000"/>
                    <a:pt x="18542" y="195961"/>
                  </a:cubicBezTo>
                  <a:cubicBezTo>
                    <a:pt x="11938" y="196088"/>
                    <a:pt x="5842" y="196215"/>
                    <a:pt x="0" y="196342"/>
                  </a:cubicBezTo>
                  <a:cubicBezTo>
                    <a:pt x="2667" y="207137"/>
                    <a:pt x="5334" y="218313"/>
                    <a:pt x="8128" y="230124"/>
                  </a:cubicBezTo>
                  <a:cubicBezTo>
                    <a:pt x="10033" y="237871"/>
                    <a:pt x="11938" y="245872"/>
                    <a:pt x="13970" y="254127"/>
                  </a:cubicBezTo>
                  <a:cubicBezTo>
                    <a:pt x="15875" y="261874"/>
                    <a:pt x="17780" y="269875"/>
                    <a:pt x="19812" y="278130"/>
                  </a:cubicBezTo>
                  <a:cubicBezTo>
                    <a:pt x="19939" y="278511"/>
                    <a:pt x="20066" y="279019"/>
                    <a:pt x="20193" y="279400"/>
                  </a:cubicBezTo>
                  <a:cubicBezTo>
                    <a:pt x="54229" y="278892"/>
                    <a:pt x="76073" y="278511"/>
                    <a:pt x="103251" y="278003"/>
                  </a:cubicBezTo>
                  <a:cubicBezTo>
                    <a:pt x="110617" y="277876"/>
                    <a:pt x="118491" y="277749"/>
                    <a:pt x="127127" y="277622"/>
                  </a:cubicBezTo>
                  <a:cubicBezTo>
                    <a:pt x="130810" y="277622"/>
                    <a:pt x="134493" y="277495"/>
                    <a:pt x="138430" y="277495"/>
                  </a:cubicBezTo>
                  <a:cubicBezTo>
                    <a:pt x="138430" y="275590"/>
                    <a:pt x="138430" y="273812"/>
                    <a:pt x="138303" y="271907"/>
                  </a:cubicBezTo>
                  <a:cubicBezTo>
                    <a:pt x="138049" y="253111"/>
                    <a:pt x="137795" y="236982"/>
                    <a:pt x="137668" y="221742"/>
                  </a:cubicBezTo>
                  <a:cubicBezTo>
                    <a:pt x="137287" y="198755"/>
                    <a:pt x="137033" y="178181"/>
                    <a:pt x="136652" y="154813"/>
                  </a:cubicBezTo>
                  <a:cubicBezTo>
                    <a:pt x="136398" y="139700"/>
                    <a:pt x="136144" y="123444"/>
                    <a:pt x="135890" y="104648"/>
                  </a:cubicBezTo>
                  <a:lnTo>
                    <a:pt x="135890" y="104648"/>
                  </a:lnTo>
                  <a:cubicBezTo>
                    <a:pt x="131826" y="96901"/>
                    <a:pt x="127889" y="89662"/>
                    <a:pt x="124333" y="82804"/>
                  </a:cubicBezTo>
                  <a:cubicBezTo>
                    <a:pt x="107315" y="51689"/>
                    <a:pt x="94742" y="28067"/>
                    <a:pt x="79629" y="0"/>
                  </a:cubicBezTo>
                  <a:close/>
                </a:path>
              </a:pathLst>
            </a:custGeom>
            <a:blipFill>
              <a:blip r:embed="rId153"/>
              <a:stretch>
                <a:fillRect l="-13798" t="-4963" r="-12266" b="-6809"/>
              </a:stretch>
            </a:blipFill>
          </p:spPr>
        </p:sp>
      </p:grpSp>
      <p:grpSp>
        <p:nvGrpSpPr>
          <p:cNvPr name="Group 343" id="343"/>
          <p:cNvGrpSpPr>
            <a:grpSpLocks noChangeAspect="true"/>
          </p:cNvGrpSpPr>
          <p:nvPr/>
        </p:nvGrpSpPr>
        <p:grpSpPr>
          <a:xfrm rot="0">
            <a:off x="2906763" y="2533907"/>
            <a:ext cx="114329" cy="215646"/>
            <a:chOff x="0" y="0"/>
            <a:chExt cx="152438" cy="287528"/>
          </a:xfrm>
        </p:grpSpPr>
        <p:sp>
          <p:nvSpPr>
            <p:cNvPr name="Freeform 344" id="344"/>
            <p:cNvSpPr/>
            <p:nvPr/>
          </p:nvSpPr>
          <p:spPr>
            <a:xfrm flipH="false" flipV="false" rot="0">
              <a:off x="0" y="0"/>
              <a:ext cx="152527" cy="287655"/>
            </a:xfrm>
            <a:custGeom>
              <a:avLst/>
              <a:gdLst/>
              <a:ahLst/>
              <a:cxnLst/>
              <a:rect r="r" b="b" t="t" l="l"/>
              <a:pathLst>
                <a:path h="287655" w="152527">
                  <a:moveTo>
                    <a:pt x="14732" y="0"/>
                  </a:moveTo>
                  <a:cubicBezTo>
                    <a:pt x="9906" y="3048"/>
                    <a:pt x="5080" y="6223"/>
                    <a:pt x="0" y="9525"/>
                  </a:cubicBezTo>
                  <a:cubicBezTo>
                    <a:pt x="4953" y="18542"/>
                    <a:pt x="10160" y="28194"/>
                    <a:pt x="15875" y="38735"/>
                  </a:cubicBezTo>
                  <a:cubicBezTo>
                    <a:pt x="17272" y="101092"/>
                    <a:pt x="17907" y="135255"/>
                    <a:pt x="19050" y="192278"/>
                  </a:cubicBezTo>
                  <a:cubicBezTo>
                    <a:pt x="37338" y="226314"/>
                    <a:pt x="51181" y="251968"/>
                    <a:pt x="70231" y="287655"/>
                  </a:cubicBezTo>
                  <a:cubicBezTo>
                    <a:pt x="95377" y="287147"/>
                    <a:pt x="115951" y="286639"/>
                    <a:pt x="146050" y="286004"/>
                  </a:cubicBezTo>
                  <a:cubicBezTo>
                    <a:pt x="148209" y="286004"/>
                    <a:pt x="150368" y="285877"/>
                    <a:pt x="152527" y="285877"/>
                  </a:cubicBezTo>
                  <a:cubicBezTo>
                    <a:pt x="151257" y="216916"/>
                    <a:pt x="150622" y="182372"/>
                    <a:pt x="149225" y="113284"/>
                  </a:cubicBezTo>
                  <a:cubicBezTo>
                    <a:pt x="137795" y="92075"/>
                    <a:pt x="128397" y="74676"/>
                    <a:pt x="119634" y="58420"/>
                  </a:cubicBezTo>
                  <a:cubicBezTo>
                    <a:pt x="89154" y="59182"/>
                    <a:pt x="66675" y="59817"/>
                    <a:pt x="29972" y="60706"/>
                  </a:cubicBezTo>
                  <a:cubicBezTo>
                    <a:pt x="24257" y="38354"/>
                    <a:pt x="19304" y="18542"/>
                    <a:pt x="14732" y="0"/>
                  </a:cubicBezTo>
                  <a:close/>
                </a:path>
              </a:pathLst>
            </a:custGeom>
            <a:blipFill>
              <a:blip r:embed="rId154"/>
              <a:stretch>
                <a:fillRect l="-7119" t="-6260" r="-7293" b="-5664"/>
              </a:stretch>
            </a:blipFill>
          </p:spPr>
        </p:sp>
      </p:grpSp>
      <p:grpSp>
        <p:nvGrpSpPr>
          <p:cNvPr name="Group 345" id="345"/>
          <p:cNvGrpSpPr>
            <a:grpSpLocks noChangeAspect="true"/>
          </p:cNvGrpSpPr>
          <p:nvPr/>
        </p:nvGrpSpPr>
        <p:grpSpPr>
          <a:xfrm rot="0">
            <a:off x="2856728" y="2678020"/>
            <a:ext cx="113643" cy="218913"/>
            <a:chOff x="0" y="0"/>
            <a:chExt cx="151524" cy="291884"/>
          </a:xfrm>
        </p:grpSpPr>
        <p:sp>
          <p:nvSpPr>
            <p:cNvPr name="Freeform 346" id="346"/>
            <p:cNvSpPr/>
            <p:nvPr/>
          </p:nvSpPr>
          <p:spPr>
            <a:xfrm flipH="false" flipV="false" rot="0">
              <a:off x="0" y="0"/>
              <a:ext cx="151511" cy="291846"/>
            </a:xfrm>
            <a:custGeom>
              <a:avLst/>
              <a:gdLst/>
              <a:ahLst/>
              <a:cxnLst/>
              <a:rect r="r" b="b" t="t" l="l"/>
              <a:pathLst>
                <a:path h="291846" w="151511">
                  <a:moveTo>
                    <a:pt x="85725" y="0"/>
                  </a:moveTo>
                  <a:cubicBezTo>
                    <a:pt x="85852" y="5969"/>
                    <a:pt x="85979" y="12192"/>
                    <a:pt x="86106" y="18669"/>
                  </a:cubicBezTo>
                  <a:cubicBezTo>
                    <a:pt x="50800" y="19431"/>
                    <a:pt x="28702" y="19939"/>
                    <a:pt x="0" y="20574"/>
                  </a:cubicBezTo>
                  <a:cubicBezTo>
                    <a:pt x="1143" y="79756"/>
                    <a:pt x="1778" y="113411"/>
                    <a:pt x="2667" y="165608"/>
                  </a:cubicBezTo>
                  <a:cubicBezTo>
                    <a:pt x="8636" y="190119"/>
                    <a:pt x="14732" y="214630"/>
                    <a:pt x="21463" y="242697"/>
                  </a:cubicBezTo>
                  <a:cubicBezTo>
                    <a:pt x="25146" y="257937"/>
                    <a:pt x="29083" y="274193"/>
                    <a:pt x="33401" y="291846"/>
                  </a:cubicBezTo>
                  <a:cubicBezTo>
                    <a:pt x="67437" y="291211"/>
                    <a:pt x="89281" y="290830"/>
                    <a:pt x="116459" y="290322"/>
                  </a:cubicBezTo>
                  <a:cubicBezTo>
                    <a:pt x="121666" y="290195"/>
                    <a:pt x="127254" y="290068"/>
                    <a:pt x="132969" y="290068"/>
                  </a:cubicBezTo>
                  <a:cubicBezTo>
                    <a:pt x="138684" y="290068"/>
                    <a:pt x="144907" y="289814"/>
                    <a:pt x="151511" y="289687"/>
                  </a:cubicBezTo>
                  <a:cubicBezTo>
                    <a:pt x="150495" y="220726"/>
                    <a:pt x="149860" y="186309"/>
                    <a:pt x="148717" y="117348"/>
                  </a:cubicBezTo>
                  <a:cubicBezTo>
                    <a:pt x="144526" y="109601"/>
                    <a:pt x="140589" y="102235"/>
                    <a:pt x="136906" y="95377"/>
                  </a:cubicBezTo>
                  <a:cubicBezTo>
                    <a:pt x="117729" y="59690"/>
                    <a:pt x="104013" y="34036"/>
                    <a:pt x="85725" y="0"/>
                  </a:cubicBezTo>
                  <a:close/>
                </a:path>
              </a:pathLst>
            </a:custGeom>
            <a:blipFill>
              <a:blip r:embed="rId155"/>
              <a:stretch>
                <a:fillRect l="-7803" t="-5757" r="-7376" b="-4560"/>
              </a:stretch>
            </a:blipFill>
          </p:spPr>
        </p:sp>
      </p:grpSp>
      <p:grpSp>
        <p:nvGrpSpPr>
          <p:cNvPr name="Group 347" id="347"/>
          <p:cNvGrpSpPr>
            <a:grpSpLocks noChangeAspect="true"/>
          </p:cNvGrpSpPr>
          <p:nvPr/>
        </p:nvGrpSpPr>
        <p:grpSpPr>
          <a:xfrm rot="0">
            <a:off x="2807513" y="2520248"/>
            <a:ext cx="113767" cy="173269"/>
            <a:chOff x="0" y="0"/>
            <a:chExt cx="151689" cy="231026"/>
          </a:xfrm>
        </p:grpSpPr>
        <p:sp>
          <p:nvSpPr>
            <p:cNvPr name="Freeform 348" id="348"/>
            <p:cNvSpPr/>
            <p:nvPr/>
          </p:nvSpPr>
          <p:spPr>
            <a:xfrm flipH="false" flipV="false" rot="0">
              <a:off x="0" y="0"/>
              <a:ext cx="151765" cy="231013"/>
            </a:xfrm>
            <a:custGeom>
              <a:avLst/>
              <a:gdLst/>
              <a:ahLst/>
              <a:cxnLst/>
              <a:rect r="r" b="b" t="t" l="l"/>
              <a:pathLst>
                <a:path h="231013" w="151765">
                  <a:moveTo>
                    <a:pt x="0" y="0"/>
                  </a:moveTo>
                  <a:cubicBezTo>
                    <a:pt x="889" y="37465"/>
                    <a:pt x="1524" y="66294"/>
                    <a:pt x="2286" y="105791"/>
                  </a:cubicBezTo>
                  <a:cubicBezTo>
                    <a:pt x="3556" y="110617"/>
                    <a:pt x="4699" y="115570"/>
                    <a:pt x="5969" y="120523"/>
                  </a:cubicBezTo>
                  <a:cubicBezTo>
                    <a:pt x="26162" y="157734"/>
                    <a:pt x="41148" y="185674"/>
                    <a:pt x="65659" y="231013"/>
                  </a:cubicBezTo>
                  <a:lnTo>
                    <a:pt x="65659" y="231013"/>
                  </a:lnTo>
                  <a:cubicBezTo>
                    <a:pt x="94361" y="230378"/>
                    <a:pt x="116459" y="229870"/>
                    <a:pt x="151765" y="229108"/>
                  </a:cubicBezTo>
                  <a:cubicBezTo>
                    <a:pt x="151638" y="222631"/>
                    <a:pt x="151511" y="216408"/>
                    <a:pt x="151384" y="210439"/>
                  </a:cubicBezTo>
                  <a:cubicBezTo>
                    <a:pt x="150241" y="153416"/>
                    <a:pt x="149606" y="119253"/>
                    <a:pt x="148209" y="56896"/>
                  </a:cubicBezTo>
                  <a:cubicBezTo>
                    <a:pt x="142494" y="46355"/>
                    <a:pt x="137287" y="36703"/>
                    <a:pt x="132334" y="27686"/>
                  </a:cubicBezTo>
                  <a:cubicBezTo>
                    <a:pt x="127381" y="18669"/>
                    <a:pt x="122936" y="10287"/>
                    <a:pt x="118491" y="2159"/>
                  </a:cubicBezTo>
                  <a:cubicBezTo>
                    <a:pt x="88011" y="2921"/>
                    <a:pt x="65532" y="3556"/>
                    <a:pt x="28829" y="4572"/>
                  </a:cubicBezTo>
                  <a:cubicBezTo>
                    <a:pt x="28448" y="3048"/>
                    <a:pt x="28067" y="1524"/>
                    <a:pt x="27686" y="0"/>
                  </a:cubicBezTo>
                  <a:close/>
                </a:path>
              </a:pathLst>
            </a:custGeom>
            <a:blipFill>
              <a:blip r:embed="rId156"/>
              <a:stretch>
                <a:fillRect l="-9146" t="-8290" r="-12217" b="-5964"/>
              </a:stretch>
            </a:blipFill>
          </p:spPr>
        </p:sp>
      </p:grpSp>
      <p:sp>
        <p:nvSpPr>
          <p:cNvPr name="Freeform 349" id="349"/>
          <p:cNvSpPr/>
          <p:nvPr/>
        </p:nvSpPr>
        <p:spPr>
          <a:xfrm flipH="false" flipV="false" rot="0">
            <a:off x="2736904" y="2520248"/>
            <a:ext cx="72476" cy="91697"/>
          </a:xfrm>
          <a:custGeom>
            <a:avLst/>
            <a:gdLst/>
            <a:ahLst/>
            <a:cxnLst/>
            <a:rect r="r" b="b" t="t" l="l"/>
            <a:pathLst>
              <a:path h="91697" w="72476">
                <a:moveTo>
                  <a:pt x="0" y="0"/>
                </a:moveTo>
                <a:lnTo>
                  <a:pt x="72476" y="0"/>
                </a:lnTo>
                <a:lnTo>
                  <a:pt x="72476" y="91698"/>
                </a:lnTo>
                <a:lnTo>
                  <a:pt x="0" y="91698"/>
                </a:lnTo>
                <a:lnTo>
                  <a:pt x="0" y="0"/>
                </a:lnTo>
                <a:close/>
              </a:path>
            </a:pathLst>
          </a:custGeom>
          <a:blipFill>
            <a:blip r:embed="rId157"/>
            <a:stretch>
              <a:fillRect l="0" t="0" r="0" b="0"/>
            </a:stretch>
          </a:blipFill>
        </p:spPr>
      </p:sp>
      <p:grpSp>
        <p:nvGrpSpPr>
          <p:cNvPr name="Group 350" id="350"/>
          <p:cNvGrpSpPr>
            <a:grpSpLocks noChangeAspect="true"/>
          </p:cNvGrpSpPr>
          <p:nvPr/>
        </p:nvGrpSpPr>
        <p:grpSpPr>
          <a:xfrm rot="0">
            <a:off x="2751096" y="2582675"/>
            <a:ext cx="107937" cy="241544"/>
            <a:chOff x="0" y="0"/>
            <a:chExt cx="143916" cy="322059"/>
          </a:xfrm>
        </p:grpSpPr>
        <p:sp>
          <p:nvSpPr>
            <p:cNvPr name="Freeform 351" id="351"/>
            <p:cNvSpPr/>
            <p:nvPr/>
          </p:nvSpPr>
          <p:spPr>
            <a:xfrm flipH="false" flipV="false" rot="0">
              <a:off x="0" y="0"/>
              <a:ext cx="144018" cy="322072"/>
            </a:xfrm>
            <a:custGeom>
              <a:avLst/>
              <a:gdLst/>
              <a:ahLst/>
              <a:cxnLst/>
              <a:rect r="r" b="b" t="t" l="l"/>
              <a:pathLst>
                <a:path h="322072" w="144018">
                  <a:moveTo>
                    <a:pt x="60960" y="0"/>
                  </a:moveTo>
                  <a:cubicBezTo>
                    <a:pt x="36195" y="15875"/>
                    <a:pt x="19050" y="26797"/>
                    <a:pt x="0" y="38989"/>
                  </a:cubicBezTo>
                  <a:cubicBezTo>
                    <a:pt x="3937" y="46228"/>
                    <a:pt x="8001" y="53848"/>
                    <a:pt x="12573" y="62103"/>
                  </a:cubicBezTo>
                  <a:cubicBezTo>
                    <a:pt x="13970" y="130683"/>
                    <a:pt x="14605" y="164973"/>
                    <a:pt x="15875" y="233680"/>
                  </a:cubicBezTo>
                  <a:cubicBezTo>
                    <a:pt x="11811" y="233807"/>
                    <a:pt x="8001" y="233807"/>
                    <a:pt x="4191" y="233934"/>
                  </a:cubicBezTo>
                  <a:cubicBezTo>
                    <a:pt x="7239" y="246380"/>
                    <a:pt x="10414" y="259334"/>
                    <a:pt x="13843" y="273050"/>
                  </a:cubicBezTo>
                  <a:cubicBezTo>
                    <a:pt x="17526" y="288163"/>
                    <a:pt x="21463" y="304419"/>
                    <a:pt x="25908" y="322072"/>
                  </a:cubicBezTo>
                  <a:cubicBezTo>
                    <a:pt x="59944" y="321437"/>
                    <a:pt x="81788" y="320929"/>
                    <a:pt x="108966" y="320421"/>
                  </a:cubicBezTo>
                  <a:cubicBezTo>
                    <a:pt x="119507" y="320167"/>
                    <a:pt x="130810" y="320040"/>
                    <a:pt x="144018" y="319786"/>
                  </a:cubicBezTo>
                  <a:cubicBezTo>
                    <a:pt x="143891" y="310134"/>
                    <a:pt x="143764" y="301244"/>
                    <a:pt x="143510" y="292862"/>
                  </a:cubicBezTo>
                  <a:cubicBezTo>
                    <a:pt x="142621" y="240792"/>
                    <a:pt x="141986" y="207010"/>
                    <a:pt x="140843" y="147828"/>
                  </a:cubicBezTo>
                  <a:lnTo>
                    <a:pt x="140843" y="147828"/>
                  </a:lnTo>
                  <a:cubicBezTo>
                    <a:pt x="116459" y="102489"/>
                    <a:pt x="101346" y="74549"/>
                    <a:pt x="81153" y="37338"/>
                  </a:cubicBezTo>
                  <a:cubicBezTo>
                    <a:pt x="80010" y="35179"/>
                    <a:pt x="78867" y="33147"/>
                    <a:pt x="77724" y="30861"/>
                  </a:cubicBezTo>
                  <a:cubicBezTo>
                    <a:pt x="72517" y="21336"/>
                    <a:pt x="67056" y="11176"/>
                    <a:pt x="60960" y="0"/>
                  </a:cubicBezTo>
                  <a:close/>
                </a:path>
              </a:pathLst>
            </a:custGeom>
            <a:blipFill>
              <a:blip r:embed="rId158"/>
              <a:stretch>
                <a:fillRect l="-11119" t="-4767" r="-10052" b="-4203"/>
              </a:stretch>
            </a:blipFill>
          </p:spPr>
        </p:sp>
      </p:grpSp>
      <p:grpSp>
        <p:nvGrpSpPr>
          <p:cNvPr name="Group 352" id="352"/>
          <p:cNvGrpSpPr>
            <a:grpSpLocks noChangeAspect="true"/>
          </p:cNvGrpSpPr>
          <p:nvPr/>
        </p:nvGrpSpPr>
        <p:grpSpPr>
          <a:xfrm rot="0">
            <a:off x="2736904" y="4743069"/>
            <a:ext cx="21717" cy="173345"/>
            <a:chOff x="0" y="0"/>
            <a:chExt cx="28956" cy="231127"/>
          </a:xfrm>
        </p:grpSpPr>
        <p:sp>
          <p:nvSpPr>
            <p:cNvPr name="Freeform 353" id="353"/>
            <p:cNvSpPr/>
            <p:nvPr/>
          </p:nvSpPr>
          <p:spPr>
            <a:xfrm flipH="false" flipV="false" rot="0">
              <a:off x="0" y="0"/>
              <a:ext cx="29083" cy="231140"/>
            </a:xfrm>
            <a:custGeom>
              <a:avLst/>
              <a:gdLst/>
              <a:ahLst/>
              <a:cxnLst/>
              <a:rect r="r" b="b" t="t" l="l"/>
              <a:pathLst>
                <a:path h="231140" w="29083">
                  <a:moveTo>
                    <a:pt x="0" y="0"/>
                  </a:moveTo>
                  <a:lnTo>
                    <a:pt x="0" y="230378"/>
                  </a:lnTo>
                  <a:cubicBezTo>
                    <a:pt x="4191" y="230505"/>
                    <a:pt x="8636" y="230632"/>
                    <a:pt x="13335" y="230759"/>
                  </a:cubicBezTo>
                  <a:cubicBezTo>
                    <a:pt x="17018" y="230886"/>
                    <a:pt x="20955" y="231013"/>
                    <a:pt x="25019" y="231140"/>
                  </a:cubicBezTo>
                  <a:cubicBezTo>
                    <a:pt x="26670" y="162560"/>
                    <a:pt x="27559" y="128270"/>
                    <a:pt x="29083" y="59563"/>
                  </a:cubicBezTo>
                  <a:cubicBezTo>
                    <a:pt x="25019" y="51181"/>
                    <a:pt x="21209" y="43307"/>
                    <a:pt x="17526" y="35814"/>
                  </a:cubicBezTo>
                  <a:cubicBezTo>
                    <a:pt x="11176" y="22987"/>
                    <a:pt x="5461" y="11303"/>
                    <a:pt x="0" y="0"/>
                  </a:cubicBezTo>
                  <a:close/>
                </a:path>
              </a:pathLst>
            </a:custGeom>
            <a:blipFill>
              <a:blip r:embed="rId159"/>
              <a:stretch>
                <a:fillRect l="-56419" t="-6357" r="-44716" b="-7835"/>
              </a:stretch>
            </a:blipFill>
          </p:spPr>
        </p:sp>
      </p:grpSp>
      <p:grpSp>
        <p:nvGrpSpPr>
          <p:cNvPr name="Group 354" id="354"/>
          <p:cNvGrpSpPr>
            <a:grpSpLocks noChangeAspect="true"/>
          </p:cNvGrpSpPr>
          <p:nvPr/>
        </p:nvGrpSpPr>
        <p:grpSpPr>
          <a:xfrm rot="0">
            <a:off x="2736904" y="4556160"/>
            <a:ext cx="25403" cy="180404"/>
            <a:chOff x="0" y="0"/>
            <a:chExt cx="33871" cy="240538"/>
          </a:xfrm>
        </p:grpSpPr>
        <p:sp>
          <p:nvSpPr>
            <p:cNvPr name="Freeform 355" id="355"/>
            <p:cNvSpPr/>
            <p:nvPr/>
          </p:nvSpPr>
          <p:spPr>
            <a:xfrm flipH="false" flipV="false" rot="0">
              <a:off x="0" y="0"/>
              <a:ext cx="33909" cy="240538"/>
            </a:xfrm>
            <a:custGeom>
              <a:avLst/>
              <a:gdLst/>
              <a:ahLst/>
              <a:cxnLst/>
              <a:rect r="r" b="b" t="t" l="l"/>
              <a:pathLst>
                <a:path h="240538" w="33909">
                  <a:moveTo>
                    <a:pt x="0" y="0"/>
                  </a:moveTo>
                  <a:lnTo>
                    <a:pt x="0" y="239776"/>
                  </a:lnTo>
                  <a:cubicBezTo>
                    <a:pt x="5969" y="239903"/>
                    <a:pt x="12192" y="240157"/>
                    <a:pt x="18796" y="240284"/>
                  </a:cubicBezTo>
                  <a:cubicBezTo>
                    <a:pt x="22479" y="240411"/>
                    <a:pt x="26416" y="240411"/>
                    <a:pt x="30480" y="240538"/>
                  </a:cubicBezTo>
                  <a:cubicBezTo>
                    <a:pt x="31877" y="171958"/>
                    <a:pt x="32639" y="137668"/>
                    <a:pt x="33909" y="69088"/>
                  </a:cubicBezTo>
                  <a:cubicBezTo>
                    <a:pt x="29845" y="60706"/>
                    <a:pt x="25908" y="52832"/>
                    <a:pt x="22352" y="45466"/>
                  </a:cubicBezTo>
                  <a:cubicBezTo>
                    <a:pt x="14097" y="28702"/>
                    <a:pt x="6985" y="14224"/>
                    <a:pt x="0" y="0"/>
                  </a:cubicBezTo>
                  <a:close/>
                </a:path>
              </a:pathLst>
            </a:custGeom>
            <a:blipFill>
              <a:blip r:embed="rId160"/>
              <a:stretch>
                <a:fillRect l="-48389" t="-7011" r="-52621" b="-6742"/>
              </a:stretch>
            </a:blipFill>
          </p:spPr>
        </p:sp>
      </p:grpSp>
      <p:grpSp>
        <p:nvGrpSpPr>
          <p:cNvPr name="Group 356" id="356"/>
          <p:cNvGrpSpPr>
            <a:grpSpLocks noChangeAspect="true"/>
          </p:cNvGrpSpPr>
          <p:nvPr/>
        </p:nvGrpSpPr>
        <p:grpSpPr>
          <a:xfrm rot="0">
            <a:off x="2736904" y="4376328"/>
            <a:ext cx="28451" cy="180404"/>
            <a:chOff x="0" y="0"/>
            <a:chExt cx="37935" cy="240538"/>
          </a:xfrm>
        </p:grpSpPr>
        <p:sp>
          <p:nvSpPr>
            <p:cNvPr name="Freeform 357" id="357"/>
            <p:cNvSpPr/>
            <p:nvPr/>
          </p:nvSpPr>
          <p:spPr>
            <a:xfrm flipH="false" flipV="false" rot="0">
              <a:off x="0" y="0"/>
              <a:ext cx="37973" cy="240538"/>
            </a:xfrm>
            <a:custGeom>
              <a:avLst/>
              <a:gdLst/>
              <a:ahLst/>
              <a:cxnLst/>
              <a:rect r="r" b="b" t="t" l="l"/>
              <a:pathLst>
                <a:path h="240538" w="37973">
                  <a:moveTo>
                    <a:pt x="0" y="0"/>
                  </a:moveTo>
                  <a:lnTo>
                    <a:pt x="0" y="239776"/>
                  </a:lnTo>
                  <a:lnTo>
                    <a:pt x="0" y="239776"/>
                  </a:lnTo>
                  <a:cubicBezTo>
                    <a:pt x="7239" y="239903"/>
                    <a:pt x="14986" y="240157"/>
                    <a:pt x="23495" y="240284"/>
                  </a:cubicBezTo>
                  <a:cubicBezTo>
                    <a:pt x="27178" y="240411"/>
                    <a:pt x="31115" y="240411"/>
                    <a:pt x="35179" y="240538"/>
                  </a:cubicBezTo>
                  <a:cubicBezTo>
                    <a:pt x="36449" y="171958"/>
                    <a:pt x="36957" y="137541"/>
                    <a:pt x="37973" y="68961"/>
                  </a:cubicBezTo>
                  <a:cubicBezTo>
                    <a:pt x="33782" y="60579"/>
                    <a:pt x="29972" y="52705"/>
                    <a:pt x="26289" y="45339"/>
                  </a:cubicBezTo>
                  <a:cubicBezTo>
                    <a:pt x="18034" y="28702"/>
                    <a:pt x="10922" y="14224"/>
                    <a:pt x="3810" y="0"/>
                  </a:cubicBezTo>
                  <a:cubicBezTo>
                    <a:pt x="2540" y="0"/>
                    <a:pt x="1270" y="0"/>
                    <a:pt x="0" y="0"/>
                  </a:cubicBezTo>
                  <a:close/>
                </a:path>
              </a:pathLst>
            </a:custGeom>
            <a:blipFill>
              <a:blip r:embed="rId161"/>
              <a:stretch>
                <a:fillRect l="-43210" t="-7814" r="-36287" b="-5939"/>
              </a:stretch>
            </a:blipFill>
          </p:spPr>
        </p:sp>
      </p:grpSp>
      <p:grpSp>
        <p:nvGrpSpPr>
          <p:cNvPr name="Group 358" id="358"/>
          <p:cNvGrpSpPr>
            <a:grpSpLocks noChangeAspect="true"/>
          </p:cNvGrpSpPr>
          <p:nvPr/>
        </p:nvGrpSpPr>
        <p:grpSpPr>
          <a:xfrm rot="0">
            <a:off x="2736904" y="4196477"/>
            <a:ext cx="30851" cy="180337"/>
            <a:chOff x="0" y="0"/>
            <a:chExt cx="41135" cy="240449"/>
          </a:xfrm>
        </p:grpSpPr>
        <p:sp>
          <p:nvSpPr>
            <p:cNvPr name="Freeform 359" id="359"/>
            <p:cNvSpPr/>
            <p:nvPr/>
          </p:nvSpPr>
          <p:spPr>
            <a:xfrm flipH="false" flipV="false" rot="0">
              <a:off x="0" y="0"/>
              <a:ext cx="41148" cy="240411"/>
            </a:xfrm>
            <a:custGeom>
              <a:avLst/>
              <a:gdLst/>
              <a:ahLst/>
              <a:cxnLst/>
              <a:rect r="r" b="b" t="t" l="l"/>
              <a:pathLst>
                <a:path h="240411" w="41148">
                  <a:moveTo>
                    <a:pt x="0" y="0"/>
                  </a:moveTo>
                  <a:lnTo>
                    <a:pt x="0" y="239776"/>
                  </a:lnTo>
                  <a:cubicBezTo>
                    <a:pt x="1270" y="239776"/>
                    <a:pt x="2540" y="239776"/>
                    <a:pt x="3810" y="239776"/>
                  </a:cubicBezTo>
                  <a:cubicBezTo>
                    <a:pt x="11049" y="239903"/>
                    <a:pt x="18796" y="240030"/>
                    <a:pt x="27305" y="240157"/>
                  </a:cubicBezTo>
                  <a:cubicBezTo>
                    <a:pt x="30988" y="240284"/>
                    <a:pt x="34925" y="240284"/>
                    <a:pt x="38989" y="240411"/>
                  </a:cubicBezTo>
                  <a:cubicBezTo>
                    <a:pt x="40005" y="171831"/>
                    <a:pt x="40386" y="137414"/>
                    <a:pt x="41148" y="68834"/>
                  </a:cubicBezTo>
                  <a:cubicBezTo>
                    <a:pt x="36957" y="60452"/>
                    <a:pt x="33020" y="52705"/>
                    <a:pt x="29337" y="45212"/>
                  </a:cubicBezTo>
                  <a:cubicBezTo>
                    <a:pt x="21082" y="28702"/>
                    <a:pt x="13843" y="14224"/>
                    <a:pt x="6858" y="127"/>
                  </a:cubicBezTo>
                  <a:cubicBezTo>
                    <a:pt x="4445" y="0"/>
                    <a:pt x="2286" y="0"/>
                    <a:pt x="0" y="0"/>
                  </a:cubicBezTo>
                  <a:close/>
                </a:path>
              </a:pathLst>
            </a:custGeom>
            <a:blipFill>
              <a:blip r:embed="rId162"/>
              <a:stretch>
                <a:fillRect l="-39876" t="-8610" r="-25771" b="-5203"/>
              </a:stretch>
            </a:blipFill>
          </p:spPr>
        </p:sp>
      </p:grpSp>
      <p:grpSp>
        <p:nvGrpSpPr>
          <p:cNvPr name="Group 360" id="360"/>
          <p:cNvGrpSpPr>
            <a:grpSpLocks noChangeAspect="true"/>
          </p:cNvGrpSpPr>
          <p:nvPr/>
        </p:nvGrpSpPr>
        <p:grpSpPr>
          <a:xfrm rot="0">
            <a:off x="2736904" y="4016616"/>
            <a:ext cx="32614" cy="180242"/>
            <a:chOff x="0" y="0"/>
            <a:chExt cx="43485" cy="240322"/>
          </a:xfrm>
        </p:grpSpPr>
        <p:sp>
          <p:nvSpPr>
            <p:cNvPr name="Freeform 361" id="361"/>
            <p:cNvSpPr/>
            <p:nvPr/>
          </p:nvSpPr>
          <p:spPr>
            <a:xfrm flipH="false" flipV="false" rot="0">
              <a:off x="0" y="0"/>
              <a:ext cx="43688" cy="240284"/>
            </a:xfrm>
            <a:custGeom>
              <a:avLst/>
              <a:gdLst/>
              <a:ahLst/>
              <a:cxnLst/>
              <a:rect r="r" b="b" t="t" l="l"/>
              <a:pathLst>
                <a:path h="240284" w="43688">
                  <a:moveTo>
                    <a:pt x="0" y="0"/>
                  </a:moveTo>
                  <a:lnTo>
                    <a:pt x="0" y="239776"/>
                  </a:lnTo>
                  <a:cubicBezTo>
                    <a:pt x="2286" y="239776"/>
                    <a:pt x="4445" y="239776"/>
                    <a:pt x="6858" y="239903"/>
                  </a:cubicBezTo>
                  <a:cubicBezTo>
                    <a:pt x="14097" y="240030"/>
                    <a:pt x="21844" y="240030"/>
                    <a:pt x="30353" y="240157"/>
                  </a:cubicBezTo>
                  <a:cubicBezTo>
                    <a:pt x="34036" y="240284"/>
                    <a:pt x="37973" y="240284"/>
                    <a:pt x="42037" y="240284"/>
                  </a:cubicBezTo>
                  <a:cubicBezTo>
                    <a:pt x="42799" y="171577"/>
                    <a:pt x="43053" y="137287"/>
                    <a:pt x="43688" y="68707"/>
                  </a:cubicBezTo>
                  <a:cubicBezTo>
                    <a:pt x="39497" y="60325"/>
                    <a:pt x="35560" y="52578"/>
                    <a:pt x="31877" y="45212"/>
                  </a:cubicBezTo>
                  <a:cubicBezTo>
                    <a:pt x="23241" y="28575"/>
                    <a:pt x="16002" y="14224"/>
                    <a:pt x="8890" y="127"/>
                  </a:cubicBezTo>
                  <a:cubicBezTo>
                    <a:pt x="5842" y="127"/>
                    <a:pt x="2921" y="0"/>
                    <a:pt x="0" y="0"/>
                  </a:cubicBezTo>
                  <a:close/>
                </a:path>
              </a:pathLst>
            </a:custGeom>
            <a:blipFill>
              <a:blip r:embed="rId163"/>
              <a:stretch>
                <a:fillRect l="-37558" t="-5380" r="-40581" b="-4466"/>
              </a:stretch>
            </a:blipFill>
          </p:spPr>
        </p:sp>
      </p:grpSp>
      <p:grpSp>
        <p:nvGrpSpPr>
          <p:cNvPr name="Group 362" id="362"/>
          <p:cNvGrpSpPr>
            <a:grpSpLocks noChangeAspect="true"/>
          </p:cNvGrpSpPr>
          <p:nvPr/>
        </p:nvGrpSpPr>
        <p:grpSpPr>
          <a:xfrm rot="0">
            <a:off x="2736904" y="3836870"/>
            <a:ext cx="33728" cy="180032"/>
            <a:chOff x="0" y="0"/>
            <a:chExt cx="44971" cy="240043"/>
          </a:xfrm>
        </p:grpSpPr>
        <p:sp>
          <p:nvSpPr>
            <p:cNvPr name="Freeform 363" id="363"/>
            <p:cNvSpPr/>
            <p:nvPr/>
          </p:nvSpPr>
          <p:spPr>
            <a:xfrm flipH="false" flipV="false" rot="0">
              <a:off x="0" y="0"/>
              <a:ext cx="45085" cy="240157"/>
            </a:xfrm>
            <a:custGeom>
              <a:avLst/>
              <a:gdLst/>
              <a:ahLst/>
              <a:cxnLst/>
              <a:rect r="r" b="b" t="t" l="l"/>
              <a:pathLst>
                <a:path h="240157" w="45085">
                  <a:moveTo>
                    <a:pt x="0" y="0"/>
                  </a:moveTo>
                  <a:lnTo>
                    <a:pt x="0" y="239649"/>
                  </a:lnTo>
                  <a:cubicBezTo>
                    <a:pt x="2921" y="239649"/>
                    <a:pt x="5842" y="239776"/>
                    <a:pt x="8890" y="239776"/>
                  </a:cubicBezTo>
                  <a:cubicBezTo>
                    <a:pt x="16256" y="239903"/>
                    <a:pt x="23876" y="239903"/>
                    <a:pt x="32385" y="240030"/>
                  </a:cubicBezTo>
                  <a:cubicBezTo>
                    <a:pt x="36068" y="240030"/>
                    <a:pt x="40005" y="240157"/>
                    <a:pt x="44069" y="240157"/>
                  </a:cubicBezTo>
                  <a:cubicBezTo>
                    <a:pt x="44577" y="171450"/>
                    <a:pt x="44704" y="137160"/>
                    <a:pt x="45085" y="68580"/>
                  </a:cubicBezTo>
                  <a:cubicBezTo>
                    <a:pt x="40894" y="60198"/>
                    <a:pt x="36957" y="52451"/>
                    <a:pt x="33147" y="45085"/>
                  </a:cubicBezTo>
                  <a:cubicBezTo>
                    <a:pt x="24638" y="28448"/>
                    <a:pt x="17272" y="14097"/>
                    <a:pt x="10160" y="0"/>
                  </a:cubicBezTo>
                  <a:cubicBezTo>
                    <a:pt x="6731" y="0"/>
                    <a:pt x="3302" y="0"/>
                    <a:pt x="0" y="0"/>
                  </a:cubicBezTo>
                  <a:close/>
                </a:path>
              </a:pathLst>
            </a:custGeom>
            <a:blipFill>
              <a:blip r:embed="rId164"/>
              <a:stretch>
                <a:fillRect l="-36394" t="-6240" r="-36225" b="-7694"/>
              </a:stretch>
            </a:blipFill>
          </p:spPr>
        </p:sp>
      </p:grpSp>
      <p:grpSp>
        <p:nvGrpSpPr>
          <p:cNvPr name="Group 364" id="364"/>
          <p:cNvGrpSpPr>
            <a:grpSpLocks noChangeAspect="true"/>
          </p:cNvGrpSpPr>
          <p:nvPr/>
        </p:nvGrpSpPr>
        <p:grpSpPr>
          <a:xfrm rot="0">
            <a:off x="2736904" y="3657171"/>
            <a:ext cx="34204" cy="179842"/>
            <a:chOff x="0" y="0"/>
            <a:chExt cx="45606" cy="239789"/>
          </a:xfrm>
        </p:grpSpPr>
        <p:sp>
          <p:nvSpPr>
            <p:cNvPr name="Freeform 365" id="365"/>
            <p:cNvSpPr/>
            <p:nvPr/>
          </p:nvSpPr>
          <p:spPr>
            <a:xfrm flipH="false" flipV="false" rot="0">
              <a:off x="0" y="0"/>
              <a:ext cx="45720" cy="239776"/>
            </a:xfrm>
            <a:custGeom>
              <a:avLst/>
              <a:gdLst/>
              <a:ahLst/>
              <a:cxnLst/>
              <a:rect r="r" b="b" t="t" l="l"/>
              <a:pathLst>
                <a:path h="239776" w="45720">
                  <a:moveTo>
                    <a:pt x="0" y="0"/>
                  </a:moveTo>
                  <a:lnTo>
                    <a:pt x="0" y="239649"/>
                  </a:lnTo>
                  <a:cubicBezTo>
                    <a:pt x="3302" y="239649"/>
                    <a:pt x="6731" y="239649"/>
                    <a:pt x="10160" y="239649"/>
                  </a:cubicBezTo>
                  <a:cubicBezTo>
                    <a:pt x="17399" y="239649"/>
                    <a:pt x="25146" y="239776"/>
                    <a:pt x="33655" y="239776"/>
                  </a:cubicBezTo>
                  <a:cubicBezTo>
                    <a:pt x="37338" y="239776"/>
                    <a:pt x="41275" y="239776"/>
                    <a:pt x="45339" y="239776"/>
                  </a:cubicBezTo>
                  <a:cubicBezTo>
                    <a:pt x="45593" y="171196"/>
                    <a:pt x="45593" y="136906"/>
                    <a:pt x="45720" y="68199"/>
                  </a:cubicBezTo>
                  <a:cubicBezTo>
                    <a:pt x="41402" y="59817"/>
                    <a:pt x="37465" y="52070"/>
                    <a:pt x="33655" y="44831"/>
                  </a:cubicBezTo>
                  <a:cubicBezTo>
                    <a:pt x="25146" y="28448"/>
                    <a:pt x="17780" y="14097"/>
                    <a:pt x="10541" y="0"/>
                  </a:cubicBezTo>
                  <a:close/>
                </a:path>
              </a:pathLst>
            </a:custGeom>
            <a:blipFill>
              <a:blip r:embed="rId165"/>
              <a:stretch>
                <a:fillRect l="-35888" t="-7129" r="-34333" b="-6986"/>
              </a:stretch>
            </a:blipFill>
          </p:spPr>
        </p:sp>
      </p:grpSp>
      <p:grpSp>
        <p:nvGrpSpPr>
          <p:cNvPr name="Group 366" id="366"/>
          <p:cNvGrpSpPr>
            <a:grpSpLocks noChangeAspect="true"/>
          </p:cNvGrpSpPr>
          <p:nvPr/>
        </p:nvGrpSpPr>
        <p:grpSpPr>
          <a:xfrm rot="0">
            <a:off x="2736904" y="3477463"/>
            <a:ext cx="34223" cy="179708"/>
            <a:chOff x="0" y="0"/>
            <a:chExt cx="45631" cy="239611"/>
          </a:xfrm>
        </p:grpSpPr>
        <p:sp>
          <p:nvSpPr>
            <p:cNvPr name="Freeform 367" id="367"/>
            <p:cNvSpPr/>
            <p:nvPr/>
          </p:nvSpPr>
          <p:spPr>
            <a:xfrm flipH="false" flipV="false" rot="0">
              <a:off x="0" y="0"/>
              <a:ext cx="45593" cy="239649"/>
            </a:xfrm>
            <a:custGeom>
              <a:avLst/>
              <a:gdLst/>
              <a:ahLst/>
              <a:cxnLst/>
              <a:rect r="r" b="b" t="t" l="l"/>
              <a:pathLst>
                <a:path h="239649" w="45593">
                  <a:moveTo>
                    <a:pt x="10033" y="0"/>
                  </a:moveTo>
                  <a:cubicBezTo>
                    <a:pt x="6604" y="0"/>
                    <a:pt x="3302" y="0"/>
                    <a:pt x="0" y="0"/>
                  </a:cubicBezTo>
                  <a:lnTo>
                    <a:pt x="0" y="239649"/>
                  </a:lnTo>
                  <a:lnTo>
                    <a:pt x="45593" y="239649"/>
                  </a:lnTo>
                  <a:cubicBezTo>
                    <a:pt x="45593" y="171069"/>
                    <a:pt x="45466" y="136779"/>
                    <a:pt x="45339" y="68199"/>
                  </a:cubicBezTo>
                  <a:cubicBezTo>
                    <a:pt x="41021" y="59944"/>
                    <a:pt x="37084" y="52197"/>
                    <a:pt x="33274" y="44831"/>
                  </a:cubicBezTo>
                  <a:cubicBezTo>
                    <a:pt x="24765" y="28321"/>
                    <a:pt x="17399" y="13970"/>
                    <a:pt x="10033" y="0"/>
                  </a:cubicBezTo>
                  <a:close/>
                </a:path>
              </a:pathLst>
            </a:custGeom>
            <a:blipFill>
              <a:blip r:embed="rId166"/>
              <a:stretch>
                <a:fillRect l="-35988" t="-8012" r="-34707" b="-6163"/>
              </a:stretch>
            </a:blipFill>
          </p:spPr>
        </p:sp>
      </p:grpSp>
      <p:grpSp>
        <p:nvGrpSpPr>
          <p:cNvPr name="Group 368" id="368"/>
          <p:cNvGrpSpPr>
            <a:grpSpLocks noChangeAspect="true"/>
          </p:cNvGrpSpPr>
          <p:nvPr/>
        </p:nvGrpSpPr>
        <p:grpSpPr>
          <a:xfrm rot="0">
            <a:off x="2736904" y="3297755"/>
            <a:ext cx="33880" cy="179746"/>
            <a:chOff x="0" y="0"/>
            <a:chExt cx="45174" cy="239662"/>
          </a:xfrm>
        </p:grpSpPr>
        <p:sp>
          <p:nvSpPr>
            <p:cNvPr name="Freeform 369" id="369"/>
            <p:cNvSpPr/>
            <p:nvPr/>
          </p:nvSpPr>
          <p:spPr>
            <a:xfrm flipH="false" flipV="false" rot="0">
              <a:off x="0" y="0"/>
              <a:ext cx="45212" cy="239649"/>
            </a:xfrm>
            <a:custGeom>
              <a:avLst/>
              <a:gdLst/>
              <a:ahLst/>
              <a:cxnLst/>
              <a:rect r="r" b="b" t="t" l="l"/>
              <a:pathLst>
                <a:path h="239649" w="45212">
                  <a:moveTo>
                    <a:pt x="8763" y="0"/>
                  </a:moveTo>
                  <a:cubicBezTo>
                    <a:pt x="5715" y="0"/>
                    <a:pt x="2921" y="0"/>
                    <a:pt x="0" y="127"/>
                  </a:cubicBezTo>
                  <a:lnTo>
                    <a:pt x="0" y="239649"/>
                  </a:lnTo>
                  <a:cubicBezTo>
                    <a:pt x="3302" y="239649"/>
                    <a:pt x="6604" y="239649"/>
                    <a:pt x="10033" y="239649"/>
                  </a:cubicBezTo>
                  <a:cubicBezTo>
                    <a:pt x="17399" y="239649"/>
                    <a:pt x="25019" y="239522"/>
                    <a:pt x="33528" y="239522"/>
                  </a:cubicBezTo>
                  <a:cubicBezTo>
                    <a:pt x="37211" y="239522"/>
                    <a:pt x="41148" y="239522"/>
                    <a:pt x="45212" y="239522"/>
                  </a:cubicBezTo>
                  <a:cubicBezTo>
                    <a:pt x="44958" y="170942"/>
                    <a:pt x="44831" y="136652"/>
                    <a:pt x="44323" y="68072"/>
                  </a:cubicBezTo>
                  <a:cubicBezTo>
                    <a:pt x="40005" y="59817"/>
                    <a:pt x="35941" y="52070"/>
                    <a:pt x="32131" y="44831"/>
                  </a:cubicBezTo>
                  <a:cubicBezTo>
                    <a:pt x="23495" y="28321"/>
                    <a:pt x="16129" y="13970"/>
                    <a:pt x="8763" y="0"/>
                  </a:cubicBezTo>
                  <a:close/>
                </a:path>
              </a:pathLst>
            </a:custGeom>
            <a:blipFill>
              <a:blip r:embed="rId167"/>
              <a:stretch>
                <a:fillRect l="-36292" t="-8887" r="-35842" b="-5288"/>
              </a:stretch>
            </a:blipFill>
          </p:spPr>
        </p:sp>
      </p:grpSp>
      <p:grpSp>
        <p:nvGrpSpPr>
          <p:cNvPr name="Group 370" id="370"/>
          <p:cNvGrpSpPr>
            <a:grpSpLocks noChangeAspect="true"/>
          </p:cNvGrpSpPr>
          <p:nvPr/>
        </p:nvGrpSpPr>
        <p:grpSpPr>
          <a:xfrm rot="0">
            <a:off x="2736904" y="3118028"/>
            <a:ext cx="32880" cy="179794"/>
            <a:chOff x="0" y="0"/>
            <a:chExt cx="43840" cy="239725"/>
          </a:xfrm>
        </p:grpSpPr>
        <p:sp>
          <p:nvSpPr>
            <p:cNvPr name="Freeform 371" id="371"/>
            <p:cNvSpPr/>
            <p:nvPr/>
          </p:nvSpPr>
          <p:spPr>
            <a:xfrm flipH="false" flipV="false" rot="0">
              <a:off x="0" y="0"/>
              <a:ext cx="43942" cy="239776"/>
            </a:xfrm>
            <a:custGeom>
              <a:avLst/>
              <a:gdLst/>
              <a:ahLst/>
              <a:cxnLst/>
              <a:rect r="r" b="b" t="t" l="l"/>
              <a:pathLst>
                <a:path h="239776" w="43942">
                  <a:moveTo>
                    <a:pt x="6604" y="0"/>
                  </a:moveTo>
                  <a:cubicBezTo>
                    <a:pt x="4318" y="0"/>
                    <a:pt x="2159" y="0"/>
                    <a:pt x="0" y="127"/>
                  </a:cubicBezTo>
                  <a:lnTo>
                    <a:pt x="0" y="239776"/>
                  </a:lnTo>
                  <a:cubicBezTo>
                    <a:pt x="2921" y="239776"/>
                    <a:pt x="5715" y="239776"/>
                    <a:pt x="8763" y="239649"/>
                  </a:cubicBezTo>
                  <a:cubicBezTo>
                    <a:pt x="16129" y="239649"/>
                    <a:pt x="23749" y="239522"/>
                    <a:pt x="32258" y="239522"/>
                  </a:cubicBezTo>
                  <a:cubicBezTo>
                    <a:pt x="35941" y="239522"/>
                    <a:pt x="39878" y="239395"/>
                    <a:pt x="43942" y="239395"/>
                  </a:cubicBezTo>
                  <a:cubicBezTo>
                    <a:pt x="43434" y="170815"/>
                    <a:pt x="43180" y="136525"/>
                    <a:pt x="42418" y="67945"/>
                  </a:cubicBezTo>
                  <a:cubicBezTo>
                    <a:pt x="38100" y="59690"/>
                    <a:pt x="34036" y="51943"/>
                    <a:pt x="30226" y="44704"/>
                  </a:cubicBezTo>
                  <a:cubicBezTo>
                    <a:pt x="21463" y="28194"/>
                    <a:pt x="13970" y="13970"/>
                    <a:pt x="6604" y="0"/>
                  </a:cubicBezTo>
                  <a:close/>
                </a:path>
              </a:pathLst>
            </a:custGeom>
            <a:blipFill>
              <a:blip r:embed="rId168"/>
              <a:stretch>
                <a:fillRect l="-37341" t="-5715" r="-39768" b="-4364"/>
              </a:stretch>
            </a:blipFill>
          </p:spPr>
        </p:sp>
      </p:grpSp>
      <p:grpSp>
        <p:nvGrpSpPr>
          <p:cNvPr name="Group 372" id="372"/>
          <p:cNvGrpSpPr>
            <a:grpSpLocks noChangeAspect="true"/>
          </p:cNvGrpSpPr>
          <p:nvPr/>
        </p:nvGrpSpPr>
        <p:grpSpPr>
          <a:xfrm rot="0">
            <a:off x="2736904" y="2938262"/>
            <a:ext cx="31252" cy="179832"/>
            <a:chOff x="0" y="0"/>
            <a:chExt cx="41669" cy="239776"/>
          </a:xfrm>
        </p:grpSpPr>
        <p:sp>
          <p:nvSpPr>
            <p:cNvPr name="Freeform 373" id="373"/>
            <p:cNvSpPr/>
            <p:nvPr/>
          </p:nvSpPr>
          <p:spPr>
            <a:xfrm flipH="false" flipV="false" rot="0">
              <a:off x="0" y="0"/>
              <a:ext cx="41783" cy="239776"/>
            </a:xfrm>
            <a:custGeom>
              <a:avLst/>
              <a:gdLst/>
              <a:ahLst/>
              <a:cxnLst/>
              <a:rect r="r" b="b" t="t" l="l"/>
              <a:pathLst>
                <a:path h="239776" w="41783">
                  <a:moveTo>
                    <a:pt x="3556" y="0"/>
                  </a:moveTo>
                  <a:cubicBezTo>
                    <a:pt x="2413" y="0"/>
                    <a:pt x="1143" y="0"/>
                    <a:pt x="0" y="127"/>
                  </a:cubicBezTo>
                  <a:lnTo>
                    <a:pt x="0" y="239776"/>
                  </a:lnTo>
                  <a:cubicBezTo>
                    <a:pt x="2159" y="239776"/>
                    <a:pt x="4318" y="239776"/>
                    <a:pt x="6604" y="239649"/>
                  </a:cubicBezTo>
                  <a:cubicBezTo>
                    <a:pt x="13843" y="239522"/>
                    <a:pt x="21590" y="239522"/>
                    <a:pt x="30099" y="239395"/>
                  </a:cubicBezTo>
                  <a:cubicBezTo>
                    <a:pt x="33782" y="239395"/>
                    <a:pt x="37719" y="239268"/>
                    <a:pt x="41783" y="239268"/>
                  </a:cubicBezTo>
                  <a:cubicBezTo>
                    <a:pt x="41021" y="170688"/>
                    <a:pt x="40640" y="136271"/>
                    <a:pt x="39624" y="67691"/>
                  </a:cubicBezTo>
                  <a:cubicBezTo>
                    <a:pt x="35179" y="59436"/>
                    <a:pt x="31115" y="51816"/>
                    <a:pt x="27305" y="44450"/>
                  </a:cubicBezTo>
                  <a:cubicBezTo>
                    <a:pt x="18542" y="28194"/>
                    <a:pt x="11049" y="13970"/>
                    <a:pt x="3556" y="0"/>
                  </a:cubicBezTo>
                  <a:close/>
                </a:path>
              </a:pathLst>
            </a:custGeom>
            <a:blipFill>
              <a:blip r:embed="rId169"/>
              <a:stretch>
                <a:fillRect l="-39270" t="-6557" r="-23860" b="-7558"/>
              </a:stretch>
            </a:blipFill>
          </p:spPr>
        </p:sp>
      </p:grpSp>
      <p:grpSp>
        <p:nvGrpSpPr>
          <p:cNvPr name="Group 374" id="374"/>
          <p:cNvGrpSpPr>
            <a:grpSpLocks noChangeAspect="true"/>
          </p:cNvGrpSpPr>
          <p:nvPr/>
        </p:nvGrpSpPr>
        <p:grpSpPr>
          <a:xfrm rot="0">
            <a:off x="2736904" y="2758973"/>
            <a:ext cx="28985" cy="179337"/>
            <a:chOff x="0" y="0"/>
            <a:chExt cx="38646" cy="239116"/>
          </a:xfrm>
        </p:grpSpPr>
        <p:sp>
          <p:nvSpPr>
            <p:cNvPr name="Freeform 375" id="375"/>
            <p:cNvSpPr/>
            <p:nvPr/>
          </p:nvSpPr>
          <p:spPr>
            <a:xfrm flipH="false" flipV="false" rot="0">
              <a:off x="0" y="0"/>
              <a:ext cx="38735" cy="239141"/>
            </a:xfrm>
            <a:custGeom>
              <a:avLst/>
              <a:gdLst/>
              <a:ahLst/>
              <a:cxnLst/>
              <a:rect r="r" b="b" t="t" l="l"/>
              <a:pathLst>
                <a:path h="239141" w="38735">
                  <a:moveTo>
                    <a:pt x="0" y="0"/>
                  </a:moveTo>
                  <a:lnTo>
                    <a:pt x="0" y="239141"/>
                  </a:lnTo>
                  <a:cubicBezTo>
                    <a:pt x="1143" y="239141"/>
                    <a:pt x="2413" y="239141"/>
                    <a:pt x="3556" y="239014"/>
                  </a:cubicBezTo>
                  <a:cubicBezTo>
                    <a:pt x="10795" y="238887"/>
                    <a:pt x="18542" y="238760"/>
                    <a:pt x="27051" y="238633"/>
                  </a:cubicBezTo>
                  <a:cubicBezTo>
                    <a:pt x="30734" y="238633"/>
                    <a:pt x="34671" y="238506"/>
                    <a:pt x="38735" y="238379"/>
                  </a:cubicBezTo>
                  <a:cubicBezTo>
                    <a:pt x="37719" y="169799"/>
                    <a:pt x="37211" y="135509"/>
                    <a:pt x="36068" y="66802"/>
                  </a:cubicBezTo>
                  <a:cubicBezTo>
                    <a:pt x="31623" y="58547"/>
                    <a:pt x="27559" y="50927"/>
                    <a:pt x="23622" y="43688"/>
                  </a:cubicBezTo>
                  <a:cubicBezTo>
                    <a:pt x="14859" y="27686"/>
                    <a:pt x="7366" y="13716"/>
                    <a:pt x="0" y="0"/>
                  </a:cubicBezTo>
                  <a:close/>
                </a:path>
              </a:pathLst>
            </a:custGeom>
            <a:blipFill>
              <a:blip r:embed="rId161"/>
              <a:stretch>
                <a:fillRect l="-42360" t="-7689" r="-33606" b="-6728"/>
              </a:stretch>
            </a:blipFill>
          </p:spPr>
        </p:sp>
      </p:grpSp>
      <p:sp>
        <p:nvSpPr>
          <p:cNvPr name="Freeform 376" id="376"/>
          <p:cNvSpPr/>
          <p:nvPr/>
        </p:nvSpPr>
        <p:spPr>
          <a:xfrm flipH="false" flipV="false" rot="0">
            <a:off x="2914650" y="2520248"/>
            <a:ext cx="103032" cy="59055"/>
          </a:xfrm>
          <a:custGeom>
            <a:avLst/>
            <a:gdLst/>
            <a:ahLst/>
            <a:cxnLst/>
            <a:rect r="r" b="b" t="t" l="l"/>
            <a:pathLst>
              <a:path h="59055" w="103032">
                <a:moveTo>
                  <a:pt x="0" y="0"/>
                </a:moveTo>
                <a:lnTo>
                  <a:pt x="103032" y="0"/>
                </a:lnTo>
                <a:lnTo>
                  <a:pt x="103032" y="59055"/>
                </a:lnTo>
                <a:lnTo>
                  <a:pt x="0" y="59055"/>
                </a:lnTo>
                <a:lnTo>
                  <a:pt x="0" y="0"/>
                </a:lnTo>
                <a:close/>
              </a:path>
            </a:pathLst>
          </a:custGeom>
          <a:blipFill>
            <a:blip r:embed="rId170"/>
            <a:stretch>
              <a:fillRect l="0" t="0" r="0" b="0"/>
            </a:stretch>
          </a:blipFill>
        </p:spPr>
      </p:sp>
      <p:grpSp>
        <p:nvGrpSpPr>
          <p:cNvPr name="Group 377" id="377"/>
          <p:cNvGrpSpPr>
            <a:grpSpLocks noChangeAspect="true"/>
          </p:cNvGrpSpPr>
          <p:nvPr/>
        </p:nvGrpSpPr>
        <p:grpSpPr>
          <a:xfrm rot="0">
            <a:off x="2818857" y="2505894"/>
            <a:ext cx="109128" cy="31185"/>
            <a:chOff x="0" y="0"/>
            <a:chExt cx="109131" cy="31178"/>
          </a:xfrm>
        </p:grpSpPr>
        <p:sp>
          <p:nvSpPr>
            <p:cNvPr name="Freeform 378" id="378"/>
            <p:cNvSpPr/>
            <p:nvPr/>
          </p:nvSpPr>
          <p:spPr>
            <a:xfrm flipH="false" flipV="false" rot="0">
              <a:off x="0" y="0"/>
              <a:ext cx="109093" cy="31242"/>
            </a:xfrm>
            <a:custGeom>
              <a:avLst/>
              <a:gdLst/>
              <a:ahLst/>
              <a:cxnLst/>
              <a:rect r="r" b="b" t="t" l="l"/>
              <a:pathLst>
                <a:path h="31242" w="109093">
                  <a:moveTo>
                    <a:pt x="0" y="31242"/>
                  </a:moveTo>
                  <a:lnTo>
                    <a:pt x="109093" y="31242"/>
                  </a:lnTo>
                  <a:lnTo>
                    <a:pt x="109093" y="0"/>
                  </a:lnTo>
                  <a:lnTo>
                    <a:pt x="0" y="0"/>
                  </a:lnTo>
                  <a:lnTo>
                    <a:pt x="0" y="31242"/>
                  </a:lnTo>
                  <a:close/>
                </a:path>
              </a:pathLst>
            </a:custGeom>
            <a:solidFill>
              <a:srgbClr val="000000"/>
            </a:solidFill>
          </p:spPr>
        </p:sp>
      </p:grpSp>
      <p:grpSp>
        <p:nvGrpSpPr>
          <p:cNvPr name="Group 379" id="379"/>
          <p:cNvGrpSpPr>
            <a:grpSpLocks noChangeAspect="true"/>
          </p:cNvGrpSpPr>
          <p:nvPr/>
        </p:nvGrpSpPr>
        <p:grpSpPr>
          <a:xfrm rot="0">
            <a:off x="2736904" y="2585761"/>
            <a:ext cx="26060" cy="172736"/>
            <a:chOff x="0" y="0"/>
            <a:chExt cx="34747" cy="230315"/>
          </a:xfrm>
        </p:grpSpPr>
        <p:sp>
          <p:nvSpPr>
            <p:cNvPr name="Freeform 380" id="380"/>
            <p:cNvSpPr/>
            <p:nvPr/>
          </p:nvSpPr>
          <p:spPr>
            <a:xfrm flipH="false" flipV="false" rot="0">
              <a:off x="0" y="0"/>
              <a:ext cx="34798" cy="230251"/>
            </a:xfrm>
            <a:custGeom>
              <a:avLst/>
              <a:gdLst/>
              <a:ahLst/>
              <a:cxnLst/>
              <a:rect r="r" b="b" t="t" l="l"/>
              <a:pathLst>
                <a:path h="230251" w="34798">
                  <a:moveTo>
                    <a:pt x="0" y="0"/>
                  </a:moveTo>
                  <a:lnTo>
                    <a:pt x="0" y="230251"/>
                  </a:lnTo>
                  <a:cubicBezTo>
                    <a:pt x="7239" y="230124"/>
                    <a:pt x="14859" y="229870"/>
                    <a:pt x="23114" y="229743"/>
                  </a:cubicBezTo>
                  <a:cubicBezTo>
                    <a:pt x="26797" y="229616"/>
                    <a:pt x="30734" y="229616"/>
                    <a:pt x="34798" y="229489"/>
                  </a:cubicBezTo>
                  <a:cubicBezTo>
                    <a:pt x="33528" y="160909"/>
                    <a:pt x="32893" y="126619"/>
                    <a:pt x="31496" y="57912"/>
                  </a:cubicBezTo>
                  <a:cubicBezTo>
                    <a:pt x="27051" y="49657"/>
                    <a:pt x="22860" y="42037"/>
                    <a:pt x="18923" y="34798"/>
                  </a:cubicBezTo>
                  <a:cubicBezTo>
                    <a:pt x="12065" y="22352"/>
                    <a:pt x="5969" y="10922"/>
                    <a:pt x="0" y="0"/>
                  </a:cubicBezTo>
                  <a:close/>
                </a:path>
              </a:pathLst>
            </a:custGeom>
            <a:blipFill>
              <a:blip r:embed="rId171"/>
              <a:stretch>
                <a:fillRect l="-47153" t="-8455" r="-48722" b="-6177"/>
              </a:stretch>
            </a:blipFill>
          </p:spPr>
        </p:sp>
      </p:grpSp>
      <p:sp>
        <p:nvSpPr>
          <p:cNvPr name="Freeform 381" id="381"/>
          <p:cNvSpPr/>
          <p:nvPr/>
        </p:nvSpPr>
        <p:spPr>
          <a:xfrm flipH="false" flipV="false" rot="0">
            <a:off x="3073403" y="2349503"/>
            <a:ext cx="520703" cy="2921003"/>
          </a:xfrm>
          <a:custGeom>
            <a:avLst/>
            <a:gdLst/>
            <a:ahLst/>
            <a:cxnLst/>
            <a:rect r="r" b="b" t="t" l="l"/>
            <a:pathLst>
              <a:path h="2921003" w="520703">
                <a:moveTo>
                  <a:pt x="0" y="0"/>
                </a:moveTo>
                <a:lnTo>
                  <a:pt x="520703" y="0"/>
                </a:lnTo>
                <a:lnTo>
                  <a:pt x="520703" y="2921003"/>
                </a:lnTo>
                <a:lnTo>
                  <a:pt x="0" y="2921003"/>
                </a:lnTo>
                <a:lnTo>
                  <a:pt x="0" y="0"/>
                </a:lnTo>
                <a:close/>
              </a:path>
            </a:pathLst>
          </a:custGeom>
          <a:blipFill>
            <a:blip r:embed="rId172"/>
            <a:stretch>
              <a:fillRect l="0" t="0" r="0" b="0"/>
            </a:stretch>
          </a:blipFill>
        </p:spPr>
      </p:sp>
      <p:sp>
        <p:nvSpPr>
          <p:cNvPr name="TextBox 382" id="382"/>
          <p:cNvSpPr txBox="true"/>
          <p:nvPr/>
        </p:nvSpPr>
        <p:spPr>
          <a:xfrm rot="0">
            <a:off x="4686300"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13</a:t>
            </a:r>
          </a:p>
        </p:txBody>
      </p:sp>
      <p:sp>
        <p:nvSpPr>
          <p:cNvPr name="TextBox 383" id="383"/>
          <p:cNvSpPr txBox="true"/>
          <p:nvPr/>
        </p:nvSpPr>
        <p:spPr>
          <a:xfrm rot="0">
            <a:off x="457200" y="347834"/>
            <a:ext cx="1499330" cy="203492"/>
          </a:xfrm>
          <a:prstGeom prst="rect">
            <a:avLst/>
          </a:prstGeom>
        </p:spPr>
        <p:txBody>
          <a:bodyPr anchor="t" rtlCol="false" tIns="0" lIns="0" bIns="0" rIns="0">
            <a:spAutoFit/>
          </a:bodyPr>
          <a:lstStyle/>
          <a:p>
            <a:pPr algn="l">
              <a:lnSpc>
                <a:spcPts val="1679"/>
              </a:lnSpc>
            </a:pPr>
            <a:r>
              <a:rPr lang="en-US" sz="1200" spc="4">
                <a:solidFill>
                  <a:srgbClr val="000000"/>
                </a:solidFill>
                <a:latin typeface="IBM Plex Sans"/>
                <a:ea typeface="IBM Plex Sans"/>
                <a:cs typeface="IBM Plex Sans"/>
                <a:sym typeface="IBM Plex Sans"/>
              </a:rPr>
              <a:t>PROPER ALIGNMENT</a:t>
            </a:r>
          </a:p>
        </p:txBody>
      </p:sp>
      <p:sp>
        <p:nvSpPr>
          <p:cNvPr name="TextBox 384" id="384"/>
          <p:cNvSpPr txBox="true"/>
          <p:nvPr/>
        </p:nvSpPr>
        <p:spPr>
          <a:xfrm rot="0">
            <a:off x="457200" y="765696"/>
            <a:ext cx="4097912" cy="1158269"/>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Alignment is critical, depending on the particular bike and setup, spacers may be used to ensure proper alignment. Sprockets that are out of alignment can cause noise, wear, or belt walk-off. Belt alignment refers to the parallel (side to side) and angular (toe in – toe out) alignment of the belt between the front and rear sprocket positions. Proper alignment is critical in order to maintain proper system performance. For detailed information and schematics regarding alignment, please see our Technical Manual, located at: </a:t>
            </a:r>
          </a:p>
          <a:p>
            <a:pPr algn="l">
              <a:lnSpc>
                <a:spcPts val="1330"/>
              </a:lnSpc>
            </a:pPr>
            <a:r>
              <a:rPr lang="en-US" sz="950" spc="-6">
                <a:solidFill>
                  <a:srgbClr val="000000"/>
                </a:solidFill>
                <a:latin typeface="IBM Plex Sans"/>
                <a:ea typeface="IBM Plex Sans"/>
                <a:cs typeface="IBM Plex Sans"/>
                <a:sym typeface="IBM Plex Sans"/>
              </a:rPr>
              <a:t>www.gatescarbondrive.com/tech/resources</a:t>
            </a:r>
          </a:p>
        </p:txBody>
      </p:sp>
      <p:sp>
        <p:nvSpPr>
          <p:cNvPr name="TextBox 385" id="385"/>
          <p:cNvSpPr txBox="true"/>
          <p:nvPr/>
        </p:nvSpPr>
        <p:spPr>
          <a:xfrm rot="0">
            <a:off x="646443" y="5243598"/>
            <a:ext cx="1140914" cy="170850"/>
          </a:xfrm>
          <a:prstGeom prst="rect">
            <a:avLst/>
          </a:prstGeom>
        </p:spPr>
        <p:txBody>
          <a:bodyPr anchor="t" rtlCol="false" tIns="0" lIns="0" bIns="0" rIns="0">
            <a:spAutoFit/>
          </a:bodyPr>
          <a:lstStyle/>
          <a:p>
            <a:pPr algn="l">
              <a:lnSpc>
                <a:spcPts val="1470"/>
              </a:lnSpc>
            </a:pPr>
            <a:r>
              <a:rPr lang="en-US" sz="1050" spc="91">
                <a:solidFill>
                  <a:srgbClr val="2AACE3"/>
                </a:solidFill>
                <a:latin typeface="Open Sans Condensed"/>
                <a:ea typeface="Open Sans Condensed"/>
                <a:cs typeface="Open Sans Condensed"/>
                <a:sym typeface="Open Sans Condensed"/>
              </a:rPr>
              <a:t>PROPER ALIGNMENT</a:t>
            </a:r>
          </a:p>
        </p:txBody>
      </p:sp>
      <p:sp>
        <p:nvSpPr>
          <p:cNvPr name="TextBox 386" id="386"/>
          <p:cNvSpPr txBox="true"/>
          <p:nvPr/>
        </p:nvSpPr>
        <p:spPr>
          <a:xfrm rot="0">
            <a:off x="2604516" y="5243598"/>
            <a:ext cx="1709709" cy="170850"/>
          </a:xfrm>
          <a:prstGeom prst="rect">
            <a:avLst/>
          </a:prstGeom>
        </p:spPr>
        <p:txBody>
          <a:bodyPr anchor="t" rtlCol="false" tIns="0" lIns="0" bIns="0" rIns="0">
            <a:spAutoFit/>
          </a:bodyPr>
          <a:lstStyle/>
          <a:p>
            <a:pPr algn="l">
              <a:lnSpc>
                <a:spcPts val="1470"/>
              </a:lnSpc>
            </a:pPr>
            <a:r>
              <a:rPr lang="en-US" sz="1050" spc="93">
                <a:solidFill>
                  <a:srgbClr val="BF2026"/>
                </a:solidFill>
                <a:latin typeface="Open Sans Condensed"/>
                <a:ea typeface="Open Sans Condensed"/>
                <a:cs typeface="Open Sans Condensed"/>
                <a:sym typeface="Open Sans Condensed"/>
              </a:rPr>
              <a:t>SPROCKETS ARE NOT ALIGNED</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0"/>
            <a:ext cx="4114800" cy="204026"/>
            <a:chOff x="0" y="0"/>
            <a:chExt cx="4114800" cy="204026"/>
          </a:xfrm>
        </p:grpSpPr>
        <p:sp>
          <p:nvSpPr>
            <p:cNvPr name="Freeform 3" id="3"/>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4" id="4"/>
          <p:cNvGrpSpPr>
            <a:grpSpLocks noChangeAspect="true"/>
          </p:cNvGrpSpPr>
          <p:nvPr/>
        </p:nvGrpSpPr>
        <p:grpSpPr>
          <a:xfrm rot="0">
            <a:off x="457200" y="342910"/>
            <a:ext cx="6353" cy="250022"/>
            <a:chOff x="0" y="0"/>
            <a:chExt cx="6350" cy="250025"/>
          </a:xfrm>
        </p:grpSpPr>
        <p:sp>
          <p:nvSpPr>
            <p:cNvPr name="Freeform 5" id="5"/>
            <p:cNvSpPr/>
            <p:nvPr/>
          </p:nvSpPr>
          <p:spPr>
            <a:xfrm flipH="false" flipV="false" rot="0">
              <a:off x="0" y="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grpSp>
      <p:sp>
        <p:nvSpPr>
          <p:cNvPr name="Freeform 6" id="6"/>
          <p:cNvSpPr/>
          <p:nvPr/>
        </p:nvSpPr>
        <p:spPr>
          <a:xfrm flipH="false" flipV="false" rot="0">
            <a:off x="446694" y="3767404"/>
            <a:ext cx="4125306" cy="1917297"/>
          </a:xfrm>
          <a:custGeom>
            <a:avLst/>
            <a:gdLst/>
            <a:ahLst/>
            <a:cxnLst/>
            <a:rect r="r" b="b" t="t" l="l"/>
            <a:pathLst>
              <a:path h="1917297" w="4125306">
                <a:moveTo>
                  <a:pt x="0" y="0"/>
                </a:moveTo>
                <a:lnTo>
                  <a:pt x="4125306" y="0"/>
                </a:lnTo>
                <a:lnTo>
                  <a:pt x="4125306" y="1917297"/>
                </a:lnTo>
                <a:lnTo>
                  <a:pt x="0" y="1917297"/>
                </a:lnTo>
                <a:lnTo>
                  <a:pt x="0" y="0"/>
                </a:lnTo>
                <a:close/>
              </a:path>
            </a:pathLst>
          </a:custGeom>
          <a:blipFill>
            <a:blip r:embed="rId2"/>
            <a:stretch>
              <a:fillRect l="-342" t="-750" r="-326" b="0"/>
            </a:stretch>
          </a:blipFill>
        </p:spPr>
      </p:sp>
      <p:sp>
        <p:nvSpPr>
          <p:cNvPr name="Freeform 7" id="7"/>
          <p:cNvSpPr/>
          <p:nvPr/>
        </p:nvSpPr>
        <p:spPr>
          <a:xfrm flipH="false" flipV="false" rot="0">
            <a:off x="456247" y="1671714"/>
            <a:ext cx="4087206" cy="800100"/>
          </a:xfrm>
          <a:custGeom>
            <a:avLst/>
            <a:gdLst/>
            <a:ahLst/>
            <a:cxnLst/>
            <a:rect r="r" b="b" t="t" l="l"/>
            <a:pathLst>
              <a:path h="800100" w="4087206">
                <a:moveTo>
                  <a:pt x="0" y="0"/>
                </a:moveTo>
                <a:lnTo>
                  <a:pt x="4087207" y="0"/>
                </a:lnTo>
                <a:lnTo>
                  <a:pt x="4087207" y="800100"/>
                </a:lnTo>
                <a:lnTo>
                  <a:pt x="0" y="800100"/>
                </a:lnTo>
                <a:lnTo>
                  <a:pt x="0" y="0"/>
                </a:lnTo>
                <a:close/>
              </a:path>
            </a:pathLst>
          </a:custGeom>
          <a:blipFill>
            <a:blip r:embed="rId3"/>
            <a:stretch>
              <a:fillRect l="-333" t="0" r="-341" b="0"/>
            </a:stretch>
          </a:blipFill>
        </p:spPr>
      </p:sp>
      <p:grpSp>
        <p:nvGrpSpPr>
          <p:cNvPr name="Group 8" id="8"/>
          <p:cNvGrpSpPr>
            <a:grpSpLocks noChangeAspect="true"/>
          </p:cNvGrpSpPr>
          <p:nvPr/>
        </p:nvGrpSpPr>
        <p:grpSpPr>
          <a:xfrm rot="0">
            <a:off x="430844" y="6088342"/>
            <a:ext cx="325707" cy="325631"/>
            <a:chOff x="0" y="0"/>
            <a:chExt cx="325704" cy="325628"/>
          </a:xfrm>
        </p:grpSpPr>
        <p:sp>
          <p:nvSpPr>
            <p:cNvPr name="Freeform 9" id="9"/>
            <p:cNvSpPr/>
            <p:nvPr/>
          </p:nvSpPr>
          <p:spPr>
            <a:xfrm flipH="false" flipV="false" rot="0">
              <a:off x="0" y="0"/>
              <a:ext cx="325755" cy="325501"/>
            </a:xfrm>
            <a:custGeom>
              <a:avLst/>
              <a:gdLst/>
              <a:ahLst/>
              <a:cxnLst/>
              <a:rect r="r" b="b" t="t" l="l"/>
              <a:pathLst>
                <a:path h="325501" w="325755">
                  <a:moveTo>
                    <a:pt x="162941" y="36195"/>
                  </a:moveTo>
                  <a:cubicBezTo>
                    <a:pt x="182880" y="36195"/>
                    <a:pt x="202184" y="40894"/>
                    <a:pt x="219837" y="49784"/>
                  </a:cubicBezTo>
                  <a:lnTo>
                    <a:pt x="76200" y="255016"/>
                  </a:lnTo>
                  <a:cubicBezTo>
                    <a:pt x="56261" y="236347"/>
                    <a:pt x="42926" y="212090"/>
                    <a:pt x="38100" y="184785"/>
                  </a:cubicBezTo>
                  <a:cubicBezTo>
                    <a:pt x="32258" y="151511"/>
                    <a:pt x="39624" y="117856"/>
                    <a:pt x="59055" y="90170"/>
                  </a:cubicBezTo>
                  <a:cubicBezTo>
                    <a:pt x="82677" y="56388"/>
                    <a:pt x="121539" y="36195"/>
                    <a:pt x="162941" y="36195"/>
                  </a:cubicBezTo>
                  <a:close/>
                  <a:moveTo>
                    <a:pt x="249428" y="70612"/>
                  </a:moveTo>
                  <a:cubicBezTo>
                    <a:pt x="269240" y="89154"/>
                    <a:pt x="282702" y="113538"/>
                    <a:pt x="287528" y="140843"/>
                  </a:cubicBezTo>
                  <a:cubicBezTo>
                    <a:pt x="293370" y="174117"/>
                    <a:pt x="286004" y="207772"/>
                    <a:pt x="266573" y="235458"/>
                  </a:cubicBezTo>
                  <a:cubicBezTo>
                    <a:pt x="242951" y="269240"/>
                    <a:pt x="204089" y="289433"/>
                    <a:pt x="162687" y="289433"/>
                  </a:cubicBezTo>
                  <a:cubicBezTo>
                    <a:pt x="142748" y="289433"/>
                    <a:pt x="123444" y="284734"/>
                    <a:pt x="105791" y="275844"/>
                  </a:cubicBezTo>
                  <a:lnTo>
                    <a:pt x="249428" y="70612"/>
                  </a:lnTo>
                  <a:close/>
                  <a:moveTo>
                    <a:pt x="160782" y="0"/>
                  </a:moveTo>
                  <a:cubicBezTo>
                    <a:pt x="108458" y="762"/>
                    <a:pt x="59563" y="26543"/>
                    <a:pt x="29464" y="69469"/>
                  </a:cubicBezTo>
                  <a:cubicBezTo>
                    <a:pt x="10160" y="97028"/>
                    <a:pt x="0" y="129159"/>
                    <a:pt x="0" y="162179"/>
                  </a:cubicBezTo>
                  <a:lnTo>
                    <a:pt x="0" y="162179"/>
                  </a:lnTo>
                  <a:lnTo>
                    <a:pt x="0" y="162687"/>
                  </a:lnTo>
                  <a:cubicBezTo>
                    <a:pt x="0" y="172085"/>
                    <a:pt x="889" y="181610"/>
                    <a:pt x="2540" y="191008"/>
                  </a:cubicBezTo>
                  <a:cubicBezTo>
                    <a:pt x="10033" y="233807"/>
                    <a:pt x="33909" y="271145"/>
                    <a:pt x="69469" y="296037"/>
                  </a:cubicBezTo>
                  <a:cubicBezTo>
                    <a:pt x="96520" y="314960"/>
                    <a:pt x="128016" y="325120"/>
                    <a:pt x="160909" y="325501"/>
                  </a:cubicBezTo>
                  <a:lnTo>
                    <a:pt x="164592" y="325501"/>
                  </a:lnTo>
                  <a:cubicBezTo>
                    <a:pt x="217043" y="324866"/>
                    <a:pt x="266192" y="299085"/>
                    <a:pt x="296291" y="256032"/>
                  </a:cubicBezTo>
                  <a:cubicBezTo>
                    <a:pt x="315595" y="228473"/>
                    <a:pt x="325755" y="196342"/>
                    <a:pt x="325755" y="163322"/>
                  </a:cubicBezTo>
                  <a:lnTo>
                    <a:pt x="325755" y="162687"/>
                  </a:lnTo>
                  <a:lnTo>
                    <a:pt x="325755" y="162687"/>
                  </a:lnTo>
                  <a:cubicBezTo>
                    <a:pt x="325755" y="153289"/>
                    <a:pt x="324866" y="143891"/>
                    <a:pt x="323215" y="134366"/>
                  </a:cubicBezTo>
                  <a:cubicBezTo>
                    <a:pt x="315722" y="91567"/>
                    <a:pt x="291846" y="54229"/>
                    <a:pt x="256286" y="29337"/>
                  </a:cubicBezTo>
                  <a:cubicBezTo>
                    <a:pt x="229362" y="10541"/>
                    <a:pt x="197866" y="508"/>
                    <a:pt x="165227" y="0"/>
                  </a:cubicBezTo>
                  <a:close/>
                </a:path>
              </a:pathLst>
            </a:custGeom>
            <a:solidFill>
              <a:srgbClr val="BF2026"/>
            </a:solidFill>
          </p:spPr>
        </p:sp>
      </p:grpSp>
      <p:grpSp>
        <p:nvGrpSpPr>
          <p:cNvPr name="Group 10" id="10"/>
          <p:cNvGrpSpPr>
            <a:grpSpLocks noChangeAspect="true"/>
          </p:cNvGrpSpPr>
          <p:nvPr/>
        </p:nvGrpSpPr>
        <p:grpSpPr>
          <a:xfrm rot="0">
            <a:off x="392744" y="2924985"/>
            <a:ext cx="421005" cy="452704"/>
            <a:chOff x="0" y="0"/>
            <a:chExt cx="421005" cy="452704"/>
          </a:xfrm>
        </p:grpSpPr>
        <p:sp>
          <p:nvSpPr>
            <p:cNvPr name="Freeform 11" id="11"/>
            <p:cNvSpPr/>
            <p:nvPr/>
          </p:nvSpPr>
          <p:spPr>
            <a:xfrm flipH="false" flipV="false" rot="0">
              <a:off x="63500" y="63500"/>
              <a:ext cx="294005" cy="325755"/>
            </a:xfrm>
            <a:custGeom>
              <a:avLst/>
              <a:gdLst/>
              <a:ahLst/>
              <a:cxnLst/>
              <a:rect r="r" b="b" t="t" l="l"/>
              <a:pathLst>
                <a:path h="325755" w="294005">
                  <a:moveTo>
                    <a:pt x="0" y="325755"/>
                  </a:moveTo>
                  <a:lnTo>
                    <a:pt x="294005" y="325755"/>
                  </a:lnTo>
                  <a:lnTo>
                    <a:pt x="294005" y="0"/>
                  </a:lnTo>
                  <a:lnTo>
                    <a:pt x="0" y="0"/>
                  </a:lnTo>
                  <a:close/>
                </a:path>
              </a:pathLst>
            </a:custGeom>
            <a:solidFill>
              <a:srgbClr val="2AACE3"/>
            </a:solidFill>
          </p:spPr>
        </p:sp>
        <p:sp>
          <p:nvSpPr>
            <p:cNvPr name="Freeform 12" id="12"/>
            <p:cNvSpPr/>
            <p:nvPr/>
          </p:nvSpPr>
          <p:spPr>
            <a:xfrm flipH="false" flipV="false" rot="0">
              <a:off x="104267" y="151765"/>
              <a:ext cx="212344" cy="162179"/>
            </a:xfrm>
            <a:custGeom>
              <a:avLst/>
              <a:gdLst/>
              <a:ahLst/>
              <a:cxnLst/>
              <a:rect r="r" b="b" t="t" l="l"/>
              <a:pathLst>
                <a:path h="162179" w="212344">
                  <a:moveTo>
                    <a:pt x="26416" y="59182"/>
                  </a:moveTo>
                  <a:lnTo>
                    <a:pt x="89789" y="122555"/>
                  </a:lnTo>
                  <a:lnTo>
                    <a:pt x="76581" y="135763"/>
                  </a:lnTo>
                  <a:lnTo>
                    <a:pt x="63373" y="122555"/>
                  </a:lnTo>
                  <a:lnTo>
                    <a:pt x="185928" y="0"/>
                  </a:lnTo>
                  <a:lnTo>
                    <a:pt x="212344" y="26416"/>
                  </a:lnTo>
                  <a:lnTo>
                    <a:pt x="89789" y="148971"/>
                  </a:lnTo>
                  <a:lnTo>
                    <a:pt x="76581" y="162179"/>
                  </a:lnTo>
                  <a:lnTo>
                    <a:pt x="63373" y="148971"/>
                  </a:lnTo>
                  <a:lnTo>
                    <a:pt x="0" y="85598"/>
                  </a:lnTo>
                  <a:close/>
                </a:path>
              </a:pathLst>
            </a:custGeom>
            <a:solidFill>
              <a:srgbClr val="FFFFFF"/>
            </a:solidFill>
          </p:spPr>
        </p:sp>
      </p:grpSp>
      <p:sp>
        <p:nvSpPr>
          <p:cNvPr name="TextBox 13" id="13"/>
          <p:cNvSpPr txBox="true"/>
          <p:nvPr/>
        </p:nvSpPr>
        <p:spPr>
          <a:xfrm rot="0">
            <a:off x="193805"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14</a:t>
            </a:r>
          </a:p>
        </p:txBody>
      </p:sp>
      <p:sp>
        <p:nvSpPr>
          <p:cNvPr name="TextBox 14" id="14"/>
          <p:cNvSpPr txBox="true"/>
          <p:nvPr/>
        </p:nvSpPr>
        <p:spPr>
          <a:xfrm rot="0">
            <a:off x="571500" y="347834"/>
            <a:ext cx="1651778" cy="203492"/>
          </a:xfrm>
          <a:prstGeom prst="rect">
            <a:avLst/>
          </a:prstGeom>
        </p:spPr>
        <p:txBody>
          <a:bodyPr anchor="t" rtlCol="false" tIns="0" lIns="0" bIns="0" rIns="0">
            <a:spAutoFit/>
          </a:bodyPr>
          <a:lstStyle/>
          <a:p>
            <a:pPr algn="l">
              <a:lnSpc>
                <a:spcPts val="1679"/>
              </a:lnSpc>
            </a:pPr>
            <a:r>
              <a:rPr lang="en-US" sz="1200" spc="4">
                <a:solidFill>
                  <a:srgbClr val="000000"/>
                </a:solidFill>
                <a:latin typeface="IBM Plex Sans"/>
                <a:ea typeface="IBM Plex Sans"/>
                <a:cs typeface="IBM Plex Sans"/>
                <a:sym typeface="IBM Plex Sans"/>
              </a:rPr>
              <a:t>REPLACE WHEN WORN</a:t>
            </a:r>
          </a:p>
        </p:txBody>
      </p:sp>
      <p:sp>
        <p:nvSpPr>
          <p:cNvPr name="TextBox 15" id="15"/>
          <p:cNvSpPr txBox="true"/>
          <p:nvPr/>
        </p:nvSpPr>
        <p:spPr>
          <a:xfrm rot="0">
            <a:off x="433997" y="4594508"/>
            <a:ext cx="271739" cy="228600"/>
          </a:xfrm>
          <a:prstGeom prst="rect">
            <a:avLst/>
          </a:prstGeom>
        </p:spPr>
        <p:txBody>
          <a:bodyPr anchor="t" rtlCol="false" tIns="0" lIns="0" bIns="0" rIns="0">
            <a:spAutoFit/>
          </a:bodyPr>
          <a:lstStyle/>
          <a:p>
            <a:pPr algn="l">
              <a:lnSpc>
                <a:spcPts val="900"/>
              </a:lnSpc>
            </a:pPr>
            <a:r>
              <a:rPr lang="en-US" sz="750" spc="-5">
                <a:solidFill>
                  <a:srgbClr val="BF2026"/>
                </a:solidFill>
                <a:latin typeface="IBM Plex Sans"/>
                <a:ea typeface="IBM Plex Sans"/>
                <a:cs typeface="IBM Plex Sans"/>
                <a:sym typeface="IBM Plex Sans"/>
              </a:rPr>
              <a:t>Shark Tooth</a:t>
            </a:r>
          </a:p>
        </p:txBody>
      </p:sp>
      <p:sp>
        <p:nvSpPr>
          <p:cNvPr name="TextBox 16" id="16"/>
          <p:cNvSpPr txBox="true"/>
          <p:nvPr/>
        </p:nvSpPr>
        <p:spPr>
          <a:xfrm rot="0">
            <a:off x="612686" y="4251227"/>
            <a:ext cx="705831" cy="123825"/>
          </a:xfrm>
          <a:prstGeom prst="rect">
            <a:avLst/>
          </a:prstGeom>
        </p:spPr>
        <p:txBody>
          <a:bodyPr anchor="t" rtlCol="false" tIns="0" lIns="0" bIns="0" rIns="0">
            <a:spAutoFit/>
          </a:bodyPr>
          <a:lstStyle/>
          <a:p>
            <a:pPr algn="l">
              <a:lnSpc>
                <a:spcPts val="1050"/>
              </a:lnSpc>
            </a:pPr>
            <a:r>
              <a:rPr lang="en-US" sz="750" spc="-5">
                <a:solidFill>
                  <a:srgbClr val="BF2026"/>
                </a:solidFill>
                <a:latin typeface="IBM Plex Sans"/>
                <a:ea typeface="IBM Plex Sans"/>
                <a:cs typeface="IBM Plex Sans"/>
                <a:sym typeface="IBM Plex Sans"/>
              </a:rPr>
              <a:t>Not Symmetrical</a:t>
            </a:r>
          </a:p>
        </p:txBody>
      </p:sp>
      <p:sp>
        <p:nvSpPr>
          <p:cNvPr name="TextBox 17" id="17"/>
          <p:cNvSpPr txBox="true"/>
          <p:nvPr/>
        </p:nvSpPr>
        <p:spPr>
          <a:xfrm rot="0">
            <a:off x="2034102" y="5707504"/>
            <a:ext cx="295923" cy="123825"/>
          </a:xfrm>
          <a:prstGeom prst="rect">
            <a:avLst/>
          </a:prstGeom>
        </p:spPr>
        <p:txBody>
          <a:bodyPr anchor="t" rtlCol="false" tIns="0" lIns="0" bIns="0" rIns="0">
            <a:spAutoFit/>
          </a:bodyPr>
          <a:lstStyle/>
          <a:p>
            <a:pPr algn="l">
              <a:lnSpc>
                <a:spcPts val="1050"/>
              </a:lnSpc>
            </a:pPr>
            <a:r>
              <a:rPr lang="en-US" sz="750" spc="-5">
                <a:solidFill>
                  <a:srgbClr val="BF2026"/>
                </a:solidFill>
                <a:latin typeface="IBM Plex Sans"/>
                <a:ea typeface="IBM Plex Sans"/>
                <a:cs typeface="IBM Plex Sans"/>
                <a:sym typeface="IBM Plex Sans"/>
              </a:rPr>
              <a:t>Cracks</a:t>
            </a:r>
          </a:p>
        </p:txBody>
      </p:sp>
      <p:sp>
        <p:nvSpPr>
          <p:cNvPr name="TextBox 18" id="18"/>
          <p:cNvSpPr txBox="true"/>
          <p:nvPr/>
        </p:nvSpPr>
        <p:spPr>
          <a:xfrm rot="0">
            <a:off x="2152879" y="4286088"/>
            <a:ext cx="359664" cy="114300"/>
          </a:xfrm>
          <a:prstGeom prst="rect">
            <a:avLst/>
          </a:prstGeom>
        </p:spPr>
        <p:txBody>
          <a:bodyPr anchor="t" rtlCol="false" tIns="0" lIns="0" bIns="0" rIns="0">
            <a:spAutoFit/>
          </a:bodyPr>
          <a:lstStyle/>
          <a:p>
            <a:pPr algn="l">
              <a:lnSpc>
                <a:spcPts val="900"/>
              </a:lnSpc>
            </a:pPr>
            <a:r>
              <a:rPr lang="en-US" sz="750" spc="-3">
                <a:solidFill>
                  <a:srgbClr val="BF2026"/>
                </a:solidFill>
                <a:latin typeface="IBM Plex Sans"/>
                <a:ea typeface="IBM Plex Sans"/>
                <a:cs typeface="IBM Plex Sans"/>
                <a:sym typeface="IBM Plex Sans"/>
              </a:rPr>
              <a:t>Missing </a:t>
            </a:r>
          </a:p>
        </p:txBody>
      </p:sp>
      <p:sp>
        <p:nvSpPr>
          <p:cNvPr name="TextBox 19" id="19"/>
          <p:cNvSpPr txBox="true"/>
          <p:nvPr/>
        </p:nvSpPr>
        <p:spPr>
          <a:xfrm rot="0">
            <a:off x="2202694" y="4400388"/>
            <a:ext cx="233753" cy="114300"/>
          </a:xfrm>
          <a:prstGeom prst="rect">
            <a:avLst/>
          </a:prstGeom>
        </p:spPr>
        <p:txBody>
          <a:bodyPr anchor="t" rtlCol="false" tIns="0" lIns="0" bIns="0" rIns="0">
            <a:spAutoFit/>
          </a:bodyPr>
          <a:lstStyle/>
          <a:p>
            <a:pPr algn="l">
              <a:lnSpc>
                <a:spcPts val="900"/>
              </a:lnSpc>
            </a:pPr>
            <a:r>
              <a:rPr lang="en-US" sz="750" spc="-5">
                <a:solidFill>
                  <a:srgbClr val="BF2026"/>
                </a:solidFill>
                <a:latin typeface="IBM Plex Sans"/>
                <a:ea typeface="IBM Plex Sans"/>
                <a:cs typeface="IBM Plex Sans"/>
                <a:sym typeface="IBM Plex Sans"/>
              </a:rPr>
              <a:t>Tooth</a:t>
            </a:r>
          </a:p>
        </p:txBody>
      </p:sp>
      <p:sp>
        <p:nvSpPr>
          <p:cNvPr name="TextBox 20" id="20"/>
          <p:cNvSpPr txBox="true"/>
          <p:nvPr/>
        </p:nvSpPr>
        <p:spPr>
          <a:xfrm rot="0">
            <a:off x="3022987" y="4268943"/>
            <a:ext cx="941337" cy="228600"/>
          </a:xfrm>
          <a:prstGeom prst="rect">
            <a:avLst/>
          </a:prstGeom>
        </p:spPr>
        <p:txBody>
          <a:bodyPr anchor="t" rtlCol="false" tIns="0" lIns="0" bIns="0" rIns="0">
            <a:spAutoFit/>
          </a:bodyPr>
          <a:lstStyle/>
          <a:p>
            <a:pPr algn="ctr">
              <a:lnSpc>
                <a:spcPts val="900"/>
              </a:lnSpc>
            </a:pPr>
            <a:r>
              <a:rPr lang="en-US" sz="750" spc="-5">
                <a:solidFill>
                  <a:srgbClr val="BF2026"/>
                </a:solidFill>
                <a:latin typeface="IBM Plex Sans"/>
                <a:ea typeface="IBM Plex Sans"/>
                <a:cs typeface="IBM Plex Sans"/>
                <a:sym typeface="IBM Plex Sans"/>
              </a:rPr>
              <a:t>Fabric worn with exposed polymer body</a:t>
            </a:r>
          </a:p>
        </p:txBody>
      </p:sp>
      <p:sp>
        <p:nvSpPr>
          <p:cNvPr name="TextBox 21" id="21"/>
          <p:cNvSpPr txBox="true"/>
          <p:nvPr/>
        </p:nvSpPr>
        <p:spPr>
          <a:xfrm rot="0">
            <a:off x="4149947" y="4081215"/>
            <a:ext cx="574272" cy="228600"/>
          </a:xfrm>
          <a:prstGeom prst="rect">
            <a:avLst/>
          </a:prstGeom>
        </p:spPr>
        <p:txBody>
          <a:bodyPr anchor="t" rtlCol="false" tIns="0" lIns="0" bIns="0" rIns="0">
            <a:spAutoFit/>
          </a:bodyPr>
          <a:lstStyle/>
          <a:p>
            <a:pPr algn="ctr">
              <a:lnSpc>
                <a:spcPts val="900"/>
              </a:lnSpc>
            </a:pPr>
            <a:r>
              <a:rPr lang="en-US" sz="750" spc="-5">
                <a:solidFill>
                  <a:srgbClr val="BF2026"/>
                </a:solidFill>
                <a:latin typeface="IBM Plex Sans"/>
                <a:ea typeface="IBM Plex Sans"/>
                <a:cs typeface="IBM Plex Sans"/>
                <a:sym typeface="IBM Plex Sans"/>
              </a:rPr>
              <a:t>Carbon Cords are exposed</a:t>
            </a:r>
          </a:p>
        </p:txBody>
      </p:sp>
      <p:sp>
        <p:nvSpPr>
          <p:cNvPr name="TextBox 22" id="22"/>
          <p:cNvSpPr txBox="true"/>
          <p:nvPr/>
        </p:nvSpPr>
        <p:spPr>
          <a:xfrm rot="0">
            <a:off x="824351" y="3052562"/>
            <a:ext cx="2169966" cy="289712"/>
          </a:xfrm>
          <a:prstGeom prst="rect">
            <a:avLst/>
          </a:prstGeom>
        </p:spPr>
        <p:txBody>
          <a:bodyPr anchor="t" rtlCol="false" tIns="0" lIns="0" bIns="0" rIns="0">
            <a:spAutoFit/>
          </a:bodyPr>
          <a:lstStyle/>
          <a:p>
            <a:pPr algn="l">
              <a:lnSpc>
                <a:spcPts val="1140"/>
              </a:lnSpc>
            </a:pPr>
            <a:r>
              <a:rPr lang="en-US" sz="950" spc="-6">
                <a:solidFill>
                  <a:srgbClr val="000000"/>
                </a:solidFill>
                <a:latin typeface="IBM Plex Sans"/>
                <a:ea typeface="IBM Plex Sans"/>
                <a:cs typeface="IBM Plex Sans"/>
                <a:sym typeface="IBM Plex Sans"/>
              </a:rPr>
              <a:t>This belt is in </a:t>
            </a:r>
            <a:r>
              <a:rPr lang="en-US" sz="950" spc="-6">
                <a:solidFill>
                  <a:srgbClr val="2AACE3"/>
                </a:solidFill>
                <a:latin typeface="IBM Plex Sans"/>
                <a:ea typeface="IBM Plex Sans"/>
                <a:cs typeface="IBM Plex Sans"/>
                <a:sym typeface="IBM Plex Sans"/>
              </a:rPr>
              <a:t>excellent condition.</a:t>
            </a:r>
            <a:r>
              <a:rPr lang="en-US" sz="950" spc="-6">
                <a:solidFill>
                  <a:srgbClr val="000000"/>
                </a:solidFill>
                <a:latin typeface="IBM Plex Sans"/>
                <a:ea typeface="IBM Plex Sans"/>
                <a:cs typeface="IBM Plex Sans"/>
                <a:sym typeface="IBM Plex Sans"/>
              </a:rPr>
              <a:t> </a:t>
            </a:r>
          </a:p>
          <a:p>
            <a:pPr algn="l">
              <a:lnSpc>
                <a:spcPts val="1140"/>
              </a:lnSpc>
            </a:pPr>
            <a:r>
              <a:rPr lang="en-US" sz="950" spc="10">
                <a:solidFill>
                  <a:srgbClr val="000000"/>
                </a:solidFill>
                <a:latin typeface="IBM Plex Sans Condensed"/>
                <a:ea typeface="IBM Plex Sans Condensed"/>
                <a:cs typeface="IBM Plex Sans Condensed"/>
                <a:sym typeface="IBM Plex Sans Condensed"/>
              </a:rPr>
              <a:t>Loss of blue color does NOT indicate wear.</a:t>
            </a:r>
          </a:p>
        </p:txBody>
      </p:sp>
      <p:sp>
        <p:nvSpPr>
          <p:cNvPr name="TextBox 23" id="23"/>
          <p:cNvSpPr txBox="true"/>
          <p:nvPr/>
        </p:nvSpPr>
        <p:spPr>
          <a:xfrm rot="0">
            <a:off x="824351" y="6152197"/>
            <a:ext cx="3507886" cy="724500"/>
          </a:xfrm>
          <a:prstGeom prst="rect">
            <a:avLst/>
          </a:prstGeom>
        </p:spPr>
        <p:txBody>
          <a:bodyPr anchor="t" rtlCol="false" tIns="0" lIns="0" bIns="0" rIns="0">
            <a:spAutoFit/>
          </a:bodyPr>
          <a:lstStyle/>
          <a:p>
            <a:pPr algn="l">
              <a:lnSpc>
                <a:spcPts val="1140"/>
              </a:lnSpc>
            </a:pPr>
            <a:r>
              <a:rPr lang="en-US" sz="950" spc="10">
                <a:solidFill>
                  <a:srgbClr val="BF2026"/>
                </a:solidFill>
                <a:latin typeface="IBM Plex Sans Condensed"/>
                <a:ea typeface="IBM Plex Sans Condensed"/>
                <a:cs typeface="IBM Plex Sans Condensed"/>
                <a:sym typeface="IBM Plex Sans Condensed"/>
              </a:rPr>
              <a:t>Replace</a:t>
            </a:r>
            <a:r>
              <a:rPr lang="en-US" sz="950" spc="10">
                <a:solidFill>
                  <a:srgbClr val="000000"/>
                </a:solidFill>
                <a:latin typeface="IBM Plex Sans Condensed"/>
                <a:ea typeface="IBM Plex Sans Condensed"/>
                <a:cs typeface="IBM Plex Sans Condensed"/>
                <a:sym typeface="IBM Plex Sans Condensed"/>
              </a:rPr>
              <a:t> your belt when it shows these signs of wear and tear. </a:t>
            </a:r>
            <a:r>
              <a:rPr lang="en-US" sz="950" spc="10">
                <a:solidFill>
                  <a:srgbClr val="BF2026"/>
                </a:solidFill>
                <a:latin typeface="IBM Plex Sans Condensed"/>
                <a:ea typeface="IBM Plex Sans Condensed"/>
                <a:cs typeface="IBM Plex Sans Condensed"/>
                <a:sym typeface="IBM Plex Sans Condensed"/>
              </a:rPr>
              <a:t>WARNING:</a:t>
            </a:r>
            <a:r>
              <a:rPr lang="en-US" sz="950" spc="10">
                <a:solidFill>
                  <a:srgbClr val="000000"/>
                </a:solidFill>
                <a:latin typeface="IBM Plex Sans Condensed"/>
                <a:ea typeface="IBM Plex Sans Condensed"/>
                <a:cs typeface="IBM Plex Sans Condensed"/>
                <a:sym typeface="IBM Plex Sans Condensed"/>
              </a:rPr>
              <a:t> Using a worn or damaged Carbon Drive belt or failing to properly inspect the Carbon Drive belt before each usage can result in property damage and serious bodily injury, including death.</a:t>
            </a:r>
          </a:p>
        </p:txBody>
      </p:sp>
      <p:sp>
        <p:nvSpPr>
          <p:cNvPr name="TextBox 24" id="24"/>
          <p:cNvSpPr txBox="true"/>
          <p:nvPr/>
        </p:nvSpPr>
        <p:spPr>
          <a:xfrm rot="0">
            <a:off x="457200" y="765696"/>
            <a:ext cx="4205221" cy="43449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Gates Carbon Drive™ Belts and Sprockets are extremely durable and built to offer a long life, but they do wear and tear over time. Periodically, carefully inspect your belt and sprockets for signs of deterioration: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0"/>
            <a:ext cx="4114800" cy="204026"/>
            <a:chOff x="0" y="0"/>
            <a:chExt cx="4114800" cy="204026"/>
          </a:xfrm>
        </p:grpSpPr>
        <p:sp>
          <p:nvSpPr>
            <p:cNvPr name="Freeform 3" id="3"/>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4" id="4"/>
          <p:cNvGrpSpPr>
            <a:grpSpLocks noChangeAspect="true"/>
          </p:cNvGrpSpPr>
          <p:nvPr/>
        </p:nvGrpSpPr>
        <p:grpSpPr>
          <a:xfrm rot="0">
            <a:off x="4565647" y="342900"/>
            <a:ext cx="6353" cy="285750"/>
            <a:chOff x="0" y="0"/>
            <a:chExt cx="6350" cy="285750"/>
          </a:xfrm>
        </p:grpSpPr>
        <p:sp>
          <p:nvSpPr>
            <p:cNvPr name="Freeform 5" id="5"/>
            <p:cNvSpPr/>
            <p:nvPr/>
          </p:nvSpPr>
          <p:spPr>
            <a:xfrm flipH="false" flipV="false" rot="0">
              <a:off x="0" y="0"/>
              <a:ext cx="6350" cy="285750"/>
            </a:xfrm>
            <a:custGeom>
              <a:avLst/>
              <a:gdLst/>
              <a:ahLst/>
              <a:cxnLst/>
              <a:rect r="r" b="b" t="t" l="l"/>
              <a:pathLst>
                <a:path h="285750" w="6350">
                  <a:moveTo>
                    <a:pt x="0" y="285750"/>
                  </a:moveTo>
                  <a:lnTo>
                    <a:pt x="0" y="0"/>
                  </a:lnTo>
                  <a:lnTo>
                    <a:pt x="6350" y="0"/>
                  </a:lnTo>
                  <a:lnTo>
                    <a:pt x="6350" y="285750"/>
                  </a:lnTo>
                  <a:close/>
                </a:path>
              </a:pathLst>
            </a:custGeom>
            <a:solidFill>
              <a:srgbClr val="000000"/>
            </a:solidFill>
          </p:spPr>
        </p:sp>
      </p:grpSp>
      <p:sp>
        <p:nvSpPr>
          <p:cNvPr name="Freeform 6" id="6"/>
          <p:cNvSpPr/>
          <p:nvPr/>
        </p:nvSpPr>
        <p:spPr>
          <a:xfrm flipH="false" flipV="false" rot="0">
            <a:off x="457200" y="800100"/>
            <a:ext cx="4114800" cy="2514095"/>
          </a:xfrm>
          <a:custGeom>
            <a:avLst/>
            <a:gdLst/>
            <a:ahLst/>
            <a:cxnLst/>
            <a:rect r="r" b="b" t="t" l="l"/>
            <a:pathLst>
              <a:path h="2514095" w="4114800">
                <a:moveTo>
                  <a:pt x="0" y="0"/>
                </a:moveTo>
                <a:lnTo>
                  <a:pt x="4114800" y="0"/>
                </a:lnTo>
                <a:lnTo>
                  <a:pt x="4114800" y="2514095"/>
                </a:lnTo>
                <a:lnTo>
                  <a:pt x="0" y="2514095"/>
                </a:lnTo>
                <a:lnTo>
                  <a:pt x="0" y="0"/>
                </a:lnTo>
                <a:close/>
              </a:path>
            </a:pathLst>
          </a:custGeom>
          <a:blipFill>
            <a:blip r:embed="rId2"/>
            <a:stretch>
              <a:fillRect l="-316" t="-574" r="-367" b="-595"/>
            </a:stretch>
          </a:blipFill>
        </p:spPr>
      </p:sp>
      <p:grpSp>
        <p:nvGrpSpPr>
          <p:cNvPr name="Group 7" id="7"/>
          <p:cNvGrpSpPr>
            <a:grpSpLocks noChangeAspect="true"/>
          </p:cNvGrpSpPr>
          <p:nvPr/>
        </p:nvGrpSpPr>
        <p:grpSpPr>
          <a:xfrm rot="0">
            <a:off x="1701937" y="1894970"/>
            <a:ext cx="1440990" cy="1504093"/>
            <a:chOff x="0" y="0"/>
            <a:chExt cx="1440993" cy="1504086"/>
          </a:xfrm>
        </p:grpSpPr>
        <p:sp>
          <p:nvSpPr>
            <p:cNvPr name="Freeform 8" id="8"/>
            <p:cNvSpPr/>
            <p:nvPr/>
          </p:nvSpPr>
          <p:spPr>
            <a:xfrm flipH="false" flipV="false" rot="0">
              <a:off x="695833" y="283210"/>
              <a:ext cx="30734" cy="1157351"/>
            </a:xfrm>
            <a:custGeom>
              <a:avLst/>
              <a:gdLst/>
              <a:ahLst/>
              <a:cxnLst/>
              <a:rect r="r" b="b" t="t" l="l"/>
              <a:pathLst>
                <a:path h="1157351" w="30734">
                  <a:moveTo>
                    <a:pt x="18161" y="1157351"/>
                  </a:moveTo>
                  <a:lnTo>
                    <a:pt x="0" y="254"/>
                  </a:lnTo>
                  <a:lnTo>
                    <a:pt x="12446" y="0"/>
                  </a:lnTo>
                  <a:lnTo>
                    <a:pt x="30734" y="1157224"/>
                  </a:lnTo>
                  <a:close/>
                </a:path>
              </a:pathLst>
            </a:custGeom>
            <a:solidFill>
              <a:srgbClr val="BF2026"/>
            </a:solidFill>
          </p:spPr>
        </p:sp>
        <p:sp>
          <p:nvSpPr>
            <p:cNvPr name="Freeform 9" id="9"/>
            <p:cNvSpPr/>
            <p:nvPr/>
          </p:nvSpPr>
          <p:spPr>
            <a:xfrm flipH="false" flipV="false" rot="0">
              <a:off x="667766" y="227711"/>
              <a:ext cx="69215" cy="82296"/>
            </a:xfrm>
            <a:custGeom>
              <a:avLst/>
              <a:gdLst/>
              <a:ahLst/>
              <a:cxnLst/>
              <a:rect r="r" b="b" t="t" l="l"/>
              <a:pathLst>
                <a:path h="82296" w="69215">
                  <a:moveTo>
                    <a:pt x="0" y="82296"/>
                  </a:moveTo>
                  <a:lnTo>
                    <a:pt x="34417" y="67183"/>
                  </a:lnTo>
                  <a:lnTo>
                    <a:pt x="69215" y="81407"/>
                  </a:lnTo>
                  <a:lnTo>
                    <a:pt x="33528" y="0"/>
                  </a:lnTo>
                  <a:close/>
                </a:path>
              </a:pathLst>
            </a:custGeom>
            <a:solidFill>
              <a:srgbClr val="BF2026"/>
            </a:solidFill>
          </p:spPr>
        </p:sp>
        <p:sp>
          <p:nvSpPr>
            <p:cNvPr name="Freeform 10" id="10"/>
            <p:cNvSpPr/>
            <p:nvPr/>
          </p:nvSpPr>
          <p:spPr>
            <a:xfrm flipH="false" flipV="false" rot="0">
              <a:off x="715264" y="121285"/>
              <a:ext cx="641985" cy="1303655"/>
            </a:xfrm>
            <a:custGeom>
              <a:avLst/>
              <a:gdLst/>
              <a:ahLst/>
              <a:cxnLst/>
              <a:rect r="r" b="b" t="t" l="l"/>
              <a:pathLst>
                <a:path h="1303655" w="641985">
                  <a:moveTo>
                    <a:pt x="0" y="1298194"/>
                  </a:moveTo>
                  <a:lnTo>
                    <a:pt x="630809" y="0"/>
                  </a:lnTo>
                  <a:lnTo>
                    <a:pt x="641985" y="5461"/>
                  </a:lnTo>
                  <a:lnTo>
                    <a:pt x="11176" y="1303655"/>
                  </a:lnTo>
                  <a:close/>
                </a:path>
              </a:pathLst>
            </a:custGeom>
            <a:solidFill>
              <a:srgbClr val="BF2026"/>
            </a:solidFill>
          </p:spPr>
        </p:sp>
        <p:sp>
          <p:nvSpPr>
            <p:cNvPr name="Freeform 11" id="11"/>
            <p:cNvSpPr/>
            <p:nvPr/>
          </p:nvSpPr>
          <p:spPr>
            <a:xfrm flipH="false" flipV="false" rot="0">
              <a:off x="1306322" y="63373"/>
              <a:ext cx="70993" cy="109220"/>
            </a:xfrm>
            <a:custGeom>
              <a:avLst/>
              <a:gdLst/>
              <a:ahLst/>
              <a:cxnLst/>
              <a:rect r="r" b="b" t="t" l="l"/>
              <a:pathLst>
                <a:path h="109220" w="70993">
                  <a:moveTo>
                    <a:pt x="0" y="71755"/>
                  </a:moveTo>
                  <a:lnTo>
                    <a:pt x="39624" y="74295"/>
                  </a:lnTo>
                  <a:lnTo>
                    <a:pt x="65532" y="109220"/>
                  </a:lnTo>
                  <a:lnTo>
                    <a:pt x="70993" y="0"/>
                  </a:lnTo>
                  <a:close/>
                </a:path>
              </a:pathLst>
            </a:custGeom>
            <a:solidFill>
              <a:srgbClr val="BF2026"/>
            </a:solidFill>
          </p:spPr>
        </p:sp>
        <p:sp>
          <p:nvSpPr>
            <p:cNvPr name="Freeform 12" id="12"/>
            <p:cNvSpPr/>
            <p:nvPr/>
          </p:nvSpPr>
          <p:spPr>
            <a:xfrm flipH="false" flipV="false" rot="0">
              <a:off x="83820" y="121285"/>
              <a:ext cx="641985" cy="1303655"/>
            </a:xfrm>
            <a:custGeom>
              <a:avLst/>
              <a:gdLst/>
              <a:ahLst/>
              <a:cxnLst/>
              <a:rect r="r" b="b" t="t" l="l"/>
              <a:pathLst>
                <a:path h="1303655" w="641985">
                  <a:moveTo>
                    <a:pt x="630809" y="1303655"/>
                  </a:moveTo>
                  <a:lnTo>
                    <a:pt x="0" y="5461"/>
                  </a:lnTo>
                  <a:lnTo>
                    <a:pt x="11176" y="0"/>
                  </a:lnTo>
                  <a:lnTo>
                    <a:pt x="641985" y="1298194"/>
                  </a:lnTo>
                  <a:close/>
                </a:path>
              </a:pathLst>
            </a:custGeom>
            <a:solidFill>
              <a:srgbClr val="BF2026"/>
            </a:solidFill>
          </p:spPr>
        </p:sp>
        <p:sp>
          <p:nvSpPr>
            <p:cNvPr name="Freeform 13" id="13"/>
            <p:cNvSpPr/>
            <p:nvPr/>
          </p:nvSpPr>
          <p:spPr>
            <a:xfrm flipH="false" flipV="false" rot="0">
              <a:off x="63500" y="63500"/>
              <a:ext cx="71120" cy="109220"/>
            </a:xfrm>
            <a:custGeom>
              <a:avLst/>
              <a:gdLst/>
              <a:ahLst/>
              <a:cxnLst/>
              <a:rect r="r" b="b" t="t" l="l"/>
              <a:pathLst>
                <a:path h="109220" w="71120">
                  <a:moveTo>
                    <a:pt x="71120" y="71628"/>
                  </a:moveTo>
                  <a:lnTo>
                    <a:pt x="31496" y="74168"/>
                  </a:lnTo>
                  <a:lnTo>
                    <a:pt x="5461" y="109220"/>
                  </a:lnTo>
                  <a:lnTo>
                    <a:pt x="0" y="0"/>
                  </a:lnTo>
                  <a:close/>
                </a:path>
              </a:pathLst>
            </a:custGeom>
            <a:solidFill>
              <a:srgbClr val="BF2026"/>
            </a:solidFill>
          </p:spPr>
        </p:sp>
      </p:grpSp>
      <p:grpSp>
        <p:nvGrpSpPr>
          <p:cNvPr name="Group 14" id="14"/>
          <p:cNvGrpSpPr>
            <a:grpSpLocks noChangeAspect="true"/>
          </p:cNvGrpSpPr>
          <p:nvPr/>
        </p:nvGrpSpPr>
        <p:grpSpPr>
          <a:xfrm rot="0">
            <a:off x="477498" y="4391473"/>
            <a:ext cx="1771564" cy="1895275"/>
            <a:chOff x="0" y="0"/>
            <a:chExt cx="2362086" cy="2527033"/>
          </a:xfrm>
        </p:grpSpPr>
        <p:sp>
          <p:nvSpPr>
            <p:cNvPr name="Freeform 15" id="15"/>
            <p:cNvSpPr/>
            <p:nvPr/>
          </p:nvSpPr>
          <p:spPr>
            <a:xfrm flipH="false" flipV="false" rot="0">
              <a:off x="0" y="0"/>
              <a:ext cx="2362073" cy="2527173"/>
            </a:xfrm>
            <a:custGeom>
              <a:avLst/>
              <a:gdLst/>
              <a:ahLst/>
              <a:cxnLst/>
              <a:rect r="r" b="b" t="t" l="l"/>
              <a:pathLst>
                <a:path h="2527173" w="2362073">
                  <a:moveTo>
                    <a:pt x="1599819" y="1043813"/>
                  </a:moveTo>
                  <a:cubicBezTo>
                    <a:pt x="1528191" y="1043813"/>
                    <a:pt x="1511935" y="1084707"/>
                    <a:pt x="1501775" y="1093216"/>
                  </a:cubicBezTo>
                  <a:cubicBezTo>
                    <a:pt x="1497203" y="1097026"/>
                    <a:pt x="1472565" y="1116838"/>
                    <a:pt x="1446657" y="1137666"/>
                  </a:cubicBezTo>
                  <a:cubicBezTo>
                    <a:pt x="1464818" y="1146175"/>
                    <a:pt x="1489710" y="1152144"/>
                    <a:pt x="1523619" y="1152144"/>
                  </a:cubicBezTo>
                  <a:cubicBezTo>
                    <a:pt x="1594993" y="1152144"/>
                    <a:pt x="1643761" y="1100836"/>
                    <a:pt x="1671574" y="1059053"/>
                  </a:cubicBezTo>
                  <a:cubicBezTo>
                    <a:pt x="1654175" y="1049528"/>
                    <a:pt x="1630426" y="1043813"/>
                    <a:pt x="1599819" y="1043813"/>
                  </a:cubicBezTo>
                  <a:close/>
                  <a:moveTo>
                    <a:pt x="1193927" y="1452245"/>
                  </a:moveTo>
                  <a:cubicBezTo>
                    <a:pt x="1131062" y="1452245"/>
                    <a:pt x="1079246" y="1490345"/>
                    <a:pt x="1041400" y="1532128"/>
                  </a:cubicBezTo>
                  <a:cubicBezTo>
                    <a:pt x="1059434" y="1551432"/>
                    <a:pt x="1091438" y="1571879"/>
                    <a:pt x="1146175" y="1571879"/>
                  </a:cubicBezTo>
                  <a:cubicBezTo>
                    <a:pt x="1201674" y="1571879"/>
                    <a:pt x="1255141" y="1537208"/>
                    <a:pt x="1292860" y="1504442"/>
                  </a:cubicBezTo>
                  <a:cubicBezTo>
                    <a:pt x="1278255" y="1476375"/>
                    <a:pt x="1249426" y="1452245"/>
                    <a:pt x="1194054" y="1452245"/>
                  </a:cubicBezTo>
                  <a:close/>
                  <a:moveTo>
                    <a:pt x="981837" y="1936242"/>
                  </a:moveTo>
                  <a:cubicBezTo>
                    <a:pt x="956310" y="1936242"/>
                    <a:pt x="928116" y="1943989"/>
                    <a:pt x="899160" y="1964309"/>
                  </a:cubicBezTo>
                  <a:cubicBezTo>
                    <a:pt x="881126" y="1976882"/>
                    <a:pt x="864870" y="1991233"/>
                    <a:pt x="850519" y="2006346"/>
                  </a:cubicBezTo>
                  <a:cubicBezTo>
                    <a:pt x="873125" y="2037207"/>
                    <a:pt x="909320" y="2069846"/>
                    <a:pt x="961517" y="2069846"/>
                  </a:cubicBezTo>
                  <a:cubicBezTo>
                    <a:pt x="1018540" y="2069846"/>
                    <a:pt x="1064895" y="2028698"/>
                    <a:pt x="1093978" y="1993519"/>
                  </a:cubicBezTo>
                  <a:cubicBezTo>
                    <a:pt x="1077214" y="1969770"/>
                    <a:pt x="1034923" y="1936242"/>
                    <a:pt x="981837" y="1936242"/>
                  </a:cubicBezTo>
                  <a:close/>
                  <a:moveTo>
                    <a:pt x="771779" y="2157349"/>
                  </a:moveTo>
                  <a:cubicBezTo>
                    <a:pt x="771906" y="2157857"/>
                    <a:pt x="772160" y="2158365"/>
                    <a:pt x="772414" y="2158873"/>
                  </a:cubicBezTo>
                  <a:cubicBezTo>
                    <a:pt x="773557" y="2161540"/>
                    <a:pt x="776605" y="2164207"/>
                    <a:pt x="781050" y="2166747"/>
                  </a:cubicBezTo>
                  <a:lnTo>
                    <a:pt x="781050" y="2166747"/>
                  </a:lnTo>
                  <a:lnTo>
                    <a:pt x="771906" y="2157349"/>
                  </a:lnTo>
                  <a:close/>
                  <a:moveTo>
                    <a:pt x="0" y="0"/>
                  </a:moveTo>
                  <a:lnTo>
                    <a:pt x="0" y="2527046"/>
                  </a:lnTo>
                  <a:lnTo>
                    <a:pt x="479933" y="2527046"/>
                  </a:lnTo>
                  <a:cubicBezTo>
                    <a:pt x="486410" y="2413889"/>
                    <a:pt x="493776" y="2311273"/>
                    <a:pt x="495173" y="2293366"/>
                  </a:cubicBezTo>
                  <a:cubicBezTo>
                    <a:pt x="481711" y="2288921"/>
                    <a:pt x="470535" y="2285365"/>
                    <a:pt x="464566" y="2283587"/>
                  </a:cubicBezTo>
                  <a:cubicBezTo>
                    <a:pt x="449453" y="2279142"/>
                    <a:pt x="439166" y="2256282"/>
                    <a:pt x="437896" y="2230374"/>
                  </a:cubicBezTo>
                  <a:cubicBezTo>
                    <a:pt x="423418" y="2177415"/>
                    <a:pt x="499110" y="1689227"/>
                    <a:pt x="503174" y="1664843"/>
                  </a:cubicBezTo>
                  <a:cubicBezTo>
                    <a:pt x="507365" y="1639951"/>
                    <a:pt x="501142" y="1608836"/>
                    <a:pt x="548767" y="1600581"/>
                  </a:cubicBezTo>
                  <a:cubicBezTo>
                    <a:pt x="555625" y="1599438"/>
                    <a:pt x="563753" y="1598930"/>
                    <a:pt x="572897" y="1598930"/>
                  </a:cubicBezTo>
                  <a:cubicBezTo>
                    <a:pt x="599059" y="1598930"/>
                    <a:pt x="632460" y="1603121"/>
                    <a:pt x="660019" y="1607566"/>
                  </a:cubicBezTo>
                  <a:cubicBezTo>
                    <a:pt x="668655" y="1576070"/>
                    <a:pt x="675132" y="1550289"/>
                    <a:pt x="677545" y="1540637"/>
                  </a:cubicBezTo>
                  <a:cubicBezTo>
                    <a:pt x="687705" y="1384427"/>
                    <a:pt x="709168" y="1131824"/>
                    <a:pt x="710565" y="1113155"/>
                  </a:cubicBezTo>
                  <a:cubicBezTo>
                    <a:pt x="712597" y="1086231"/>
                    <a:pt x="733425" y="1059180"/>
                    <a:pt x="756158" y="1034288"/>
                  </a:cubicBezTo>
                  <a:cubicBezTo>
                    <a:pt x="767207" y="1022223"/>
                    <a:pt x="783209" y="1017905"/>
                    <a:pt x="800227" y="1017905"/>
                  </a:cubicBezTo>
                  <a:cubicBezTo>
                    <a:pt x="818261" y="1017905"/>
                    <a:pt x="837565" y="1022731"/>
                    <a:pt x="853567" y="1028065"/>
                  </a:cubicBezTo>
                  <a:cubicBezTo>
                    <a:pt x="880364" y="1036955"/>
                    <a:pt x="981075" y="1072134"/>
                    <a:pt x="1008380" y="1081659"/>
                  </a:cubicBezTo>
                  <a:cubicBezTo>
                    <a:pt x="1062990" y="1023493"/>
                    <a:pt x="1112901" y="967613"/>
                    <a:pt x="1123188" y="951865"/>
                  </a:cubicBezTo>
                  <a:cubicBezTo>
                    <a:pt x="1133983" y="935355"/>
                    <a:pt x="1143889" y="908304"/>
                    <a:pt x="1151255" y="884428"/>
                  </a:cubicBezTo>
                  <a:cubicBezTo>
                    <a:pt x="1160526" y="736346"/>
                    <a:pt x="1172845" y="584200"/>
                    <a:pt x="1172845" y="584200"/>
                  </a:cubicBezTo>
                  <a:cubicBezTo>
                    <a:pt x="1172845" y="584200"/>
                    <a:pt x="1195705" y="546862"/>
                    <a:pt x="1235075" y="524002"/>
                  </a:cubicBezTo>
                  <a:cubicBezTo>
                    <a:pt x="1251458" y="514604"/>
                    <a:pt x="1269492" y="511175"/>
                    <a:pt x="1286510" y="511175"/>
                  </a:cubicBezTo>
                  <a:cubicBezTo>
                    <a:pt x="1310513" y="511175"/>
                    <a:pt x="1332103" y="517906"/>
                    <a:pt x="1343025" y="524002"/>
                  </a:cubicBezTo>
                  <a:cubicBezTo>
                    <a:pt x="1361694" y="534416"/>
                    <a:pt x="1492377" y="631825"/>
                    <a:pt x="1492377" y="631825"/>
                  </a:cubicBezTo>
                  <a:cubicBezTo>
                    <a:pt x="1492377" y="631825"/>
                    <a:pt x="1511935" y="657860"/>
                    <a:pt x="1528318" y="682244"/>
                  </a:cubicBezTo>
                  <a:cubicBezTo>
                    <a:pt x="1613281" y="631571"/>
                    <a:pt x="1727581" y="555244"/>
                    <a:pt x="1746885" y="540512"/>
                  </a:cubicBezTo>
                  <a:cubicBezTo>
                    <a:pt x="1762887" y="528320"/>
                    <a:pt x="1788541" y="494665"/>
                    <a:pt x="1807718" y="467995"/>
                  </a:cubicBezTo>
                  <a:cubicBezTo>
                    <a:pt x="1812671" y="341884"/>
                    <a:pt x="1818005" y="220853"/>
                    <a:pt x="1820037" y="214884"/>
                  </a:cubicBezTo>
                  <a:cubicBezTo>
                    <a:pt x="1824228" y="202438"/>
                    <a:pt x="1824228" y="200406"/>
                    <a:pt x="1842897" y="181737"/>
                  </a:cubicBezTo>
                  <a:cubicBezTo>
                    <a:pt x="1861566" y="163068"/>
                    <a:pt x="1896872" y="146431"/>
                    <a:pt x="1932051" y="142367"/>
                  </a:cubicBezTo>
                  <a:cubicBezTo>
                    <a:pt x="1938909" y="141605"/>
                    <a:pt x="1945894" y="141097"/>
                    <a:pt x="1952625" y="141097"/>
                  </a:cubicBezTo>
                  <a:cubicBezTo>
                    <a:pt x="1980438" y="141097"/>
                    <a:pt x="2005838" y="148082"/>
                    <a:pt x="2019173" y="163068"/>
                  </a:cubicBezTo>
                  <a:cubicBezTo>
                    <a:pt x="2035810" y="181737"/>
                    <a:pt x="2137410" y="316484"/>
                    <a:pt x="2137410" y="316484"/>
                  </a:cubicBezTo>
                  <a:lnTo>
                    <a:pt x="2156587" y="388620"/>
                  </a:lnTo>
                  <a:cubicBezTo>
                    <a:pt x="2216150" y="376047"/>
                    <a:pt x="2293874" y="359283"/>
                    <a:pt x="2361946" y="344170"/>
                  </a:cubicBezTo>
                  <a:lnTo>
                    <a:pt x="2361946" y="0"/>
                  </a:lnTo>
                  <a:close/>
                  <a:moveTo>
                    <a:pt x="980313" y="2443734"/>
                  </a:moveTo>
                  <a:cubicBezTo>
                    <a:pt x="939165" y="2443734"/>
                    <a:pt x="895604" y="2457577"/>
                    <a:pt x="864743" y="2493264"/>
                  </a:cubicBezTo>
                  <a:cubicBezTo>
                    <a:pt x="872744" y="2503043"/>
                    <a:pt x="884301" y="2515362"/>
                    <a:pt x="899033" y="2527173"/>
                  </a:cubicBezTo>
                  <a:lnTo>
                    <a:pt x="1088771" y="2527173"/>
                  </a:lnTo>
                  <a:cubicBezTo>
                    <a:pt x="1093597" y="2522347"/>
                    <a:pt x="1097788" y="2517394"/>
                    <a:pt x="1101598" y="2512441"/>
                  </a:cubicBezTo>
                  <a:cubicBezTo>
                    <a:pt x="1100582" y="2508631"/>
                    <a:pt x="1099439" y="2504821"/>
                    <a:pt x="1098296" y="2500884"/>
                  </a:cubicBezTo>
                  <a:cubicBezTo>
                    <a:pt x="1088771" y="2469769"/>
                    <a:pt x="1036701" y="2443861"/>
                    <a:pt x="980313" y="2443861"/>
                  </a:cubicBezTo>
                  <a:close/>
                  <a:moveTo>
                    <a:pt x="2362073" y="1040892"/>
                  </a:moveTo>
                  <a:cubicBezTo>
                    <a:pt x="1739900" y="1249553"/>
                    <a:pt x="1305814" y="1721358"/>
                    <a:pt x="1305814" y="2269998"/>
                  </a:cubicBezTo>
                  <a:cubicBezTo>
                    <a:pt x="1305814" y="2292223"/>
                    <a:pt x="1306576" y="2314448"/>
                    <a:pt x="1307973" y="2336546"/>
                  </a:cubicBezTo>
                  <a:cubicBezTo>
                    <a:pt x="1336167" y="2402205"/>
                    <a:pt x="1369822" y="2465959"/>
                    <a:pt x="1408303" y="2527046"/>
                  </a:cubicBezTo>
                  <a:lnTo>
                    <a:pt x="2362073" y="2527046"/>
                  </a:lnTo>
                  <a:lnTo>
                    <a:pt x="2362073" y="1040892"/>
                  </a:lnTo>
                  <a:close/>
                </a:path>
              </a:pathLst>
            </a:custGeom>
            <a:blipFill>
              <a:blip r:embed="rId3"/>
              <a:stretch>
                <a:fillRect l="-425" t="-5013" r="-612" b="-731"/>
              </a:stretch>
            </a:blipFill>
          </p:spPr>
        </p:sp>
      </p:grpSp>
      <p:grpSp>
        <p:nvGrpSpPr>
          <p:cNvPr name="Group 16" id="16"/>
          <p:cNvGrpSpPr>
            <a:grpSpLocks noChangeAspect="true"/>
          </p:cNvGrpSpPr>
          <p:nvPr/>
        </p:nvGrpSpPr>
        <p:grpSpPr>
          <a:xfrm rot="0">
            <a:off x="1446124" y="6136148"/>
            <a:ext cx="94174" cy="164573"/>
            <a:chOff x="0" y="0"/>
            <a:chExt cx="94170" cy="164567"/>
          </a:xfrm>
        </p:grpSpPr>
        <p:sp>
          <p:nvSpPr>
            <p:cNvPr name="Freeform 17" id="17"/>
            <p:cNvSpPr/>
            <p:nvPr/>
          </p:nvSpPr>
          <p:spPr>
            <a:xfrm flipH="false" flipV="false" rot="0">
              <a:off x="0" y="0"/>
              <a:ext cx="94234" cy="164592"/>
            </a:xfrm>
            <a:custGeom>
              <a:avLst/>
              <a:gdLst/>
              <a:ahLst/>
              <a:cxnLst/>
              <a:rect r="r" b="b" t="t" l="l"/>
              <a:pathLst>
                <a:path h="164592" w="94234">
                  <a:moveTo>
                    <a:pt x="0" y="164592"/>
                  </a:moveTo>
                  <a:lnTo>
                    <a:pt x="94234" y="164592"/>
                  </a:lnTo>
                  <a:lnTo>
                    <a:pt x="94234" y="0"/>
                  </a:lnTo>
                  <a:lnTo>
                    <a:pt x="0" y="0"/>
                  </a:lnTo>
                  <a:lnTo>
                    <a:pt x="0" y="164592"/>
                  </a:lnTo>
                  <a:close/>
                </a:path>
              </a:pathLst>
            </a:custGeom>
            <a:solidFill>
              <a:srgbClr val="FFFFFF"/>
            </a:solidFill>
          </p:spPr>
        </p:sp>
      </p:grpSp>
      <p:grpSp>
        <p:nvGrpSpPr>
          <p:cNvPr name="Group 18" id="18"/>
          <p:cNvGrpSpPr>
            <a:grpSpLocks noChangeAspect="true"/>
          </p:cNvGrpSpPr>
          <p:nvPr/>
        </p:nvGrpSpPr>
        <p:grpSpPr>
          <a:xfrm rot="0">
            <a:off x="1936404" y="4954867"/>
            <a:ext cx="243688" cy="147780"/>
            <a:chOff x="0" y="0"/>
            <a:chExt cx="324917" cy="197040"/>
          </a:xfrm>
        </p:grpSpPr>
        <p:sp>
          <p:nvSpPr>
            <p:cNvPr name="Freeform 19" id="19"/>
            <p:cNvSpPr/>
            <p:nvPr/>
          </p:nvSpPr>
          <p:spPr>
            <a:xfrm flipH="false" flipV="false" rot="0">
              <a:off x="0" y="0"/>
              <a:ext cx="324993" cy="197104"/>
            </a:xfrm>
            <a:custGeom>
              <a:avLst/>
              <a:gdLst/>
              <a:ahLst/>
              <a:cxnLst/>
              <a:rect r="r" b="b" t="t" l="l"/>
              <a:pathLst>
                <a:path h="197104" w="324993">
                  <a:moveTo>
                    <a:pt x="220726" y="2159"/>
                  </a:moveTo>
                  <a:lnTo>
                    <a:pt x="220726" y="2159"/>
                  </a:lnTo>
                  <a:cubicBezTo>
                    <a:pt x="211582" y="11684"/>
                    <a:pt x="205232" y="22606"/>
                    <a:pt x="198247" y="32131"/>
                  </a:cubicBezTo>
                  <a:cubicBezTo>
                    <a:pt x="194056" y="31496"/>
                    <a:pt x="189992" y="30734"/>
                    <a:pt x="185928" y="30099"/>
                  </a:cubicBezTo>
                  <a:lnTo>
                    <a:pt x="184531" y="46355"/>
                  </a:lnTo>
                  <a:lnTo>
                    <a:pt x="184531" y="46355"/>
                  </a:lnTo>
                  <a:cubicBezTo>
                    <a:pt x="198882" y="36068"/>
                    <a:pt x="206375" y="17145"/>
                    <a:pt x="220853" y="2159"/>
                  </a:cubicBezTo>
                  <a:close/>
                  <a:moveTo>
                    <a:pt x="264541" y="0"/>
                  </a:moveTo>
                  <a:cubicBezTo>
                    <a:pt x="241173" y="0"/>
                    <a:pt x="217170" y="18415"/>
                    <a:pt x="203835" y="36703"/>
                  </a:cubicBezTo>
                  <a:cubicBezTo>
                    <a:pt x="201549" y="39878"/>
                    <a:pt x="194437" y="44196"/>
                    <a:pt x="184150" y="49530"/>
                  </a:cubicBezTo>
                  <a:lnTo>
                    <a:pt x="184023" y="50800"/>
                  </a:lnTo>
                  <a:lnTo>
                    <a:pt x="171577" y="55626"/>
                  </a:lnTo>
                  <a:cubicBezTo>
                    <a:pt x="113665" y="82169"/>
                    <a:pt x="0" y="122047"/>
                    <a:pt x="0" y="122047"/>
                  </a:cubicBezTo>
                  <a:cubicBezTo>
                    <a:pt x="0" y="122047"/>
                    <a:pt x="58801" y="197104"/>
                    <a:pt x="171450" y="197104"/>
                  </a:cubicBezTo>
                  <a:cubicBezTo>
                    <a:pt x="312166" y="197104"/>
                    <a:pt x="324993" y="64008"/>
                    <a:pt x="324993" y="64008"/>
                  </a:cubicBezTo>
                  <a:cubicBezTo>
                    <a:pt x="324993" y="33274"/>
                    <a:pt x="290068" y="889"/>
                    <a:pt x="266192" y="0"/>
                  </a:cubicBezTo>
                  <a:cubicBezTo>
                    <a:pt x="265684" y="0"/>
                    <a:pt x="265176" y="0"/>
                    <a:pt x="264668" y="0"/>
                  </a:cubicBezTo>
                  <a:close/>
                </a:path>
              </a:pathLst>
            </a:custGeom>
            <a:blipFill>
              <a:blip r:embed="rId4"/>
              <a:stretch>
                <a:fillRect l="-3470" t="-5167" r="-4482" b="-6159"/>
              </a:stretch>
            </a:blipFill>
          </p:spPr>
        </p:sp>
      </p:grpSp>
      <p:grpSp>
        <p:nvGrpSpPr>
          <p:cNvPr name="Group 20" id="20"/>
          <p:cNvGrpSpPr>
            <a:grpSpLocks noChangeAspect="true"/>
          </p:cNvGrpSpPr>
          <p:nvPr/>
        </p:nvGrpSpPr>
        <p:grpSpPr>
          <a:xfrm rot="0">
            <a:off x="1512341" y="5185743"/>
            <a:ext cx="244954" cy="151000"/>
            <a:chOff x="0" y="0"/>
            <a:chExt cx="326606" cy="201333"/>
          </a:xfrm>
        </p:grpSpPr>
        <p:sp>
          <p:nvSpPr>
            <p:cNvPr name="Freeform 21" id="21"/>
            <p:cNvSpPr/>
            <p:nvPr/>
          </p:nvSpPr>
          <p:spPr>
            <a:xfrm flipH="false" flipV="false" rot="0">
              <a:off x="0" y="0"/>
              <a:ext cx="326644" cy="201295"/>
            </a:xfrm>
            <a:custGeom>
              <a:avLst/>
              <a:gdLst/>
              <a:ahLst/>
              <a:cxnLst/>
              <a:rect r="r" b="b" t="t" l="l"/>
              <a:pathLst>
                <a:path h="201295" w="326644">
                  <a:moveTo>
                    <a:pt x="291719" y="0"/>
                  </a:moveTo>
                  <a:cubicBezTo>
                    <a:pt x="263906" y="41783"/>
                    <a:pt x="215138" y="93091"/>
                    <a:pt x="143764" y="93091"/>
                  </a:cubicBezTo>
                  <a:cubicBezTo>
                    <a:pt x="109855" y="93091"/>
                    <a:pt x="85090" y="87122"/>
                    <a:pt x="66802" y="78613"/>
                  </a:cubicBezTo>
                  <a:cubicBezTo>
                    <a:pt x="34417" y="104648"/>
                    <a:pt x="0" y="132207"/>
                    <a:pt x="0" y="132207"/>
                  </a:cubicBezTo>
                  <a:cubicBezTo>
                    <a:pt x="0" y="132207"/>
                    <a:pt x="34925" y="201295"/>
                    <a:pt x="132207" y="201295"/>
                  </a:cubicBezTo>
                  <a:cubicBezTo>
                    <a:pt x="229489" y="201295"/>
                    <a:pt x="326644" y="170688"/>
                    <a:pt x="326644" y="54610"/>
                  </a:cubicBezTo>
                  <a:cubicBezTo>
                    <a:pt x="326644" y="32512"/>
                    <a:pt x="315087" y="12827"/>
                    <a:pt x="291719" y="0"/>
                  </a:cubicBezTo>
                  <a:close/>
                </a:path>
              </a:pathLst>
            </a:custGeom>
            <a:blipFill>
              <a:blip r:embed="rId5"/>
              <a:stretch>
                <a:fillRect l="-4039" t="-4630" r="-3367" b="-8523"/>
              </a:stretch>
            </a:blipFill>
          </p:spPr>
        </p:sp>
      </p:grpSp>
      <p:grpSp>
        <p:nvGrpSpPr>
          <p:cNvPr name="Group 22" id="22"/>
          <p:cNvGrpSpPr>
            <a:grpSpLocks noChangeAspect="true"/>
          </p:cNvGrpSpPr>
          <p:nvPr/>
        </p:nvGrpSpPr>
        <p:grpSpPr>
          <a:xfrm rot="0">
            <a:off x="1204674" y="5519852"/>
            <a:ext cx="252651" cy="138617"/>
            <a:chOff x="0" y="0"/>
            <a:chExt cx="336868" cy="184823"/>
          </a:xfrm>
        </p:grpSpPr>
        <p:sp>
          <p:nvSpPr>
            <p:cNvPr name="Freeform 23" id="23"/>
            <p:cNvSpPr/>
            <p:nvPr/>
          </p:nvSpPr>
          <p:spPr>
            <a:xfrm flipH="false" flipV="false" rot="0">
              <a:off x="0" y="0"/>
              <a:ext cx="336804" cy="184785"/>
            </a:xfrm>
            <a:custGeom>
              <a:avLst/>
              <a:gdLst/>
              <a:ahLst/>
              <a:cxnLst/>
              <a:rect r="r" b="b" t="t" l="l"/>
              <a:pathLst>
                <a:path h="184785" w="336804">
                  <a:moveTo>
                    <a:pt x="323215" y="0"/>
                  </a:moveTo>
                  <a:cubicBezTo>
                    <a:pt x="285496" y="32766"/>
                    <a:pt x="232029" y="67437"/>
                    <a:pt x="176530" y="67437"/>
                  </a:cubicBezTo>
                  <a:cubicBezTo>
                    <a:pt x="121793" y="67437"/>
                    <a:pt x="89789" y="46990"/>
                    <a:pt x="71755" y="27686"/>
                  </a:cubicBezTo>
                  <a:cubicBezTo>
                    <a:pt x="25654" y="78359"/>
                    <a:pt x="0" y="134493"/>
                    <a:pt x="0" y="134493"/>
                  </a:cubicBezTo>
                  <a:cubicBezTo>
                    <a:pt x="0" y="134493"/>
                    <a:pt x="78486" y="184785"/>
                    <a:pt x="145796" y="184785"/>
                  </a:cubicBezTo>
                  <a:cubicBezTo>
                    <a:pt x="213106" y="184785"/>
                    <a:pt x="336804" y="155829"/>
                    <a:pt x="336804" y="60325"/>
                  </a:cubicBezTo>
                  <a:cubicBezTo>
                    <a:pt x="336804" y="43688"/>
                    <a:pt x="333883" y="20828"/>
                    <a:pt x="323088" y="0"/>
                  </a:cubicBezTo>
                  <a:close/>
                </a:path>
              </a:pathLst>
            </a:custGeom>
            <a:blipFill>
              <a:blip r:embed="rId6"/>
              <a:stretch>
                <a:fillRect l="-3503" t="-6824" r="-3141" b="-7408"/>
              </a:stretch>
            </a:blipFill>
          </p:spPr>
        </p:sp>
      </p:grpSp>
      <p:grpSp>
        <p:nvGrpSpPr>
          <p:cNvPr name="Group 24" id="24"/>
          <p:cNvGrpSpPr>
            <a:grpSpLocks noChangeAspect="true"/>
          </p:cNvGrpSpPr>
          <p:nvPr/>
        </p:nvGrpSpPr>
        <p:grpSpPr>
          <a:xfrm rot="0">
            <a:off x="1055694" y="5886574"/>
            <a:ext cx="248888" cy="144513"/>
            <a:chOff x="0" y="0"/>
            <a:chExt cx="331851" cy="192684"/>
          </a:xfrm>
        </p:grpSpPr>
        <p:sp>
          <p:nvSpPr>
            <p:cNvPr name="Freeform 25" id="25"/>
            <p:cNvSpPr/>
            <p:nvPr/>
          </p:nvSpPr>
          <p:spPr>
            <a:xfrm flipH="false" flipV="false" rot="0">
              <a:off x="-5334" y="0"/>
              <a:ext cx="359918" cy="192786"/>
            </a:xfrm>
            <a:custGeom>
              <a:avLst/>
              <a:gdLst/>
              <a:ahLst/>
              <a:cxnLst/>
              <a:rect r="r" b="b" t="t" l="l"/>
              <a:pathLst>
                <a:path h="192786" w="359918">
                  <a:moveTo>
                    <a:pt x="328422" y="0"/>
                  </a:moveTo>
                  <a:cubicBezTo>
                    <a:pt x="299212" y="35052"/>
                    <a:pt x="252857" y="76327"/>
                    <a:pt x="195834" y="76327"/>
                  </a:cubicBezTo>
                  <a:cubicBezTo>
                    <a:pt x="143637" y="76327"/>
                    <a:pt x="107315" y="43688"/>
                    <a:pt x="84836" y="12827"/>
                  </a:cubicBezTo>
                  <a:cubicBezTo>
                    <a:pt x="28194" y="72009"/>
                    <a:pt x="0" y="142621"/>
                    <a:pt x="6096" y="163957"/>
                  </a:cubicBezTo>
                  <a:lnTo>
                    <a:pt x="15240" y="173355"/>
                  </a:lnTo>
                  <a:cubicBezTo>
                    <a:pt x="35306" y="184531"/>
                    <a:pt x="85090" y="192786"/>
                    <a:pt x="132842" y="192786"/>
                  </a:cubicBezTo>
                  <a:cubicBezTo>
                    <a:pt x="167259" y="192786"/>
                    <a:pt x="200406" y="188468"/>
                    <a:pt x="220599" y="178054"/>
                  </a:cubicBezTo>
                  <a:cubicBezTo>
                    <a:pt x="274955" y="149606"/>
                    <a:pt x="359918" y="112268"/>
                    <a:pt x="331597" y="4699"/>
                  </a:cubicBezTo>
                  <a:lnTo>
                    <a:pt x="329311" y="1397"/>
                  </a:lnTo>
                  <a:cubicBezTo>
                    <a:pt x="329057" y="889"/>
                    <a:pt x="328676" y="508"/>
                    <a:pt x="328422" y="0"/>
                  </a:cubicBezTo>
                  <a:close/>
                </a:path>
              </a:pathLst>
            </a:custGeom>
            <a:blipFill>
              <a:blip r:embed="rId7"/>
              <a:stretch>
                <a:fillRect l="-6533" t="-4835" r="-11724" b="-8985"/>
              </a:stretch>
            </a:blipFill>
          </p:spPr>
        </p:sp>
      </p:grpSp>
      <p:grpSp>
        <p:nvGrpSpPr>
          <p:cNvPr name="Group 26" id="26"/>
          <p:cNvGrpSpPr>
            <a:grpSpLocks noChangeAspect="true"/>
          </p:cNvGrpSpPr>
          <p:nvPr/>
        </p:nvGrpSpPr>
        <p:grpSpPr>
          <a:xfrm rot="0">
            <a:off x="1095708" y="6248781"/>
            <a:ext cx="219323" cy="51940"/>
            <a:chOff x="0" y="0"/>
            <a:chExt cx="219329" cy="51943"/>
          </a:xfrm>
        </p:grpSpPr>
        <p:sp>
          <p:nvSpPr>
            <p:cNvPr name="Freeform 27" id="27"/>
            <p:cNvSpPr/>
            <p:nvPr/>
          </p:nvSpPr>
          <p:spPr>
            <a:xfrm flipH="false" flipV="false" rot="0">
              <a:off x="0" y="0"/>
              <a:ext cx="219329" cy="51943"/>
            </a:xfrm>
            <a:custGeom>
              <a:avLst/>
              <a:gdLst/>
              <a:ahLst/>
              <a:cxnLst/>
              <a:rect r="r" b="b" t="t" l="l"/>
              <a:pathLst>
                <a:path h="51943" w="219329">
                  <a:moveTo>
                    <a:pt x="0" y="51943"/>
                  </a:moveTo>
                  <a:lnTo>
                    <a:pt x="219329" y="51943"/>
                  </a:lnTo>
                  <a:lnTo>
                    <a:pt x="219329" y="0"/>
                  </a:lnTo>
                  <a:lnTo>
                    <a:pt x="0" y="0"/>
                  </a:lnTo>
                  <a:lnTo>
                    <a:pt x="0" y="51943"/>
                  </a:lnTo>
                  <a:close/>
                </a:path>
              </a:pathLst>
            </a:custGeom>
            <a:solidFill>
              <a:srgbClr val="FFFFFF"/>
            </a:solidFill>
          </p:spPr>
        </p:sp>
      </p:grpSp>
      <p:sp>
        <p:nvSpPr>
          <p:cNvPr name="Freeform 28" id="28"/>
          <p:cNvSpPr/>
          <p:nvPr/>
        </p:nvSpPr>
        <p:spPr>
          <a:xfrm flipH="false" flipV="false" rot="0">
            <a:off x="837400" y="6111497"/>
            <a:ext cx="45520" cy="175250"/>
          </a:xfrm>
          <a:custGeom>
            <a:avLst/>
            <a:gdLst/>
            <a:ahLst/>
            <a:cxnLst/>
            <a:rect r="r" b="b" t="t" l="l"/>
            <a:pathLst>
              <a:path h="175250" w="45520">
                <a:moveTo>
                  <a:pt x="0" y="0"/>
                </a:moveTo>
                <a:lnTo>
                  <a:pt x="45520" y="0"/>
                </a:lnTo>
                <a:lnTo>
                  <a:pt x="45520" y="175251"/>
                </a:lnTo>
                <a:lnTo>
                  <a:pt x="0" y="175251"/>
                </a:lnTo>
                <a:lnTo>
                  <a:pt x="0" y="0"/>
                </a:lnTo>
                <a:close/>
              </a:path>
            </a:pathLst>
          </a:custGeom>
          <a:blipFill>
            <a:blip r:embed="rId8"/>
            <a:stretch>
              <a:fillRect l="0" t="0" r="0" b="0"/>
            </a:stretch>
          </a:blipFill>
        </p:spPr>
      </p:sp>
      <p:grpSp>
        <p:nvGrpSpPr>
          <p:cNvPr name="Group 29" id="29"/>
          <p:cNvGrpSpPr>
            <a:grpSpLocks noChangeAspect="true"/>
          </p:cNvGrpSpPr>
          <p:nvPr/>
        </p:nvGrpSpPr>
        <p:grpSpPr>
          <a:xfrm rot="0">
            <a:off x="857926" y="6136148"/>
            <a:ext cx="37862" cy="158315"/>
            <a:chOff x="0" y="0"/>
            <a:chExt cx="37859" cy="158318"/>
          </a:xfrm>
        </p:grpSpPr>
        <p:sp>
          <p:nvSpPr>
            <p:cNvPr name="Freeform 30" id="30"/>
            <p:cNvSpPr/>
            <p:nvPr/>
          </p:nvSpPr>
          <p:spPr>
            <a:xfrm flipH="false" flipV="false" rot="0">
              <a:off x="0" y="0"/>
              <a:ext cx="37846" cy="158369"/>
            </a:xfrm>
            <a:custGeom>
              <a:avLst/>
              <a:gdLst/>
              <a:ahLst/>
              <a:cxnLst/>
              <a:rect r="r" b="b" t="t" l="l"/>
              <a:pathLst>
                <a:path h="158369" w="37846">
                  <a:moveTo>
                    <a:pt x="0" y="158369"/>
                  </a:moveTo>
                  <a:lnTo>
                    <a:pt x="37846" y="158369"/>
                  </a:lnTo>
                  <a:lnTo>
                    <a:pt x="37846" y="0"/>
                  </a:lnTo>
                  <a:lnTo>
                    <a:pt x="0" y="0"/>
                  </a:lnTo>
                  <a:lnTo>
                    <a:pt x="0" y="158369"/>
                  </a:lnTo>
                  <a:close/>
                </a:path>
              </a:pathLst>
            </a:custGeom>
            <a:solidFill>
              <a:srgbClr val="FEFEFE"/>
            </a:solidFill>
          </p:spPr>
        </p:sp>
      </p:grpSp>
      <p:grpSp>
        <p:nvGrpSpPr>
          <p:cNvPr name="Group 31" id="31"/>
          <p:cNvGrpSpPr>
            <a:grpSpLocks noChangeAspect="true"/>
          </p:cNvGrpSpPr>
          <p:nvPr/>
        </p:nvGrpSpPr>
        <p:grpSpPr>
          <a:xfrm rot="0">
            <a:off x="864746" y="6060729"/>
            <a:ext cx="236249" cy="226009"/>
            <a:chOff x="0" y="0"/>
            <a:chExt cx="314998" cy="301346"/>
          </a:xfrm>
        </p:grpSpPr>
        <p:sp>
          <p:nvSpPr>
            <p:cNvPr name="Freeform 32" id="32"/>
            <p:cNvSpPr/>
            <p:nvPr/>
          </p:nvSpPr>
          <p:spPr>
            <a:xfrm flipH="false" flipV="false" rot="0">
              <a:off x="0" y="0"/>
              <a:ext cx="344297" cy="301371"/>
            </a:xfrm>
            <a:custGeom>
              <a:avLst/>
              <a:gdLst/>
              <a:ahLst/>
              <a:cxnLst/>
              <a:rect r="r" b="b" t="t" l="l"/>
              <a:pathLst>
                <a:path h="301371" w="344297">
                  <a:moveTo>
                    <a:pt x="298196" y="0"/>
                  </a:moveTo>
                  <a:cubicBezTo>
                    <a:pt x="253365" y="0"/>
                    <a:pt x="212852" y="56388"/>
                    <a:pt x="189738" y="86741"/>
                  </a:cubicBezTo>
                  <a:cubicBezTo>
                    <a:pt x="175768" y="105156"/>
                    <a:pt x="149606" y="112395"/>
                    <a:pt x="124460" y="112395"/>
                  </a:cubicBezTo>
                  <a:cubicBezTo>
                    <a:pt x="107950" y="112395"/>
                    <a:pt x="91821" y="109220"/>
                    <a:pt x="79883" y="104140"/>
                  </a:cubicBezTo>
                  <a:cubicBezTo>
                    <a:pt x="67056" y="98679"/>
                    <a:pt x="45466" y="90678"/>
                    <a:pt x="23114" y="82804"/>
                  </a:cubicBezTo>
                  <a:cubicBezTo>
                    <a:pt x="23495" y="93345"/>
                    <a:pt x="24003" y="105029"/>
                    <a:pt x="24257" y="117094"/>
                  </a:cubicBezTo>
                  <a:cubicBezTo>
                    <a:pt x="24765" y="143129"/>
                    <a:pt x="24638" y="170053"/>
                    <a:pt x="22479" y="187071"/>
                  </a:cubicBezTo>
                  <a:cubicBezTo>
                    <a:pt x="17018" y="228727"/>
                    <a:pt x="0" y="292989"/>
                    <a:pt x="0" y="292989"/>
                  </a:cubicBezTo>
                  <a:lnTo>
                    <a:pt x="9017" y="301371"/>
                  </a:lnTo>
                  <a:lnTo>
                    <a:pt x="42672" y="301371"/>
                  </a:lnTo>
                  <a:lnTo>
                    <a:pt x="44069" y="275082"/>
                  </a:lnTo>
                  <a:cubicBezTo>
                    <a:pt x="44069" y="275082"/>
                    <a:pt x="51816" y="275971"/>
                    <a:pt x="64643" y="275971"/>
                  </a:cubicBezTo>
                  <a:cubicBezTo>
                    <a:pt x="104902" y="275971"/>
                    <a:pt x="194691" y="267335"/>
                    <a:pt x="248793" y="195580"/>
                  </a:cubicBezTo>
                  <a:cubicBezTo>
                    <a:pt x="344297" y="68961"/>
                    <a:pt x="315595" y="19050"/>
                    <a:pt x="290322" y="635"/>
                  </a:cubicBezTo>
                  <a:cubicBezTo>
                    <a:pt x="292989" y="254"/>
                    <a:pt x="295656" y="0"/>
                    <a:pt x="298323" y="0"/>
                  </a:cubicBezTo>
                  <a:close/>
                </a:path>
              </a:pathLst>
            </a:custGeom>
            <a:blipFill>
              <a:blip r:embed="rId9"/>
              <a:stretch>
                <a:fillRect l="-2886" t="-5394" r="-13795" b="-6173"/>
              </a:stretch>
            </a:blipFill>
          </p:spPr>
        </p:sp>
      </p:grpSp>
      <p:grpSp>
        <p:nvGrpSpPr>
          <p:cNvPr name="Group 33" id="33"/>
          <p:cNvGrpSpPr>
            <a:grpSpLocks noChangeAspect="true"/>
          </p:cNvGrpSpPr>
          <p:nvPr/>
        </p:nvGrpSpPr>
        <p:grpSpPr>
          <a:xfrm rot="0">
            <a:off x="804510" y="5590499"/>
            <a:ext cx="204578" cy="473688"/>
            <a:chOff x="0" y="0"/>
            <a:chExt cx="272771" cy="631584"/>
          </a:xfrm>
        </p:grpSpPr>
        <p:sp>
          <p:nvSpPr>
            <p:cNvPr name="Freeform 34" id="34"/>
            <p:cNvSpPr/>
            <p:nvPr/>
          </p:nvSpPr>
          <p:spPr>
            <a:xfrm flipH="false" flipV="false" rot="0">
              <a:off x="-12700" y="0"/>
              <a:ext cx="285496" cy="631571"/>
            </a:xfrm>
            <a:custGeom>
              <a:avLst/>
              <a:gdLst/>
              <a:ahLst/>
              <a:cxnLst/>
              <a:rect r="r" b="b" t="t" l="l"/>
              <a:pathLst>
                <a:path h="631571" w="285496">
                  <a:moveTo>
                    <a:pt x="285496" y="530225"/>
                  </a:moveTo>
                  <a:cubicBezTo>
                    <a:pt x="273558" y="541401"/>
                    <a:pt x="261874" y="548132"/>
                    <a:pt x="249301" y="552069"/>
                  </a:cubicBezTo>
                  <a:lnTo>
                    <a:pt x="249301" y="552069"/>
                  </a:lnTo>
                  <a:cubicBezTo>
                    <a:pt x="261874" y="548259"/>
                    <a:pt x="273558" y="541401"/>
                    <a:pt x="285496" y="530225"/>
                  </a:cubicBezTo>
                  <a:close/>
                  <a:moveTo>
                    <a:pt x="149606" y="0"/>
                  </a:moveTo>
                  <a:cubicBezTo>
                    <a:pt x="140589" y="0"/>
                    <a:pt x="132334" y="508"/>
                    <a:pt x="125476" y="1651"/>
                  </a:cubicBezTo>
                  <a:cubicBezTo>
                    <a:pt x="77724" y="10033"/>
                    <a:pt x="84074" y="41148"/>
                    <a:pt x="79883" y="66040"/>
                  </a:cubicBezTo>
                  <a:cubicBezTo>
                    <a:pt x="75819" y="90424"/>
                    <a:pt x="0" y="578739"/>
                    <a:pt x="14478" y="631571"/>
                  </a:cubicBezTo>
                  <a:cubicBezTo>
                    <a:pt x="12573" y="591693"/>
                    <a:pt x="32004" y="544322"/>
                    <a:pt x="88519" y="544322"/>
                  </a:cubicBezTo>
                  <a:cubicBezTo>
                    <a:pt x="90551" y="544322"/>
                    <a:pt x="92583" y="544449"/>
                    <a:pt x="94615" y="544576"/>
                  </a:cubicBezTo>
                  <a:cubicBezTo>
                    <a:pt x="98679" y="544830"/>
                    <a:pt x="102489" y="545084"/>
                    <a:pt x="106426" y="545338"/>
                  </a:cubicBezTo>
                  <a:lnTo>
                    <a:pt x="121920" y="301498"/>
                  </a:lnTo>
                  <a:lnTo>
                    <a:pt x="104648" y="295148"/>
                  </a:lnTo>
                  <a:lnTo>
                    <a:pt x="104648" y="252222"/>
                  </a:lnTo>
                  <a:cubicBezTo>
                    <a:pt x="104648" y="252222"/>
                    <a:pt x="148971" y="224028"/>
                    <a:pt x="178562" y="176911"/>
                  </a:cubicBezTo>
                  <a:cubicBezTo>
                    <a:pt x="196342" y="148717"/>
                    <a:pt x="220218" y="68453"/>
                    <a:pt x="236601" y="8636"/>
                  </a:cubicBezTo>
                  <a:cubicBezTo>
                    <a:pt x="209169" y="4191"/>
                    <a:pt x="175768" y="0"/>
                    <a:pt x="149606" y="0"/>
                  </a:cubicBezTo>
                  <a:close/>
                </a:path>
              </a:pathLst>
            </a:custGeom>
            <a:blipFill>
              <a:blip r:embed="rId10"/>
              <a:stretch>
                <a:fillRect l="-10572" t="-2378" r="-5776" b="-2378"/>
              </a:stretch>
            </a:blipFill>
          </p:spPr>
        </p:sp>
      </p:grpSp>
      <p:grpSp>
        <p:nvGrpSpPr>
          <p:cNvPr name="Group 35" id="35"/>
          <p:cNvGrpSpPr>
            <a:grpSpLocks noChangeAspect="true"/>
          </p:cNvGrpSpPr>
          <p:nvPr/>
        </p:nvGrpSpPr>
        <p:grpSpPr>
          <a:xfrm rot="0">
            <a:off x="873490" y="5546817"/>
            <a:ext cx="310629" cy="265062"/>
            <a:chOff x="0" y="0"/>
            <a:chExt cx="414172" cy="353416"/>
          </a:xfrm>
        </p:grpSpPr>
        <p:sp>
          <p:nvSpPr>
            <p:cNvPr name="Freeform 36" id="36"/>
            <p:cNvSpPr/>
            <p:nvPr/>
          </p:nvSpPr>
          <p:spPr>
            <a:xfrm flipH="false" flipV="false" rot="0">
              <a:off x="0" y="-127"/>
              <a:ext cx="414274" cy="353441"/>
            </a:xfrm>
            <a:custGeom>
              <a:avLst/>
              <a:gdLst/>
              <a:ahLst/>
              <a:cxnLst/>
              <a:rect r="r" b="b" t="t" l="l"/>
              <a:pathLst>
                <a:path h="353441" w="414274">
                  <a:moveTo>
                    <a:pt x="414147" y="155956"/>
                  </a:moveTo>
                  <a:cubicBezTo>
                    <a:pt x="399034" y="156337"/>
                    <a:pt x="389382" y="165227"/>
                    <a:pt x="381635" y="176784"/>
                  </a:cubicBezTo>
                  <a:lnTo>
                    <a:pt x="398907" y="187071"/>
                  </a:lnTo>
                  <a:cubicBezTo>
                    <a:pt x="400685" y="176276"/>
                    <a:pt x="401320" y="166624"/>
                    <a:pt x="401574" y="158750"/>
                  </a:cubicBezTo>
                  <a:cubicBezTo>
                    <a:pt x="405384" y="157099"/>
                    <a:pt x="409575" y="156083"/>
                    <a:pt x="414274" y="155956"/>
                  </a:cubicBezTo>
                  <a:close/>
                  <a:moveTo>
                    <a:pt x="149479" y="127"/>
                  </a:moveTo>
                  <a:cubicBezTo>
                    <a:pt x="147066" y="9779"/>
                    <a:pt x="140589" y="35560"/>
                    <a:pt x="131953" y="67056"/>
                  </a:cubicBezTo>
                  <a:cubicBezTo>
                    <a:pt x="115570" y="126873"/>
                    <a:pt x="91694" y="207137"/>
                    <a:pt x="73914" y="235331"/>
                  </a:cubicBezTo>
                  <a:cubicBezTo>
                    <a:pt x="44323" y="282321"/>
                    <a:pt x="0" y="310515"/>
                    <a:pt x="0" y="310515"/>
                  </a:cubicBezTo>
                  <a:lnTo>
                    <a:pt x="0" y="353441"/>
                  </a:lnTo>
                  <a:cubicBezTo>
                    <a:pt x="0" y="353441"/>
                    <a:pt x="44323" y="325247"/>
                    <a:pt x="73914" y="278130"/>
                  </a:cubicBezTo>
                  <a:cubicBezTo>
                    <a:pt x="98044" y="239776"/>
                    <a:pt x="133731" y="104902"/>
                    <a:pt x="146177" y="56388"/>
                  </a:cubicBezTo>
                  <a:cubicBezTo>
                    <a:pt x="147066" y="39751"/>
                    <a:pt x="148209" y="20701"/>
                    <a:pt x="149606" y="0"/>
                  </a:cubicBezTo>
                  <a:close/>
                </a:path>
              </a:pathLst>
            </a:custGeom>
            <a:blipFill>
              <a:blip r:embed="rId11"/>
              <a:stretch>
                <a:fillRect l="-2998" t="-4257" r="-3841" b="-5037"/>
              </a:stretch>
            </a:blipFill>
          </p:spPr>
        </p:sp>
      </p:grpSp>
      <p:grpSp>
        <p:nvGrpSpPr>
          <p:cNvPr name="Group 37" id="37"/>
          <p:cNvGrpSpPr>
            <a:grpSpLocks noChangeAspect="true"/>
          </p:cNvGrpSpPr>
          <p:nvPr/>
        </p:nvGrpSpPr>
        <p:grpSpPr>
          <a:xfrm rot="0">
            <a:off x="873490" y="5589127"/>
            <a:ext cx="299123" cy="227771"/>
            <a:chOff x="0" y="0"/>
            <a:chExt cx="398831" cy="303695"/>
          </a:xfrm>
        </p:grpSpPr>
        <p:sp>
          <p:nvSpPr>
            <p:cNvPr name="Freeform 38" id="38"/>
            <p:cNvSpPr/>
            <p:nvPr/>
          </p:nvSpPr>
          <p:spPr>
            <a:xfrm flipH="false" flipV="false" rot="0">
              <a:off x="0" y="0"/>
              <a:ext cx="398780" cy="303784"/>
            </a:xfrm>
            <a:custGeom>
              <a:avLst/>
              <a:gdLst/>
              <a:ahLst/>
              <a:cxnLst/>
              <a:rect r="r" b="b" t="t" l="l"/>
              <a:pathLst>
                <a:path h="303784" w="398780">
                  <a:moveTo>
                    <a:pt x="146177" y="0"/>
                  </a:moveTo>
                  <a:cubicBezTo>
                    <a:pt x="133858" y="48514"/>
                    <a:pt x="98044" y="183388"/>
                    <a:pt x="73914" y="221742"/>
                  </a:cubicBezTo>
                  <a:cubicBezTo>
                    <a:pt x="44323" y="268732"/>
                    <a:pt x="0" y="297053"/>
                    <a:pt x="0" y="297053"/>
                  </a:cubicBezTo>
                  <a:lnTo>
                    <a:pt x="17272" y="303403"/>
                  </a:lnTo>
                  <a:lnTo>
                    <a:pt x="17653" y="298196"/>
                  </a:lnTo>
                  <a:cubicBezTo>
                    <a:pt x="17653" y="298196"/>
                    <a:pt x="53213" y="303784"/>
                    <a:pt x="102870" y="303784"/>
                  </a:cubicBezTo>
                  <a:cubicBezTo>
                    <a:pt x="172847" y="303784"/>
                    <a:pt x="271018" y="292735"/>
                    <a:pt x="337439" y="239268"/>
                  </a:cubicBezTo>
                  <a:cubicBezTo>
                    <a:pt x="378206" y="206375"/>
                    <a:pt x="393446" y="163449"/>
                    <a:pt x="398780" y="130556"/>
                  </a:cubicBezTo>
                  <a:lnTo>
                    <a:pt x="381508" y="120269"/>
                  </a:lnTo>
                  <a:cubicBezTo>
                    <a:pt x="366776" y="142113"/>
                    <a:pt x="359156" y="173228"/>
                    <a:pt x="335661" y="173228"/>
                  </a:cubicBezTo>
                  <a:cubicBezTo>
                    <a:pt x="299466" y="173228"/>
                    <a:pt x="212979" y="124333"/>
                    <a:pt x="176530" y="110998"/>
                  </a:cubicBezTo>
                  <a:cubicBezTo>
                    <a:pt x="147066" y="100203"/>
                    <a:pt x="136271" y="63500"/>
                    <a:pt x="144780" y="29337"/>
                  </a:cubicBezTo>
                  <a:cubicBezTo>
                    <a:pt x="145161" y="20828"/>
                    <a:pt x="145542" y="10922"/>
                    <a:pt x="146177" y="0"/>
                  </a:cubicBezTo>
                  <a:close/>
                </a:path>
              </a:pathLst>
            </a:custGeom>
            <a:blipFill>
              <a:blip r:embed="rId12"/>
              <a:stretch>
                <a:fillRect l="-3114" t="-4343" r="-3691" b="-3591"/>
              </a:stretch>
            </a:blipFill>
          </p:spPr>
        </p:sp>
      </p:grpSp>
      <p:grpSp>
        <p:nvGrpSpPr>
          <p:cNvPr name="Group 39" id="39"/>
          <p:cNvGrpSpPr>
            <a:grpSpLocks noChangeAspect="true"/>
          </p:cNvGrpSpPr>
          <p:nvPr/>
        </p:nvGrpSpPr>
        <p:grpSpPr>
          <a:xfrm rot="0">
            <a:off x="982056" y="5154854"/>
            <a:ext cx="251870" cy="456324"/>
            <a:chOff x="0" y="0"/>
            <a:chExt cx="335826" cy="608432"/>
          </a:xfrm>
        </p:grpSpPr>
        <p:sp>
          <p:nvSpPr>
            <p:cNvPr name="Freeform 40" id="40"/>
            <p:cNvSpPr/>
            <p:nvPr/>
          </p:nvSpPr>
          <p:spPr>
            <a:xfrm flipH="false" flipV="false" rot="0">
              <a:off x="0" y="0"/>
              <a:ext cx="335788" cy="608457"/>
            </a:xfrm>
            <a:custGeom>
              <a:avLst/>
              <a:gdLst/>
              <a:ahLst/>
              <a:cxnLst/>
              <a:rect r="r" b="b" t="t" l="l"/>
              <a:pathLst>
                <a:path h="608457" w="335788">
                  <a:moveTo>
                    <a:pt x="127508" y="0"/>
                  </a:moveTo>
                  <a:cubicBezTo>
                    <a:pt x="110490" y="0"/>
                    <a:pt x="94615" y="4191"/>
                    <a:pt x="83439" y="16383"/>
                  </a:cubicBezTo>
                  <a:cubicBezTo>
                    <a:pt x="60706" y="41275"/>
                    <a:pt x="39878" y="68199"/>
                    <a:pt x="37846" y="95123"/>
                  </a:cubicBezTo>
                  <a:cubicBezTo>
                    <a:pt x="36449" y="113919"/>
                    <a:pt x="14986" y="366395"/>
                    <a:pt x="4826" y="522605"/>
                  </a:cubicBezTo>
                  <a:cubicBezTo>
                    <a:pt x="3429" y="543433"/>
                    <a:pt x="2286" y="562483"/>
                    <a:pt x="1397" y="578993"/>
                  </a:cubicBezTo>
                  <a:cubicBezTo>
                    <a:pt x="762" y="590042"/>
                    <a:pt x="381" y="599821"/>
                    <a:pt x="0" y="608457"/>
                  </a:cubicBezTo>
                  <a:lnTo>
                    <a:pt x="0" y="608457"/>
                  </a:lnTo>
                  <a:cubicBezTo>
                    <a:pt x="8636" y="574167"/>
                    <a:pt x="36830" y="542544"/>
                    <a:pt x="85471" y="542544"/>
                  </a:cubicBezTo>
                  <a:cubicBezTo>
                    <a:pt x="97790" y="542544"/>
                    <a:pt x="110109" y="543814"/>
                    <a:pt x="121920" y="545846"/>
                  </a:cubicBezTo>
                  <a:cubicBezTo>
                    <a:pt x="132207" y="473837"/>
                    <a:pt x="147193" y="369316"/>
                    <a:pt x="153924" y="323088"/>
                  </a:cubicBezTo>
                  <a:lnTo>
                    <a:pt x="99441" y="293370"/>
                  </a:lnTo>
                  <a:lnTo>
                    <a:pt x="99822" y="249809"/>
                  </a:lnTo>
                  <a:cubicBezTo>
                    <a:pt x="99822" y="249809"/>
                    <a:pt x="144145" y="235077"/>
                    <a:pt x="177800" y="217551"/>
                  </a:cubicBezTo>
                  <a:cubicBezTo>
                    <a:pt x="196215" y="208026"/>
                    <a:pt x="269494" y="134239"/>
                    <a:pt x="335788" y="63754"/>
                  </a:cubicBezTo>
                  <a:cubicBezTo>
                    <a:pt x="308356" y="54102"/>
                    <a:pt x="207772" y="19050"/>
                    <a:pt x="180975" y="10160"/>
                  </a:cubicBezTo>
                  <a:cubicBezTo>
                    <a:pt x="164973" y="4826"/>
                    <a:pt x="145669" y="0"/>
                    <a:pt x="127508" y="0"/>
                  </a:cubicBezTo>
                  <a:close/>
                </a:path>
              </a:pathLst>
            </a:custGeom>
            <a:blipFill>
              <a:blip r:embed="rId13"/>
              <a:stretch>
                <a:fillRect l="-4565" t="-1619" r="-4886" b="-3003"/>
              </a:stretch>
            </a:blipFill>
          </p:spPr>
        </p:sp>
      </p:grpSp>
      <p:grpSp>
        <p:nvGrpSpPr>
          <p:cNvPr name="Group 41" id="41"/>
          <p:cNvGrpSpPr>
            <a:grpSpLocks noChangeAspect="true"/>
          </p:cNvGrpSpPr>
          <p:nvPr/>
        </p:nvGrpSpPr>
        <p:grpSpPr>
          <a:xfrm rot="0">
            <a:off x="1056656" y="5054717"/>
            <a:ext cx="284493" cy="320145"/>
            <a:chOff x="0" y="0"/>
            <a:chExt cx="379324" cy="426860"/>
          </a:xfrm>
        </p:grpSpPr>
        <p:sp>
          <p:nvSpPr>
            <p:cNvPr name="Freeform 42" id="42"/>
            <p:cNvSpPr/>
            <p:nvPr/>
          </p:nvSpPr>
          <p:spPr>
            <a:xfrm flipH="false" flipV="false" rot="0">
              <a:off x="0" y="0"/>
              <a:ext cx="379349" cy="426847"/>
            </a:xfrm>
            <a:custGeom>
              <a:avLst/>
              <a:gdLst/>
              <a:ahLst/>
              <a:cxnLst/>
              <a:rect r="r" b="b" t="t" l="l"/>
              <a:pathLst>
                <a:path h="426847" w="379349">
                  <a:moveTo>
                    <a:pt x="379349" y="0"/>
                  </a:moveTo>
                  <a:cubicBezTo>
                    <a:pt x="371856" y="23876"/>
                    <a:pt x="361950" y="50927"/>
                    <a:pt x="351282" y="67437"/>
                  </a:cubicBezTo>
                  <a:cubicBezTo>
                    <a:pt x="340995" y="83185"/>
                    <a:pt x="291084" y="139065"/>
                    <a:pt x="236474" y="197231"/>
                  </a:cubicBezTo>
                  <a:cubicBezTo>
                    <a:pt x="170053" y="267716"/>
                    <a:pt x="96774" y="341376"/>
                    <a:pt x="78359" y="351028"/>
                  </a:cubicBezTo>
                  <a:cubicBezTo>
                    <a:pt x="44704" y="368427"/>
                    <a:pt x="381" y="383286"/>
                    <a:pt x="381" y="383286"/>
                  </a:cubicBezTo>
                  <a:lnTo>
                    <a:pt x="0" y="426847"/>
                  </a:lnTo>
                  <a:lnTo>
                    <a:pt x="0" y="426847"/>
                  </a:lnTo>
                  <a:cubicBezTo>
                    <a:pt x="0" y="426847"/>
                    <a:pt x="44704" y="411480"/>
                    <a:pt x="78359" y="393954"/>
                  </a:cubicBezTo>
                  <a:cubicBezTo>
                    <a:pt x="112014" y="376428"/>
                    <a:pt x="328295" y="145288"/>
                    <a:pt x="351155" y="110363"/>
                  </a:cubicBezTo>
                  <a:cubicBezTo>
                    <a:pt x="360426" y="96139"/>
                    <a:pt x="369189" y="74041"/>
                    <a:pt x="376174" y="52832"/>
                  </a:cubicBezTo>
                  <a:cubicBezTo>
                    <a:pt x="377190" y="35433"/>
                    <a:pt x="378206" y="17780"/>
                    <a:pt x="379349" y="0"/>
                  </a:cubicBezTo>
                  <a:close/>
                </a:path>
              </a:pathLst>
            </a:custGeom>
            <a:blipFill>
              <a:blip r:embed="rId14"/>
              <a:stretch>
                <a:fillRect l="-3866" t="-2302" r="-4014" b="-3835"/>
              </a:stretch>
            </a:blipFill>
          </p:spPr>
        </p:sp>
      </p:grpSp>
      <p:grpSp>
        <p:nvGrpSpPr>
          <p:cNvPr name="Group 43" id="43"/>
          <p:cNvGrpSpPr>
            <a:grpSpLocks noChangeAspect="true"/>
          </p:cNvGrpSpPr>
          <p:nvPr/>
        </p:nvGrpSpPr>
        <p:grpSpPr>
          <a:xfrm rot="0">
            <a:off x="1056656" y="5094341"/>
            <a:ext cx="352377" cy="311153"/>
            <a:chOff x="0" y="0"/>
            <a:chExt cx="469836" cy="414871"/>
          </a:xfrm>
        </p:grpSpPr>
        <p:sp>
          <p:nvSpPr>
            <p:cNvPr name="Freeform 44" id="44"/>
            <p:cNvSpPr/>
            <p:nvPr/>
          </p:nvSpPr>
          <p:spPr>
            <a:xfrm flipH="false" flipV="false" rot="0">
              <a:off x="0" y="0"/>
              <a:ext cx="469900" cy="414782"/>
            </a:xfrm>
            <a:custGeom>
              <a:avLst/>
              <a:gdLst/>
              <a:ahLst/>
              <a:cxnLst/>
              <a:rect r="r" b="b" t="t" l="l"/>
              <a:pathLst>
                <a:path h="414782" w="469900">
                  <a:moveTo>
                    <a:pt x="376174" y="0"/>
                  </a:moveTo>
                  <a:cubicBezTo>
                    <a:pt x="369189" y="21209"/>
                    <a:pt x="360553" y="43307"/>
                    <a:pt x="351155" y="57531"/>
                  </a:cubicBezTo>
                  <a:cubicBezTo>
                    <a:pt x="328295" y="92456"/>
                    <a:pt x="111887" y="323723"/>
                    <a:pt x="78359" y="341122"/>
                  </a:cubicBezTo>
                  <a:cubicBezTo>
                    <a:pt x="44831" y="358521"/>
                    <a:pt x="0" y="374015"/>
                    <a:pt x="0" y="374015"/>
                  </a:cubicBezTo>
                  <a:lnTo>
                    <a:pt x="54483" y="403606"/>
                  </a:lnTo>
                  <a:cubicBezTo>
                    <a:pt x="56642" y="388874"/>
                    <a:pt x="57912" y="380111"/>
                    <a:pt x="57912" y="380111"/>
                  </a:cubicBezTo>
                  <a:cubicBezTo>
                    <a:pt x="57912" y="380111"/>
                    <a:pt x="129667" y="414782"/>
                    <a:pt x="239649" y="414782"/>
                  </a:cubicBezTo>
                  <a:cubicBezTo>
                    <a:pt x="259461" y="414782"/>
                    <a:pt x="280416" y="413639"/>
                    <a:pt x="302514" y="411099"/>
                  </a:cubicBezTo>
                  <a:cubicBezTo>
                    <a:pt x="383921" y="401320"/>
                    <a:pt x="436245" y="369697"/>
                    <a:pt x="469900" y="334772"/>
                  </a:cubicBezTo>
                  <a:cubicBezTo>
                    <a:pt x="445135" y="310261"/>
                    <a:pt x="389890" y="255143"/>
                    <a:pt x="372237" y="234061"/>
                  </a:cubicBezTo>
                  <a:cubicBezTo>
                    <a:pt x="367665" y="228600"/>
                    <a:pt x="367411" y="219456"/>
                    <a:pt x="370586" y="208407"/>
                  </a:cubicBezTo>
                  <a:cubicBezTo>
                    <a:pt x="367792" y="175133"/>
                    <a:pt x="370967" y="92202"/>
                    <a:pt x="376301" y="0"/>
                  </a:cubicBezTo>
                  <a:close/>
                </a:path>
              </a:pathLst>
            </a:custGeom>
            <a:blipFill>
              <a:blip r:embed="rId15"/>
              <a:stretch>
                <a:fillRect l="-3121" t="-3037" r="-5275" b="-4176"/>
              </a:stretch>
            </a:blipFill>
          </p:spPr>
        </p:sp>
      </p:grpSp>
      <p:grpSp>
        <p:nvGrpSpPr>
          <p:cNvPr name="Group 45" id="45"/>
          <p:cNvGrpSpPr>
            <a:grpSpLocks noChangeAspect="true"/>
          </p:cNvGrpSpPr>
          <p:nvPr/>
        </p:nvGrpSpPr>
        <p:grpSpPr>
          <a:xfrm rot="0">
            <a:off x="1333729" y="4774797"/>
            <a:ext cx="290132" cy="475869"/>
            <a:chOff x="0" y="0"/>
            <a:chExt cx="386842" cy="634492"/>
          </a:xfrm>
        </p:grpSpPr>
        <p:sp>
          <p:nvSpPr>
            <p:cNvPr name="Freeform 46" id="46"/>
            <p:cNvSpPr/>
            <p:nvPr/>
          </p:nvSpPr>
          <p:spPr>
            <a:xfrm flipH="false" flipV="false" rot="0">
              <a:off x="-1778" y="0"/>
              <a:ext cx="388620" cy="634492"/>
            </a:xfrm>
            <a:custGeom>
              <a:avLst/>
              <a:gdLst/>
              <a:ahLst/>
              <a:cxnLst/>
              <a:rect r="r" b="b" t="t" l="l"/>
              <a:pathLst>
                <a:path h="634492" w="388620">
                  <a:moveTo>
                    <a:pt x="146812" y="0"/>
                  </a:moveTo>
                  <a:cubicBezTo>
                    <a:pt x="129921" y="0"/>
                    <a:pt x="111760" y="3429"/>
                    <a:pt x="95504" y="12827"/>
                  </a:cubicBezTo>
                  <a:cubicBezTo>
                    <a:pt x="56134" y="35687"/>
                    <a:pt x="33274" y="73025"/>
                    <a:pt x="33274" y="73025"/>
                  </a:cubicBezTo>
                  <a:cubicBezTo>
                    <a:pt x="33274" y="73025"/>
                    <a:pt x="20828" y="225171"/>
                    <a:pt x="11684" y="373253"/>
                  </a:cubicBezTo>
                  <a:cubicBezTo>
                    <a:pt x="10541" y="391033"/>
                    <a:pt x="9525" y="408686"/>
                    <a:pt x="8509" y="426085"/>
                  </a:cubicBezTo>
                  <a:cubicBezTo>
                    <a:pt x="3302" y="518287"/>
                    <a:pt x="0" y="601345"/>
                    <a:pt x="2794" y="634492"/>
                  </a:cubicBezTo>
                  <a:lnTo>
                    <a:pt x="2794" y="634492"/>
                  </a:lnTo>
                  <a:cubicBezTo>
                    <a:pt x="13208" y="598805"/>
                    <a:pt x="60452" y="544703"/>
                    <a:pt x="116967" y="544703"/>
                  </a:cubicBezTo>
                  <a:cubicBezTo>
                    <a:pt x="129032" y="544703"/>
                    <a:pt x="141478" y="547116"/>
                    <a:pt x="154178" y="552831"/>
                  </a:cubicBezTo>
                  <a:lnTo>
                    <a:pt x="180975" y="318516"/>
                  </a:lnTo>
                  <a:cubicBezTo>
                    <a:pt x="180975" y="318516"/>
                    <a:pt x="181102" y="318516"/>
                    <a:pt x="181356" y="318643"/>
                  </a:cubicBezTo>
                  <a:lnTo>
                    <a:pt x="181356" y="318643"/>
                  </a:lnTo>
                  <a:lnTo>
                    <a:pt x="150876" y="290068"/>
                  </a:lnTo>
                  <a:lnTo>
                    <a:pt x="150241" y="247142"/>
                  </a:lnTo>
                  <a:cubicBezTo>
                    <a:pt x="150241" y="247142"/>
                    <a:pt x="256413" y="228346"/>
                    <a:pt x="302133" y="216281"/>
                  </a:cubicBezTo>
                  <a:cubicBezTo>
                    <a:pt x="316611" y="212471"/>
                    <a:pt x="349504" y="194564"/>
                    <a:pt x="388620" y="171196"/>
                  </a:cubicBezTo>
                  <a:cubicBezTo>
                    <a:pt x="372237" y="146939"/>
                    <a:pt x="352679" y="120777"/>
                    <a:pt x="352679" y="120777"/>
                  </a:cubicBezTo>
                  <a:cubicBezTo>
                    <a:pt x="352679" y="120777"/>
                    <a:pt x="221996" y="23241"/>
                    <a:pt x="203327" y="12827"/>
                  </a:cubicBezTo>
                  <a:cubicBezTo>
                    <a:pt x="192405" y="6731"/>
                    <a:pt x="170815" y="0"/>
                    <a:pt x="146812" y="0"/>
                  </a:cubicBezTo>
                  <a:close/>
                </a:path>
              </a:pathLst>
            </a:custGeom>
            <a:blipFill>
              <a:blip r:embed="rId16"/>
              <a:stretch>
                <a:fillRect l="-4395" t="-1899" r="-3548" b="-2375"/>
              </a:stretch>
            </a:blipFill>
          </p:spPr>
        </p:sp>
      </p:grpSp>
      <p:grpSp>
        <p:nvGrpSpPr>
          <p:cNvPr name="Group 47" id="47"/>
          <p:cNvGrpSpPr>
            <a:grpSpLocks noChangeAspect="true"/>
          </p:cNvGrpSpPr>
          <p:nvPr/>
        </p:nvGrpSpPr>
        <p:grpSpPr>
          <a:xfrm rot="0">
            <a:off x="1445047" y="4742450"/>
            <a:ext cx="388363" cy="249898"/>
            <a:chOff x="0" y="0"/>
            <a:chExt cx="517817" cy="333197"/>
          </a:xfrm>
        </p:grpSpPr>
        <p:sp>
          <p:nvSpPr>
            <p:cNvPr name="Freeform 48" id="48"/>
            <p:cNvSpPr/>
            <p:nvPr/>
          </p:nvSpPr>
          <p:spPr>
            <a:xfrm flipH="false" flipV="false" rot="0">
              <a:off x="0" y="0"/>
              <a:ext cx="517779" cy="333121"/>
            </a:xfrm>
            <a:custGeom>
              <a:avLst/>
              <a:gdLst/>
              <a:ahLst/>
              <a:cxnLst/>
              <a:rect r="r" b="b" t="t" l="l"/>
              <a:pathLst>
                <a:path h="333121" w="517779">
                  <a:moveTo>
                    <a:pt x="517779" y="0"/>
                  </a:moveTo>
                  <a:cubicBezTo>
                    <a:pt x="498602" y="26670"/>
                    <a:pt x="472948" y="60198"/>
                    <a:pt x="456946" y="72517"/>
                  </a:cubicBezTo>
                  <a:cubicBezTo>
                    <a:pt x="437642" y="87249"/>
                    <a:pt x="323342" y="163576"/>
                    <a:pt x="238379" y="214249"/>
                  </a:cubicBezTo>
                  <a:cubicBezTo>
                    <a:pt x="199136" y="237617"/>
                    <a:pt x="166243" y="255524"/>
                    <a:pt x="151892" y="259334"/>
                  </a:cubicBezTo>
                  <a:cubicBezTo>
                    <a:pt x="106172" y="271399"/>
                    <a:pt x="0" y="290195"/>
                    <a:pt x="0" y="290195"/>
                  </a:cubicBezTo>
                  <a:lnTo>
                    <a:pt x="635" y="333121"/>
                  </a:lnTo>
                  <a:cubicBezTo>
                    <a:pt x="635" y="333121"/>
                    <a:pt x="106172" y="314325"/>
                    <a:pt x="151892" y="302260"/>
                  </a:cubicBezTo>
                  <a:cubicBezTo>
                    <a:pt x="197612" y="290195"/>
                    <a:pt x="428752" y="136906"/>
                    <a:pt x="456946" y="115443"/>
                  </a:cubicBezTo>
                  <a:cubicBezTo>
                    <a:pt x="472567" y="103632"/>
                    <a:pt x="497078" y="71628"/>
                    <a:pt x="516001" y="45466"/>
                  </a:cubicBezTo>
                  <a:cubicBezTo>
                    <a:pt x="516636" y="30353"/>
                    <a:pt x="517144" y="15113"/>
                    <a:pt x="517779" y="0"/>
                  </a:cubicBezTo>
                  <a:close/>
                </a:path>
              </a:pathLst>
            </a:custGeom>
            <a:blipFill>
              <a:blip r:embed="rId17"/>
              <a:stretch>
                <a:fillRect l="-2943" t="-3191" r="-1876" b="-5257"/>
              </a:stretch>
            </a:blipFill>
          </p:spPr>
        </p:sp>
      </p:grpSp>
      <p:grpSp>
        <p:nvGrpSpPr>
          <p:cNvPr name="Group 49" id="49"/>
          <p:cNvGrpSpPr>
            <a:grpSpLocks noChangeAspect="true"/>
          </p:cNvGrpSpPr>
          <p:nvPr/>
        </p:nvGrpSpPr>
        <p:grpSpPr>
          <a:xfrm rot="0">
            <a:off x="1445504" y="4776530"/>
            <a:ext cx="395221" cy="298980"/>
            <a:chOff x="0" y="0"/>
            <a:chExt cx="526961" cy="398640"/>
          </a:xfrm>
        </p:grpSpPr>
        <p:sp>
          <p:nvSpPr>
            <p:cNvPr name="Freeform 50" id="50"/>
            <p:cNvSpPr/>
            <p:nvPr/>
          </p:nvSpPr>
          <p:spPr>
            <a:xfrm flipH="false" flipV="false" rot="0">
              <a:off x="0" y="0"/>
              <a:ext cx="526923" cy="398653"/>
            </a:xfrm>
            <a:custGeom>
              <a:avLst/>
              <a:gdLst/>
              <a:ahLst/>
              <a:cxnLst/>
              <a:rect r="r" b="b" t="t" l="l"/>
              <a:pathLst>
                <a:path h="398653" w="526923">
                  <a:moveTo>
                    <a:pt x="515366" y="0"/>
                  </a:moveTo>
                  <a:cubicBezTo>
                    <a:pt x="496443" y="26289"/>
                    <a:pt x="471932" y="58166"/>
                    <a:pt x="456311" y="69977"/>
                  </a:cubicBezTo>
                  <a:cubicBezTo>
                    <a:pt x="428117" y="91440"/>
                    <a:pt x="196850" y="244729"/>
                    <a:pt x="151130" y="256794"/>
                  </a:cubicBezTo>
                  <a:cubicBezTo>
                    <a:pt x="105410" y="268859"/>
                    <a:pt x="0" y="287782"/>
                    <a:pt x="0" y="287782"/>
                  </a:cubicBezTo>
                  <a:lnTo>
                    <a:pt x="30480" y="316230"/>
                  </a:lnTo>
                  <a:cubicBezTo>
                    <a:pt x="40640" y="320167"/>
                    <a:pt x="248158" y="398653"/>
                    <a:pt x="361696" y="398653"/>
                  </a:cubicBezTo>
                  <a:cubicBezTo>
                    <a:pt x="459359" y="398653"/>
                    <a:pt x="512445" y="320802"/>
                    <a:pt x="526923" y="295783"/>
                  </a:cubicBezTo>
                  <a:cubicBezTo>
                    <a:pt x="516890" y="274701"/>
                    <a:pt x="506730" y="251206"/>
                    <a:pt x="506730" y="242824"/>
                  </a:cubicBezTo>
                  <a:cubicBezTo>
                    <a:pt x="506730" y="235204"/>
                    <a:pt x="510667" y="121285"/>
                    <a:pt x="515366" y="0"/>
                  </a:cubicBezTo>
                  <a:close/>
                </a:path>
              </a:pathLst>
            </a:custGeom>
            <a:blipFill>
              <a:blip r:embed="rId18"/>
              <a:stretch>
                <a:fillRect l="-3007" t="-3603" r="-9491" b="-3762"/>
              </a:stretch>
            </a:blipFill>
          </p:spPr>
        </p:sp>
      </p:grpSp>
      <p:grpSp>
        <p:nvGrpSpPr>
          <p:cNvPr name="Group 51" id="51"/>
          <p:cNvGrpSpPr>
            <a:grpSpLocks noChangeAspect="true"/>
          </p:cNvGrpSpPr>
          <p:nvPr/>
        </p:nvGrpSpPr>
        <p:grpSpPr>
          <a:xfrm rot="0">
            <a:off x="1825552" y="4497295"/>
            <a:ext cx="269519" cy="501101"/>
            <a:chOff x="0" y="0"/>
            <a:chExt cx="359359" cy="668134"/>
          </a:xfrm>
        </p:grpSpPr>
        <p:sp>
          <p:nvSpPr>
            <p:cNvPr name="Freeform 52" id="52"/>
            <p:cNvSpPr/>
            <p:nvPr/>
          </p:nvSpPr>
          <p:spPr>
            <a:xfrm flipH="false" flipV="false" rot="0">
              <a:off x="-1270" y="0"/>
              <a:ext cx="360426" cy="668147"/>
            </a:xfrm>
            <a:custGeom>
              <a:avLst/>
              <a:gdLst/>
              <a:ahLst/>
              <a:cxnLst/>
              <a:rect r="r" b="b" t="t" l="l"/>
              <a:pathLst>
                <a:path h="668147" w="360426">
                  <a:moveTo>
                    <a:pt x="196850" y="564007"/>
                  </a:moveTo>
                  <a:cubicBezTo>
                    <a:pt x="196850" y="564007"/>
                    <a:pt x="196850" y="564007"/>
                    <a:pt x="196850" y="564007"/>
                  </a:cubicBezTo>
                  <a:lnTo>
                    <a:pt x="196850" y="564007"/>
                  </a:lnTo>
                  <a:cubicBezTo>
                    <a:pt x="196850" y="564007"/>
                    <a:pt x="196850" y="564007"/>
                    <a:pt x="196850" y="564007"/>
                  </a:cubicBezTo>
                  <a:close/>
                  <a:moveTo>
                    <a:pt x="229235" y="600837"/>
                  </a:moveTo>
                  <a:cubicBezTo>
                    <a:pt x="233680" y="605790"/>
                    <a:pt x="237998" y="610616"/>
                    <a:pt x="242189" y="615061"/>
                  </a:cubicBezTo>
                  <a:lnTo>
                    <a:pt x="242189" y="615061"/>
                  </a:lnTo>
                  <a:cubicBezTo>
                    <a:pt x="237998" y="610489"/>
                    <a:pt x="233680" y="605790"/>
                    <a:pt x="229235" y="600837"/>
                  </a:cubicBezTo>
                  <a:close/>
                  <a:moveTo>
                    <a:pt x="242189" y="615061"/>
                  </a:moveTo>
                  <a:cubicBezTo>
                    <a:pt x="268986" y="643890"/>
                    <a:pt x="291846" y="663321"/>
                    <a:pt x="312928" y="663321"/>
                  </a:cubicBezTo>
                  <a:cubicBezTo>
                    <a:pt x="316865" y="663321"/>
                    <a:pt x="320675" y="662686"/>
                    <a:pt x="324485" y="661162"/>
                  </a:cubicBezTo>
                  <a:cubicBezTo>
                    <a:pt x="327787" y="659892"/>
                    <a:pt x="330708" y="658368"/>
                    <a:pt x="333502" y="656336"/>
                  </a:cubicBezTo>
                  <a:lnTo>
                    <a:pt x="334899" y="640080"/>
                  </a:lnTo>
                  <a:cubicBezTo>
                    <a:pt x="299593" y="633857"/>
                    <a:pt x="268986" y="625348"/>
                    <a:pt x="244348" y="617093"/>
                  </a:cubicBezTo>
                  <a:cubicBezTo>
                    <a:pt x="243713" y="616458"/>
                    <a:pt x="243078" y="615696"/>
                    <a:pt x="242316" y="614934"/>
                  </a:cubicBezTo>
                  <a:close/>
                  <a:moveTo>
                    <a:pt x="333121" y="659511"/>
                  </a:moveTo>
                  <a:cubicBezTo>
                    <a:pt x="329311" y="661416"/>
                    <a:pt x="325120" y="663448"/>
                    <a:pt x="320548" y="665480"/>
                  </a:cubicBezTo>
                  <a:lnTo>
                    <a:pt x="320548" y="665480"/>
                  </a:lnTo>
                  <a:lnTo>
                    <a:pt x="332994" y="660654"/>
                  </a:lnTo>
                  <a:lnTo>
                    <a:pt x="333121" y="659384"/>
                  </a:lnTo>
                  <a:close/>
                  <a:moveTo>
                    <a:pt x="156718" y="0"/>
                  </a:moveTo>
                  <a:cubicBezTo>
                    <a:pt x="149987" y="0"/>
                    <a:pt x="143002" y="381"/>
                    <a:pt x="136144" y="1270"/>
                  </a:cubicBezTo>
                  <a:cubicBezTo>
                    <a:pt x="100838" y="5334"/>
                    <a:pt x="65532" y="21971"/>
                    <a:pt x="46863" y="40640"/>
                  </a:cubicBezTo>
                  <a:cubicBezTo>
                    <a:pt x="28194" y="59309"/>
                    <a:pt x="28194" y="61341"/>
                    <a:pt x="24130" y="73787"/>
                  </a:cubicBezTo>
                  <a:cubicBezTo>
                    <a:pt x="22098" y="79756"/>
                    <a:pt x="16764" y="200660"/>
                    <a:pt x="11811" y="326898"/>
                  </a:cubicBezTo>
                  <a:cubicBezTo>
                    <a:pt x="11176" y="342011"/>
                    <a:pt x="10668" y="357251"/>
                    <a:pt x="10033" y="372364"/>
                  </a:cubicBezTo>
                  <a:cubicBezTo>
                    <a:pt x="5207" y="493649"/>
                    <a:pt x="1270" y="607441"/>
                    <a:pt x="1270" y="615188"/>
                  </a:cubicBezTo>
                  <a:cubicBezTo>
                    <a:pt x="1270" y="623697"/>
                    <a:pt x="11430" y="647192"/>
                    <a:pt x="21463" y="668147"/>
                  </a:cubicBezTo>
                  <a:cubicBezTo>
                    <a:pt x="21971" y="667258"/>
                    <a:pt x="22352" y="666496"/>
                    <a:pt x="22733" y="665861"/>
                  </a:cubicBezTo>
                  <a:cubicBezTo>
                    <a:pt x="16383" y="649478"/>
                    <a:pt x="10668" y="635000"/>
                    <a:pt x="7747" y="626618"/>
                  </a:cubicBezTo>
                  <a:cubicBezTo>
                    <a:pt x="0" y="604520"/>
                    <a:pt x="83566" y="544322"/>
                    <a:pt x="147193" y="544322"/>
                  </a:cubicBezTo>
                  <a:cubicBezTo>
                    <a:pt x="159385" y="544322"/>
                    <a:pt x="170942" y="546481"/>
                    <a:pt x="180975" y="551688"/>
                  </a:cubicBezTo>
                  <a:lnTo>
                    <a:pt x="202184" y="321818"/>
                  </a:lnTo>
                  <a:lnTo>
                    <a:pt x="196469" y="304546"/>
                  </a:lnTo>
                  <a:lnTo>
                    <a:pt x="196723" y="260858"/>
                  </a:lnTo>
                  <a:cubicBezTo>
                    <a:pt x="196723" y="260858"/>
                    <a:pt x="203962" y="268859"/>
                    <a:pt x="232664" y="268859"/>
                  </a:cubicBezTo>
                  <a:cubicBezTo>
                    <a:pt x="243078" y="268859"/>
                    <a:pt x="256413" y="267843"/>
                    <a:pt x="273304" y="264922"/>
                  </a:cubicBezTo>
                  <a:cubicBezTo>
                    <a:pt x="288798" y="262255"/>
                    <a:pt x="320548" y="255905"/>
                    <a:pt x="360426" y="247523"/>
                  </a:cubicBezTo>
                  <a:lnTo>
                    <a:pt x="341249" y="175387"/>
                  </a:lnTo>
                  <a:cubicBezTo>
                    <a:pt x="341249" y="175387"/>
                    <a:pt x="239649" y="40640"/>
                    <a:pt x="223012" y="21971"/>
                  </a:cubicBezTo>
                  <a:cubicBezTo>
                    <a:pt x="209804" y="6985"/>
                    <a:pt x="184404" y="0"/>
                    <a:pt x="156718" y="0"/>
                  </a:cubicBezTo>
                  <a:close/>
                </a:path>
              </a:pathLst>
            </a:custGeom>
            <a:blipFill>
              <a:blip r:embed="rId19"/>
              <a:stretch>
                <a:fillRect l="-3797" t="-1370" r="-3178" b="-2647"/>
              </a:stretch>
            </a:blipFill>
          </p:spPr>
        </p:sp>
      </p:grpSp>
      <p:grpSp>
        <p:nvGrpSpPr>
          <p:cNvPr name="Group 53" id="53"/>
          <p:cNvGrpSpPr>
            <a:grpSpLocks noChangeAspect="true"/>
          </p:cNvGrpSpPr>
          <p:nvPr/>
        </p:nvGrpSpPr>
        <p:grpSpPr>
          <a:xfrm rot="0">
            <a:off x="1972018" y="4649572"/>
            <a:ext cx="277035" cy="81715"/>
            <a:chOff x="0" y="0"/>
            <a:chExt cx="369380" cy="108953"/>
          </a:xfrm>
        </p:grpSpPr>
        <p:sp>
          <p:nvSpPr>
            <p:cNvPr name="Freeform 54" id="54"/>
            <p:cNvSpPr/>
            <p:nvPr/>
          </p:nvSpPr>
          <p:spPr>
            <a:xfrm flipH="false" flipV="false" rot="0">
              <a:off x="0" y="0"/>
              <a:ext cx="369443" cy="108966"/>
            </a:xfrm>
            <a:custGeom>
              <a:avLst/>
              <a:gdLst/>
              <a:ahLst/>
              <a:cxnLst/>
              <a:rect r="r" b="b" t="t" l="l"/>
              <a:pathLst>
                <a:path h="108966" w="369443">
                  <a:moveTo>
                    <a:pt x="369443" y="0"/>
                  </a:moveTo>
                  <a:cubicBezTo>
                    <a:pt x="301371" y="15113"/>
                    <a:pt x="223647" y="32004"/>
                    <a:pt x="164084" y="44450"/>
                  </a:cubicBezTo>
                  <a:cubicBezTo>
                    <a:pt x="124206" y="52832"/>
                    <a:pt x="92456" y="59182"/>
                    <a:pt x="76962" y="61849"/>
                  </a:cubicBezTo>
                  <a:cubicBezTo>
                    <a:pt x="60071" y="64770"/>
                    <a:pt x="46863" y="65786"/>
                    <a:pt x="36322" y="65786"/>
                  </a:cubicBezTo>
                  <a:cubicBezTo>
                    <a:pt x="7493" y="65786"/>
                    <a:pt x="254" y="57912"/>
                    <a:pt x="254" y="57912"/>
                  </a:cubicBezTo>
                  <a:lnTo>
                    <a:pt x="0" y="101600"/>
                  </a:lnTo>
                  <a:cubicBezTo>
                    <a:pt x="0" y="101600"/>
                    <a:pt x="7239" y="108966"/>
                    <a:pt x="35179" y="108966"/>
                  </a:cubicBezTo>
                  <a:cubicBezTo>
                    <a:pt x="45847" y="108966"/>
                    <a:pt x="59563" y="107823"/>
                    <a:pt x="76962" y="104902"/>
                  </a:cubicBezTo>
                  <a:cubicBezTo>
                    <a:pt x="115570" y="98298"/>
                    <a:pt x="255905" y="68199"/>
                    <a:pt x="369443" y="42926"/>
                  </a:cubicBezTo>
                  <a:lnTo>
                    <a:pt x="369443" y="0"/>
                  </a:lnTo>
                  <a:close/>
                </a:path>
              </a:pathLst>
            </a:custGeom>
            <a:blipFill>
              <a:blip r:embed="rId20"/>
              <a:stretch>
                <a:fillRect l="-2354" t="-10967" r="-3901" b="-13834"/>
              </a:stretch>
            </a:blipFill>
          </p:spPr>
        </p:sp>
      </p:grpSp>
      <p:grpSp>
        <p:nvGrpSpPr>
          <p:cNvPr name="Group 55" id="55"/>
          <p:cNvGrpSpPr>
            <a:grpSpLocks noChangeAspect="true"/>
          </p:cNvGrpSpPr>
          <p:nvPr/>
        </p:nvGrpSpPr>
        <p:grpSpPr>
          <a:xfrm rot="0">
            <a:off x="1972018" y="4681795"/>
            <a:ext cx="277035" cy="274749"/>
            <a:chOff x="0" y="0"/>
            <a:chExt cx="369380" cy="366332"/>
          </a:xfrm>
        </p:grpSpPr>
        <p:sp>
          <p:nvSpPr>
            <p:cNvPr name="Freeform 56" id="56"/>
            <p:cNvSpPr/>
            <p:nvPr/>
          </p:nvSpPr>
          <p:spPr>
            <a:xfrm flipH="false" flipV="false" rot="0">
              <a:off x="0" y="0"/>
              <a:ext cx="369443" cy="366268"/>
            </a:xfrm>
            <a:custGeom>
              <a:avLst/>
              <a:gdLst/>
              <a:ahLst/>
              <a:cxnLst/>
              <a:rect r="r" b="b" t="t" l="l"/>
              <a:pathLst>
                <a:path h="366268" w="369443">
                  <a:moveTo>
                    <a:pt x="369443" y="0"/>
                  </a:moveTo>
                  <a:cubicBezTo>
                    <a:pt x="255905" y="25273"/>
                    <a:pt x="115443" y="55372"/>
                    <a:pt x="76962" y="61976"/>
                  </a:cubicBezTo>
                  <a:cubicBezTo>
                    <a:pt x="59563" y="64897"/>
                    <a:pt x="45847" y="66040"/>
                    <a:pt x="35179" y="66040"/>
                  </a:cubicBezTo>
                  <a:cubicBezTo>
                    <a:pt x="7239" y="65913"/>
                    <a:pt x="0" y="58547"/>
                    <a:pt x="0" y="58547"/>
                  </a:cubicBezTo>
                  <a:lnTo>
                    <a:pt x="0" y="58547"/>
                  </a:lnTo>
                  <a:lnTo>
                    <a:pt x="5715" y="75819"/>
                  </a:lnTo>
                  <a:lnTo>
                    <a:pt x="5969" y="72517"/>
                  </a:lnTo>
                  <a:cubicBezTo>
                    <a:pt x="5969" y="72517"/>
                    <a:pt x="56007" y="250825"/>
                    <a:pt x="338963" y="250825"/>
                  </a:cubicBezTo>
                  <a:cubicBezTo>
                    <a:pt x="349504" y="250825"/>
                    <a:pt x="359537" y="250444"/>
                    <a:pt x="369316" y="249555"/>
                  </a:cubicBezTo>
                  <a:lnTo>
                    <a:pt x="369316" y="0"/>
                  </a:lnTo>
                  <a:close/>
                  <a:moveTo>
                    <a:pt x="225044" y="344551"/>
                  </a:moveTo>
                  <a:cubicBezTo>
                    <a:pt x="225044" y="344551"/>
                    <a:pt x="224917" y="344551"/>
                    <a:pt x="224917" y="344551"/>
                  </a:cubicBezTo>
                  <a:lnTo>
                    <a:pt x="224917" y="344551"/>
                  </a:lnTo>
                  <a:cubicBezTo>
                    <a:pt x="224917" y="344551"/>
                    <a:pt x="225044" y="344551"/>
                    <a:pt x="225044" y="344551"/>
                  </a:cubicBezTo>
                  <a:close/>
                  <a:moveTo>
                    <a:pt x="224790" y="344551"/>
                  </a:moveTo>
                  <a:cubicBezTo>
                    <a:pt x="199390" y="345694"/>
                    <a:pt x="184150" y="354838"/>
                    <a:pt x="173228" y="366268"/>
                  </a:cubicBezTo>
                  <a:lnTo>
                    <a:pt x="173228" y="366268"/>
                  </a:lnTo>
                  <a:lnTo>
                    <a:pt x="173228" y="366268"/>
                  </a:lnTo>
                  <a:cubicBezTo>
                    <a:pt x="184277" y="354838"/>
                    <a:pt x="199390" y="345694"/>
                    <a:pt x="224790" y="344551"/>
                  </a:cubicBezTo>
                  <a:close/>
                </a:path>
              </a:pathLst>
            </a:custGeom>
            <a:blipFill>
              <a:blip r:embed="rId21"/>
              <a:stretch>
                <a:fillRect l="-2354" t="-3602" r="-3901" b="-4143"/>
              </a:stretch>
            </a:blipFill>
          </p:spPr>
        </p:sp>
      </p:grpSp>
      <p:grpSp>
        <p:nvGrpSpPr>
          <p:cNvPr name="Group 57" id="57"/>
          <p:cNvGrpSpPr>
            <a:grpSpLocks noChangeAspect="true"/>
          </p:cNvGrpSpPr>
          <p:nvPr/>
        </p:nvGrpSpPr>
        <p:grpSpPr>
          <a:xfrm rot="0">
            <a:off x="896769" y="6060729"/>
            <a:ext cx="244802" cy="226009"/>
            <a:chOff x="0" y="0"/>
            <a:chExt cx="326403" cy="301346"/>
          </a:xfrm>
        </p:grpSpPr>
        <p:sp>
          <p:nvSpPr>
            <p:cNvPr name="Freeform 58" id="58"/>
            <p:cNvSpPr/>
            <p:nvPr/>
          </p:nvSpPr>
          <p:spPr>
            <a:xfrm flipH="false" flipV="false" rot="0">
              <a:off x="0" y="0"/>
              <a:ext cx="326390" cy="301371"/>
            </a:xfrm>
            <a:custGeom>
              <a:avLst/>
              <a:gdLst/>
              <a:ahLst/>
              <a:cxnLst/>
              <a:rect r="r" b="b" t="t" l="l"/>
              <a:pathLst>
                <a:path h="301371" w="326390">
                  <a:moveTo>
                    <a:pt x="255524" y="0"/>
                  </a:moveTo>
                  <a:cubicBezTo>
                    <a:pt x="252857" y="0"/>
                    <a:pt x="250190" y="254"/>
                    <a:pt x="247523" y="635"/>
                  </a:cubicBezTo>
                  <a:cubicBezTo>
                    <a:pt x="272923" y="19050"/>
                    <a:pt x="301498" y="68961"/>
                    <a:pt x="206121" y="195453"/>
                  </a:cubicBezTo>
                  <a:cubicBezTo>
                    <a:pt x="152019" y="267208"/>
                    <a:pt x="62230" y="275844"/>
                    <a:pt x="21971" y="275844"/>
                  </a:cubicBezTo>
                  <a:cubicBezTo>
                    <a:pt x="9144" y="275844"/>
                    <a:pt x="1397" y="274955"/>
                    <a:pt x="1397" y="274955"/>
                  </a:cubicBezTo>
                  <a:lnTo>
                    <a:pt x="0" y="301371"/>
                  </a:lnTo>
                  <a:lnTo>
                    <a:pt x="250698" y="301371"/>
                  </a:lnTo>
                  <a:cubicBezTo>
                    <a:pt x="289306" y="240792"/>
                    <a:pt x="326390" y="170307"/>
                    <a:pt x="326390" y="122936"/>
                  </a:cubicBezTo>
                  <a:cubicBezTo>
                    <a:pt x="326390" y="28956"/>
                    <a:pt x="300355" y="0"/>
                    <a:pt x="255524" y="0"/>
                  </a:cubicBezTo>
                  <a:close/>
                </a:path>
              </a:pathLst>
            </a:custGeom>
            <a:blipFill>
              <a:blip r:embed="rId22"/>
              <a:stretch>
                <a:fillRect l="-3089" t="-5394" r="-4400" b="-6173"/>
              </a:stretch>
            </a:blipFill>
          </p:spPr>
        </p:sp>
      </p:grpSp>
      <p:grpSp>
        <p:nvGrpSpPr>
          <p:cNvPr name="Group 59" id="59"/>
          <p:cNvGrpSpPr>
            <a:grpSpLocks noChangeAspect="true"/>
          </p:cNvGrpSpPr>
          <p:nvPr/>
        </p:nvGrpSpPr>
        <p:grpSpPr>
          <a:xfrm rot="0">
            <a:off x="1448000" y="4996672"/>
            <a:ext cx="421472" cy="236992"/>
            <a:chOff x="0" y="0"/>
            <a:chExt cx="561962" cy="315989"/>
          </a:xfrm>
        </p:grpSpPr>
        <p:sp>
          <p:nvSpPr>
            <p:cNvPr name="Freeform 60" id="60"/>
            <p:cNvSpPr/>
            <p:nvPr/>
          </p:nvSpPr>
          <p:spPr>
            <a:xfrm flipH="false" flipV="false" rot="0">
              <a:off x="0" y="0"/>
              <a:ext cx="561975" cy="315976"/>
            </a:xfrm>
            <a:custGeom>
              <a:avLst/>
              <a:gdLst/>
              <a:ahLst/>
              <a:cxnLst/>
              <a:rect r="r" b="b" t="t" l="l"/>
              <a:pathLst>
                <a:path h="315976" w="561975">
                  <a:moveTo>
                    <a:pt x="524891" y="0"/>
                  </a:moveTo>
                  <a:cubicBezTo>
                    <a:pt x="524510" y="635"/>
                    <a:pt x="524002" y="1524"/>
                    <a:pt x="523621" y="2286"/>
                  </a:cubicBezTo>
                  <a:cubicBezTo>
                    <a:pt x="509016" y="27305"/>
                    <a:pt x="456057" y="105156"/>
                    <a:pt x="358394" y="105156"/>
                  </a:cubicBezTo>
                  <a:cubicBezTo>
                    <a:pt x="244856" y="105156"/>
                    <a:pt x="37465" y="26670"/>
                    <a:pt x="27178" y="22733"/>
                  </a:cubicBezTo>
                  <a:cubicBezTo>
                    <a:pt x="26924" y="22606"/>
                    <a:pt x="26797" y="22606"/>
                    <a:pt x="26797" y="22606"/>
                  </a:cubicBezTo>
                  <a:lnTo>
                    <a:pt x="0" y="256921"/>
                  </a:lnTo>
                  <a:cubicBezTo>
                    <a:pt x="2159" y="257937"/>
                    <a:pt x="4318" y="258953"/>
                    <a:pt x="6604" y="260096"/>
                  </a:cubicBezTo>
                  <a:cubicBezTo>
                    <a:pt x="63119" y="290195"/>
                    <a:pt x="107950" y="315976"/>
                    <a:pt x="144018" y="315976"/>
                  </a:cubicBezTo>
                  <a:cubicBezTo>
                    <a:pt x="167005" y="315976"/>
                    <a:pt x="186563" y="305435"/>
                    <a:pt x="203327" y="279019"/>
                  </a:cubicBezTo>
                  <a:cubicBezTo>
                    <a:pt x="245237" y="212471"/>
                    <a:pt x="372364" y="194691"/>
                    <a:pt x="408686" y="185039"/>
                  </a:cubicBezTo>
                  <a:cubicBezTo>
                    <a:pt x="538861" y="150368"/>
                    <a:pt x="561975" y="91059"/>
                    <a:pt x="561975" y="91059"/>
                  </a:cubicBezTo>
                  <a:cubicBezTo>
                    <a:pt x="561975" y="91059"/>
                    <a:pt x="561975" y="91059"/>
                    <a:pt x="561975" y="91059"/>
                  </a:cubicBezTo>
                  <a:lnTo>
                    <a:pt x="561975" y="91059"/>
                  </a:lnTo>
                  <a:lnTo>
                    <a:pt x="561975" y="91059"/>
                  </a:lnTo>
                  <a:lnTo>
                    <a:pt x="561975" y="91059"/>
                  </a:lnTo>
                  <a:lnTo>
                    <a:pt x="561975" y="91059"/>
                  </a:lnTo>
                  <a:lnTo>
                    <a:pt x="561975" y="91059"/>
                  </a:lnTo>
                  <a:cubicBezTo>
                    <a:pt x="561975" y="91059"/>
                    <a:pt x="561975" y="91059"/>
                    <a:pt x="561975" y="91059"/>
                  </a:cubicBezTo>
                  <a:cubicBezTo>
                    <a:pt x="561975" y="91059"/>
                    <a:pt x="561975" y="91059"/>
                    <a:pt x="561975" y="91059"/>
                  </a:cubicBezTo>
                  <a:cubicBezTo>
                    <a:pt x="561975" y="91059"/>
                    <a:pt x="561975" y="91059"/>
                    <a:pt x="561975" y="91059"/>
                  </a:cubicBezTo>
                  <a:cubicBezTo>
                    <a:pt x="561975" y="91059"/>
                    <a:pt x="561975" y="90932"/>
                    <a:pt x="561975" y="90932"/>
                  </a:cubicBezTo>
                  <a:cubicBezTo>
                    <a:pt x="561975" y="90932"/>
                    <a:pt x="561975" y="90805"/>
                    <a:pt x="561848" y="90678"/>
                  </a:cubicBezTo>
                  <a:cubicBezTo>
                    <a:pt x="561721" y="90551"/>
                    <a:pt x="561848" y="90551"/>
                    <a:pt x="561721" y="90551"/>
                  </a:cubicBezTo>
                  <a:lnTo>
                    <a:pt x="561721" y="90551"/>
                  </a:lnTo>
                  <a:cubicBezTo>
                    <a:pt x="561721" y="90551"/>
                    <a:pt x="561721" y="90424"/>
                    <a:pt x="561594" y="90297"/>
                  </a:cubicBezTo>
                  <a:cubicBezTo>
                    <a:pt x="561467" y="90170"/>
                    <a:pt x="561594" y="90297"/>
                    <a:pt x="561594" y="90297"/>
                  </a:cubicBezTo>
                  <a:lnTo>
                    <a:pt x="561594" y="90297"/>
                  </a:lnTo>
                  <a:cubicBezTo>
                    <a:pt x="561594" y="90297"/>
                    <a:pt x="561594" y="90297"/>
                    <a:pt x="561594" y="90297"/>
                  </a:cubicBezTo>
                  <a:cubicBezTo>
                    <a:pt x="558673" y="83058"/>
                    <a:pt x="539623" y="37084"/>
                    <a:pt x="525018" y="254"/>
                  </a:cubicBezTo>
                  <a:close/>
                </a:path>
              </a:pathLst>
            </a:custGeom>
            <a:blipFill>
              <a:blip r:embed="rId23"/>
              <a:stretch>
                <a:fillRect l="-1929" t="-5024" r="-2067" b="-4027"/>
              </a:stretch>
            </a:blipFill>
          </p:spPr>
        </p:sp>
      </p:grpSp>
      <p:grpSp>
        <p:nvGrpSpPr>
          <p:cNvPr name="Group 61" id="61"/>
          <p:cNvGrpSpPr>
            <a:grpSpLocks noChangeAspect="true"/>
          </p:cNvGrpSpPr>
          <p:nvPr/>
        </p:nvGrpSpPr>
        <p:grpSpPr>
          <a:xfrm rot="0">
            <a:off x="1960350" y="4736201"/>
            <a:ext cx="288712" cy="242811"/>
            <a:chOff x="0" y="0"/>
            <a:chExt cx="384950" cy="323748"/>
          </a:xfrm>
        </p:grpSpPr>
        <p:sp>
          <p:nvSpPr>
            <p:cNvPr name="Freeform 62" id="62"/>
            <p:cNvSpPr/>
            <p:nvPr/>
          </p:nvSpPr>
          <p:spPr>
            <a:xfrm flipH="false" flipV="false" rot="0">
              <a:off x="0" y="0"/>
              <a:ext cx="384810" cy="323723"/>
            </a:xfrm>
            <a:custGeom>
              <a:avLst/>
              <a:gdLst/>
              <a:ahLst/>
              <a:cxnLst/>
              <a:rect r="r" b="b" t="t" l="l"/>
              <a:pathLst>
                <a:path h="323723" w="384810">
                  <a:moveTo>
                    <a:pt x="21590" y="0"/>
                  </a:moveTo>
                  <a:lnTo>
                    <a:pt x="21209" y="3302"/>
                  </a:lnTo>
                  <a:lnTo>
                    <a:pt x="0" y="233172"/>
                  </a:lnTo>
                  <a:cubicBezTo>
                    <a:pt x="5842" y="236220"/>
                    <a:pt x="11176" y="240284"/>
                    <a:pt x="15875" y="245491"/>
                  </a:cubicBezTo>
                  <a:cubicBezTo>
                    <a:pt x="15875" y="245491"/>
                    <a:pt x="15875" y="245491"/>
                    <a:pt x="15875" y="245491"/>
                  </a:cubicBezTo>
                  <a:cubicBezTo>
                    <a:pt x="15875" y="245491"/>
                    <a:pt x="15875" y="245491"/>
                    <a:pt x="15875" y="245618"/>
                  </a:cubicBezTo>
                  <a:cubicBezTo>
                    <a:pt x="15875" y="245745"/>
                    <a:pt x="16002" y="245745"/>
                    <a:pt x="16002" y="245745"/>
                  </a:cubicBezTo>
                  <a:cubicBezTo>
                    <a:pt x="16002" y="245745"/>
                    <a:pt x="16002" y="245745"/>
                    <a:pt x="16002" y="245745"/>
                  </a:cubicBezTo>
                  <a:cubicBezTo>
                    <a:pt x="16002" y="245745"/>
                    <a:pt x="16129" y="245872"/>
                    <a:pt x="16129" y="245872"/>
                  </a:cubicBezTo>
                  <a:cubicBezTo>
                    <a:pt x="16129" y="245872"/>
                    <a:pt x="16383" y="246126"/>
                    <a:pt x="16383" y="246253"/>
                  </a:cubicBezTo>
                  <a:cubicBezTo>
                    <a:pt x="33274" y="265430"/>
                    <a:pt x="48768" y="283464"/>
                    <a:pt x="63119" y="298704"/>
                  </a:cubicBezTo>
                  <a:cubicBezTo>
                    <a:pt x="87757" y="306959"/>
                    <a:pt x="118491" y="315468"/>
                    <a:pt x="153670" y="321691"/>
                  </a:cubicBezTo>
                  <a:cubicBezTo>
                    <a:pt x="157734" y="322453"/>
                    <a:pt x="161798" y="323088"/>
                    <a:pt x="165989" y="323723"/>
                  </a:cubicBezTo>
                  <a:cubicBezTo>
                    <a:pt x="173101" y="314325"/>
                    <a:pt x="179324" y="303276"/>
                    <a:pt x="188468" y="293751"/>
                  </a:cubicBezTo>
                  <a:cubicBezTo>
                    <a:pt x="199517" y="282321"/>
                    <a:pt x="214630" y="273177"/>
                    <a:pt x="240030" y="272034"/>
                  </a:cubicBezTo>
                  <a:lnTo>
                    <a:pt x="240030" y="272034"/>
                  </a:lnTo>
                  <a:cubicBezTo>
                    <a:pt x="240030" y="272034"/>
                    <a:pt x="240157" y="272034"/>
                    <a:pt x="240157" y="272034"/>
                  </a:cubicBezTo>
                  <a:lnTo>
                    <a:pt x="240157" y="272034"/>
                  </a:lnTo>
                  <a:cubicBezTo>
                    <a:pt x="240284" y="272034"/>
                    <a:pt x="240411" y="272034"/>
                    <a:pt x="240538" y="272034"/>
                  </a:cubicBezTo>
                  <a:lnTo>
                    <a:pt x="240919" y="272034"/>
                  </a:lnTo>
                  <a:cubicBezTo>
                    <a:pt x="241046" y="272034"/>
                    <a:pt x="241046" y="272034"/>
                    <a:pt x="241173" y="272034"/>
                  </a:cubicBezTo>
                  <a:lnTo>
                    <a:pt x="241300" y="272034"/>
                  </a:lnTo>
                  <a:cubicBezTo>
                    <a:pt x="241427" y="272034"/>
                    <a:pt x="241427" y="272034"/>
                    <a:pt x="241427" y="272034"/>
                  </a:cubicBezTo>
                  <a:lnTo>
                    <a:pt x="241681" y="272034"/>
                  </a:lnTo>
                  <a:cubicBezTo>
                    <a:pt x="241808" y="272034"/>
                    <a:pt x="241808" y="272034"/>
                    <a:pt x="241935" y="272034"/>
                  </a:cubicBezTo>
                  <a:lnTo>
                    <a:pt x="242316" y="272034"/>
                  </a:lnTo>
                  <a:cubicBezTo>
                    <a:pt x="242443" y="272034"/>
                    <a:pt x="242443" y="272034"/>
                    <a:pt x="242570" y="272034"/>
                  </a:cubicBezTo>
                  <a:lnTo>
                    <a:pt x="242951" y="272034"/>
                  </a:lnTo>
                  <a:cubicBezTo>
                    <a:pt x="243078" y="272034"/>
                    <a:pt x="243078" y="272034"/>
                    <a:pt x="243205" y="272034"/>
                  </a:cubicBezTo>
                  <a:cubicBezTo>
                    <a:pt x="293751" y="271018"/>
                    <a:pt x="345186" y="267462"/>
                    <a:pt x="384810" y="262255"/>
                  </a:cubicBezTo>
                  <a:lnTo>
                    <a:pt x="384810" y="177038"/>
                  </a:lnTo>
                  <a:cubicBezTo>
                    <a:pt x="375031" y="177800"/>
                    <a:pt x="364998" y="178308"/>
                    <a:pt x="354457" y="178308"/>
                  </a:cubicBezTo>
                  <a:cubicBezTo>
                    <a:pt x="71628" y="178308"/>
                    <a:pt x="21590" y="0"/>
                    <a:pt x="21590" y="0"/>
                  </a:cubicBezTo>
                  <a:close/>
                </a:path>
              </a:pathLst>
            </a:custGeom>
            <a:blipFill>
              <a:blip r:embed="rId24"/>
              <a:stretch>
                <a:fillRect l="-2551" t="-3287" r="-3798" b="-5731"/>
              </a:stretch>
            </a:blipFill>
          </p:spPr>
        </p:sp>
      </p:grpSp>
      <p:grpSp>
        <p:nvGrpSpPr>
          <p:cNvPr name="Group 63" id="63"/>
          <p:cNvGrpSpPr>
            <a:grpSpLocks noChangeAspect="true"/>
          </p:cNvGrpSpPr>
          <p:nvPr/>
        </p:nvGrpSpPr>
        <p:grpSpPr>
          <a:xfrm rot="0">
            <a:off x="1073506" y="5306787"/>
            <a:ext cx="403174" cy="285302"/>
            <a:chOff x="0" y="0"/>
            <a:chExt cx="537566" cy="380403"/>
          </a:xfrm>
        </p:grpSpPr>
        <p:sp>
          <p:nvSpPr>
            <p:cNvPr name="Freeform 64" id="64"/>
            <p:cNvSpPr/>
            <p:nvPr/>
          </p:nvSpPr>
          <p:spPr>
            <a:xfrm flipH="false" flipV="false" rot="0">
              <a:off x="0" y="0"/>
              <a:ext cx="537464" cy="380365"/>
            </a:xfrm>
            <a:custGeom>
              <a:avLst/>
              <a:gdLst/>
              <a:ahLst/>
              <a:cxnLst/>
              <a:rect r="r" b="b" t="t" l="l"/>
              <a:pathLst>
                <a:path h="380365" w="537464">
                  <a:moveTo>
                    <a:pt x="534797" y="0"/>
                  </a:moveTo>
                  <a:lnTo>
                    <a:pt x="459613" y="63627"/>
                  </a:lnTo>
                  <a:cubicBezTo>
                    <a:pt x="459613" y="63627"/>
                    <a:pt x="459613" y="63627"/>
                    <a:pt x="459613" y="63627"/>
                  </a:cubicBezTo>
                  <a:cubicBezTo>
                    <a:pt x="459613" y="63627"/>
                    <a:pt x="459613" y="63627"/>
                    <a:pt x="459613" y="63627"/>
                  </a:cubicBezTo>
                  <a:lnTo>
                    <a:pt x="459613" y="63627"/>
                  </a:lnTo>
                  <a:lnTo>
                    <a:pt x="459613" y="63627"/>
                  </a:lnTo>
                  <a:cubicBezTo>
                    <a:pt x="458978" y="62992"/>
                    <a:pt x="454660" y="58674"/>
                    <a:pt x="447802" y="52070"/>
                  </a:cubicBezTo>
                  <a:cubicBezTo>
                    <a:pt x="447675" y="51943"/>
                    <a:pt x="447548" y="51816"/>
                    <a:pt x="447421" y="51689"/>
                  </a:cubicBezTo>
                  <a:cubicBezTo>
                    <a:pt x="413766" y="86614"/>
                    <a:pt x="361442" y="118237"/>
                    <a:pt x="280035" y="128016"/>
                  </a:cubicBezTo>
                  <a:cubicBezTo>
                    <a:pt x="257937" y="130683"/>
                    <a:pt x="236982" y="131699"/>
                    <a:pt x="217170" y="131699"/>
                  </a:cubicBezTo>
                  <a:cubicBezTo>
                    <a:pt x="107061" y="131699"/>
                    <a:pt x="35433" y="97028"/>
                    <a:pt x="35433" y="97028"/>
                  </a:cubicBezTo>
                  <a:cubicBezTo>
                    <a:pt x="35433" y="97028"/>
                    <a:pt x="34163" y="105791"/>
                    <a:pt x="32004" y="120523"/>
                  </a:cubicBezTo>
                  <a:cubicBezTo>
                    <a:pt x="25273" y="166624"/>
                    <a:pt x="10287" y="271145"/>
                    <a:pt x="0" y="343154"/>
                  </a:cubicBezTo>
                  <a:cubicBezTo>
                    <a:pt x="55245" y="352679"/>
                    <a:pt x="103124" y="379349"/>
                    <a:pt x="122936" y="380365"/>
                  </a:cubicBezTo>
                  <a:lnTo>
                    <a:pt x="123190" y="380365"/>
                  </a:lnTo>
                  <a:cubicBezTo>
                    <a:pt x="123317" y="380365"/>
                    <a:pt x="123317" y="380365"/>
                    <a:pt x="123444" y="380365"/>
                  </a:cubicBezTo>
                  <a:lnTo>
                    <a:pt x="125984" y="380365"/>
                  </a:lnTo>
                  <a:cubicBezTo>
                    <a:pt x="149733" y="380365"/>
                    <a:pt x="194945" y="378968"/>
                    <a:pt x="249809" y="280543"/>
                  </a:cubicBezTo>
                  <a:cubicBezTo>
                    <a:pt x="266192" y="251079"/>
                    <a:pt x="443738" y="177165"/>
                    <a:pt x="485521" y="125730"/>
                  </a:cubicBezTo>
                  <a:cubicBezTo>
                    <a:pt x="529336" y="71755"/>
                    <a:pt x="537464" y="35814"/>
                    <a:pt x="537464" y="16637"/>
                  </a:cubicBezTo>
                  <a:cubicBezTo>
                    <a:pt x="537464" y="5461"/>
                    <a:pt x="534670" y="0"/>
                    <a:pt x="534670" y="0"/>
                  </a:cubicBezTo>
                  <a:close/>
                </a:path>
              </a:pathLst>
            </a:custGeom>
            <a:blipFill>
              <a:blip r:embed="rId25"/>
              <a:stretch>
                <a:fillRect l="-2254" t="-3205" r="-1831" b="-2741"/>
              </a:stretch>
            </a:blipFill>
          </p:spPr>
        </p:sp>
      </p:grpSp>
      <p:grpSp>
        <p:nvGrpSpPr>
          <p:cNvPr name="Group 65" id="65"/>
          <p:cNvGrpSpPr>
            <a:grpSpLocks noChangeAspect="true"/>
          </p:cNvGrpSpPr>
          <p:nvPr/>
        </p:nvGrpSpPr>
        <p:grpSpPr>
          <a:xfrm rot="0">
            <a:off x="874862" y="5663689"/>
            <a:ext cx="355664" cy="343976"/>
            <a:chOff x="0" y="0"/>
            <a:chExt cx="474218" cy="458635"/>
          </a:xfrm>
        </p:grpSpPr>
        <p:sp>
          <p:nvSpPr>
            <p:cNvPr name="Freeform 66" id="66"/>
            <p:cNvSpPr/>
            <p:nvPr/>
          </p:nvSpPr>
          <p:spPr>
            <a:xfrm flipH="false" flipV="false" rot="0">
              <a:off x="0" y="0"/>
              <a:ext cx="474218" cy="458597"/>
            </a:xfrm>
            <a:custGeom>
              <a:avLst/>
              <a:gdLst/>
              <a:ahLst/>
              <a:cxnLst/>
              <a:rect r="r" b="b" t="t" l="l"/>
              <a:pathLst>
                <a:path h="458597" w="474218">
                  <a:moveTo>
                    <a:pt x="413385" y="0"/>
                  </a:moveTo>
                  <a:cubicBezTo>
                    <a:pt x="408178" y="0"/>
                    <a:pt x="403733" y="1143"/>
                    <a:pt x="399669" y="2794"/>
                  </a:cubicBezTo>
                  <a:cubicBezTo>
                    <a:pt x="399542" y="10668"/>
                    <a:pt x="398780" y="20320"/>
                    <a:pt x="397002" y="31115"/>
                  </a:cubicBezTo>
                  <a:cubicBezTo>
                    <a:pt x="391541" y="63881"/>
                    <a:pt x="376301" y="106934"/>
                    <a:pt x="335661" y="139827"/>
                  </a:cubicBezTo>
                  <a:cubicBezTo>
                    <a:pt x="269240" y="193294"/>
                    <a:pt x="171196" y="204343"/>
                    <a:pt x="101092" y="204343"/>
                  </a:cubicBezTo>
                  <a:cubicBezTo>
                    <a:pt x="51435" y="204343"/>
                    <a:pt x="15875" y="198755"/>
                    <a:pt x="15875" y="198755"/>
                  </a:cubicBezTo>
                  <a:lnTo>
                    <a:pt x="15494" y="203962"/>
                  </a:lnTo>
                  <a:lnTo>
                    <a:pt x="0" y="447675"/>
                  </a:lnTo>
                  <a:cubicBezTo>
                    <a:pt x="47625" y="451231"/>
                    <a:pt x="82169" y="458597"/>
                    <a:pt x="110744" y="458597"/>
                  </a:cubicBezTo>
                  <a:cubicBezTo>
                    <a:pt x="121920" y="458597"/>
                    <a:pt x="132207" y="457454"/>
                    <a:pt x="141859" y="454533"/>
                  </a:cubicBezTo>
                  <a:cubicBezTo>
                    <a:pt x="141859" y="454533"/>
                    <a:pt x="141986" y="454533"/>
                    <a:pt x="141986" y="454533"/>
                  </a:cubicBezTo>
                  <a:cubicBezTo>
                    <a:pt x="141986" y="454533"/>
                    <a:pt x="142113" y="454533"/>
                    <a:pt x="142113" y="454533"/>
                  </a:cubicBezTo>
                  <a:cubicBezTo>
                    <a:pt x="154813" y="450723"/>
                    <a:pt x="166751" y="443865"/>
                    <a:pt x="178816" y="432562"/>
                  </a:cubicBezTo>
                  <a:cubicBezTo>
                    <a:pt x="178816" y="432562"/>
                    <a:pt x="178943" y="432562"/>
                    <a:pt x="178943" y="432435"/>
                  </a:cubicBezTo>
                  <a:cubicBezTo>
                    <a:pt x="178943" y="432308"/>
                    <a:pt x="178943" y="432435"/>
                    <a:pt x="178943" y="432435"/>
                  </a:cubicBezTo>
                  <a:cubicBezTo>
                    <a:pt x="179451" y="431927"/>
                    <a:pt x="179959" y="431546"/>
                    <a:pt x="180467" y="431038"/>
                  </a:cubicBezTo>
                  <a:cubicBezTo>
                    <a:pt x="228219" y="384683"/>
                    <a:pt x="271526" y="300863"/>
                    <a:pt x="348234" y="250190"/>
                  </a:cubicBezTo>
                  <a:cubicBezTo>
                    <a:pt x="424942" y="199517"/>
                    <a:pt x="474218" y="109982"/>
                    <a:pt x="474218" y="81026"/>
                  </a:cubicBezTo>
                  <a:lnTo>
                    <a:pt x="474218" y="80899"/>
                  </a:lnTo>
                  <a:lnTo>
                    <a:pt x="474218" y="80645"/>
                  </a:lnTo>
                  <a:cubicBezTo>
                    <a:pt x="474218" y="51689"/>
                    <a:pt x="473964" y="0"/>
                    <a:pt x="413512" y="0"/>
                  </a:cubicBezTo>
                  <a:close/>
                </a:path>
              </a:pathLst>
            </a:custGeom>
            <a:blipFill>
              <a:blip r:embed="rId26"/>
              <a:stretch>
                <a:fillRect l="-3004" t="-2725" r="-2645" b="-3339"/>
              </a:stretch>
            </a:blipFill>
          </p:spPr>
        </p:sp>
      </p:grpSp>
      <p:grpSp>
        <p:nvGrpSpPr>
          <p:cNvPr name="Group 67" id="67"/>
          <p:cNvGrpSpPr>
            <a:grpSpLocks noChangeAspect="true"/>
          </p:cNvGrpSpPr>
          <p:nvPr/>
        </p:nvGrpSpPr>
        <p:grpSpPr>
          <a:xfrm rot="0">
            <a:off x="805796" y="4905575"/>
            <a:ext cx="1443266" cy="1381163"/>
            <a:chOff x="0" y="0"/>
            <a:chExt cx="1924355" cy="1841551"/>
          </a:xfrm>
        </p:grpSpPr>
        <p:sp>
          <p:nvSpPr>
            <p:cNvPr name="Freeform 68" id="68"/>
            <p:cNvSpPr/>
            <p:nvPr/>
          </p:nvSpPr>
          <p:spPr>
            <a:xfrm flipH="false" flipV="false" rot="0">
              <a:off x="-1778" y="-254"/>
              <a:ext cx="1926082" cy="1841119"/>
            </a:xfrm>
            <a:custGeom>
              <a:avLst/>
              <a:gdLst/>
              <a:ahLst/>
              <a:cxnLst/>
              <a:rect r="r" b="b" t="t" l="l"/>
              <a:pathLst>
                <a:path h="1841119" w="1926082">
                  <a:moveTo>
                    <a:pt x="1773809" y="65913"/>
                  </a:moveTo>
                  <a:cubicBezTo>
                    <a:pt x="1774317" y="65913"/>
                    <a:pt x="1774825" y="65913"/>
                    <a:pt x="1775333" y="65913"/>
                  </a:cubicBezTo>
                  <a:cubicBezTo>
                    <a:pt x="1799209" y="66802"/>
                    <a:pt x="1834134" y="99187"/>
                    <a:pt x="1834134" y="129921"/>
                  </a:cubicBezTo>
                  <a:cubicBezTo>
                    <a:pt x="1834134" y="129921"/>
                    <a:pt x="1821307" y="263017"/>
                    <a:pt x="1680591" y="263017"/>
                  </a:cubicBezTo>
                  <a:cubicBezTo>
                    <a:pt x="1568069" y="263017"/>
                    <a:pt x="1509141" y="187960"/>
                    <a:pt x="1509141" y="187960"/>
                  </a:cubicBezTo>
                  <a:cubicBezTo>
                    <a:pt x="1509141" y="187960"/>
                    <a:pt x="1622806" y="148209"/>
                    <a:pt x="1680718" y="121412"/>
                  </a:cubicBezTo>
                  <a:cubicBezTo>
                    <a:pt x="1685290" y="119380"/>
                    <a:pt x="1689481" y="117348"/>
                    <a:pt x="1693291" y="115443"/>
                  </a:cubicBezTo>
                  <a:cubicBezTo>
                    <a:pt x="1703578" y="110236"/>
                    <a:pt x="1710690" y="105791"/>
                    <a:pt x="1712976" y="102616"/>
                  </a:cubicBezTo>
                  <a:cubicBezTo>
                    <a:pt x="1726311" y="84328"/>
                    <a:pt x="1750314" y="65913"/>
                    <a:pt x="1773682" y="65913"/>
                  </a:cubicBezTo>
                  <a:close/>
                  <a:moveTo>
                    <a:pt x="1163828" y="358521"/>
                  </a:moveTo>
                  <a:cubicBezTo>
                    <a:pt x="1194308" y="358521"/>
                    <a:pt x="1218184" y="364236"/>
                    <a:pt x="1235583" y="373761"/>
                  </a:cubicBezTo>
                  <a:cubicBezTo>
                    <a:pt x="1258951" y="386588"/>
                    <a:pt x="1270508" y="406400"/>
                    <a:pt x="1270508" y="428371"/>
                  </a:cubicBezTo>
                  <a:cubicBezTo>
                    <a:pt x="1270508" y="544322"/>
                    <a:pt x="1173353" y="575056"/>
                    <a:pt x="1076071" y="575056"/>
                  </a:cubicBezTo>
                  <a:cubicBezTo>
                    <a:pt x="978789" y="575056"/>
                    <a:pt x="943864" y="505968"/>
                    <a:pt x="943864" y="505968"/>
                  </a:cubicBezTo>
                  <a:cubicBezTo>
                    <a:pt x="943864" y="505968"/>
                    <a:pt x="978281" y="478282"/>
                    <a:pt x="1010793" y="452247"/>
                  </a:cubicBezTo>
                  <a:cubicBezTo>
                    <a:pt x="1036701" y="431419"/>
                    <a:pt x="1061339" y="411607"/>
                    <a:pt x="1065911" y="407797"/>
                  </a:cubicBezTo>
                  <a:cubicBezTo>
                    <a:pt x="1076198" y="399288"/>
                    <a:pt x="1092327" y="358394"/>
                    <a:pt x="1163955" y="358394"/>
                  </a:cubicBezTo>
                  <a:close/>
                  <a:moveTo>
                    <a:pt x="757936" y="767080"/>
                  </a:moveTo>
                  <a:cubicBezTo>
                    <a:pt x="813308" y="767080"/>
                    <a:pt x="842264" y="791337"/>
                    <a:pt x="856742" y="819277"/>
                  </a:cubicBezTo>
                  <a:cubicBezTo>
                    <a:pt x="867537" y="840105"/>
                    <a:pt x="870458" y="862965"/>
                    <a:pt x="870458" y="879602"/>
                  </a:cubicBezTo>
                  <a:cubicBezTo>
                    <a:pt x="870458" y="975106"/>
                    <a:pt x="746760" y="1004062"/>
                    <a:pt x="679450" y="1004062"/>
                  </a:cubicBezTo>
                  <a:cubicBezTo>
                    <a:pt x="612140" y="1004062"/>
                    <a:pt x="533654" y="953770"/>
                    <a:pt x="533654" y="953770"/>
                  </a:cubicBezTo>
                  <a:cubicBezTo>
                    <a:pt x="533654" y="953770"/>
                    <a:pt x="559308" y="897636"/>
                    <a:pt x="605409" y="846963"/>
                  </a:cubicBezTo>
                  <a:cubicBezTo>
                    <a:pt x="643382" y="805180"/>
                    <a:pt x="695198" y="767080"/>
                    <a:pt x="757936" y="767080"/>
                  </a:cubicBezTo>
                  <a:close/>
                  <a:moveTo>
                    <a:pt x="545846" y="1250950"/>
                  </a:moveTo>
                  <a:cubicBezTo>
                    <a:pt x="599059" y="1250950"/>
                    <a:pt x="641223" y="1284478"/>
                    <a:pt x="657987" y="1308227"/>
                  </a:cubicBezTo>
                  <a:cubicBezTo>
                    <a:pt x="658368" y="1308735"/>
                    <a:pt x="658622" y="1309116"/>
                    <a:pt x="658876" y="1309624"/>
                  </a:cubicBezTo>
                  <a:lnTo>
                    <a:pt x="661162" y="1313053"/>
                  </a:lnTo>
                  <a:cubicBezTo>
                    <a:pt x="689483" y="1420622"/>
                    <a:pt x="604520" y="1457960"/>
                    <a:pt x="550291" y="1486281"/>
                  </a:cubicBezTo>
                  <a:cubicBezTo>
                    <a:pt x="530098" y="1496822"/>
                    <a:pt x="496824" y="1501013"/>
                    <a:pt x="462534" y="1501013"/>
                  </a:cubicBezTo>
                  <a:cubicBezTo>
                    <a:pt x="414909" y="1501013"/>
                    <a:pt x="364998" y="1492758"/>
                    <a:pt x="344932" y="1481582"/>
                  </a:cubicBezTo>
                  <a:cubicBezTo>
                    <a:pt x="340487" y="1479042"/>
                    <a:pt x="337439" y="1476502"/>
                    <a:pt x="336296" y="1473708"/>
                  </a:cubicBezTo>
                  <a:cubicBezTo>
                    <a:pt x="336042" y="1473200"/>
                    <a:pt x="335915" y="1472692"/>
                    <a:pt x="335661" y="1472184"/>
                  </a:cubicBezTo>
                  <a:cubicBezTo>
                    <a:pt x="329565" y="1450975"/>
                    <a:pt x="357759" y="1380363"/>
                    <a:pt x="414401" y="1321054"/>
                  </a:cubicBezTo>
                  <a:cubicBezTo>
                    <a:pt x="428752" y="1305941"/>
                    <a:pt x="445008" y="1291717"/>
                    <a:pt x="463042" y="1279017"/>
                  </a:cubicBezTo>
                  <a:cubicBezTo>
                    <a:pt x="492125" y="1258697"/>
                    <a:pt x="520192" y="1250950"/>
                    <a:pt x="545719" y="1250950"/>
                  </a:cubicBezTo>
                  <a:close/>
                  <a:moveTo>
                    <a:pt x="1507363" y="254"/>
                  </a:moveTo>
                  <a:cubicBezTo>
                    <a:pt x="1443736" y="254"/>
                    <a:pt x="1360170" y="60325"/>
                    <a:pt x="1367917" y="82423"/>
                  </a:cubicBezTo>
                  <a:cubicBezTo>
                    <a:pt x="1370838" y="90805"/>
                    <a:pt x="1376426" y="105283"/>
                    <a:pt x="1383030" y="121666"/>
                  </a:cubicBezTo>
                  <a:cubicBezTo>
                    <a:pt x="1397635" y="158369"/>
                    <a:pt x="1416685" y="204470"/>
                    <a:pt x="1419606" y="211709"/>
                  </a:cubicBezTo>
                  <a:cubicBezTo>
                    <a:pt x="1419606" y="211709"/>
                    <a:pt x="1419606" y="211709"/>
                    <a:pt x="1419606" y="211709"/>
                  </a:cubicBezTo>
                  <a:lnTo>
                    <a:pt x="1419606" y="211709"/>
                  </a:lnTo>
                  <a:cubicBezTo>
                    <a:pt x="1419606" y="211709"/>
                    <a:pt x="1419606" y="211709"/>
                    <a:pt x="1419606" y="211709"/>
                  </a:cubicBezTo>
                  <a:cubicBezTo>
                    <a:pt x="1419606" y="211709"/>
                    <a:pt x="1419733" y="211836"/>
                    <a:pt x="1419733" y="211963"/>
                  </a:cubicBezTo>
                  <a:lnTo>
                    <a:pt x="1419733" y="211963"/>
                  </a:lnTo>
                  <a:cubicBezTo>
                    <a:pt x="1419733" y="211963"/>
                    <a:pt x="1419733" y="212090"/>
                    <a:pt x="1419860" y="212090"/>
                  </a:cubicBezTo>
                  <a:cubicBezTo>
                    <a:pt x="1419987" y="212090"/>
                    <a:pt x="1419860" y="212217"/>
                    <a:pt x="1419987" y="212344"/>
                  </a:cubicBezTo>
                  <a:cubicBezTo>
                    <a:pt x="1420114" y="212471"/>
                    <a:pt x="1419987" y="212471"/>
                    <a:pt x="1419987" y="212471"/>
                  </a:cubicBezTo>
                  <a:cubicBezTo>
                    <a:pt x="1419987" y="212471"/>
                    <a:pt x="1419987" y="212471"/>
                    <a:pt x="1419987" y="212471"/>
                  </a:cubicBezTo>
                  <a:cubicBezTo>
                    <a:pt x="1419987" y="212471"/>
                    <a:pt x="1419987" y="212471"/>
                    <a:pt x="1419987" y="212471"/>
                  </a:cubicBezTo>
                  <a:cubicBezTo>
                    <a:pt x="1419987" y="212471"/>
                    <a:pt x="1419987" y="212471"/>
                    <a:pt x="1419987" y="212471"/>
                  </a:cubicBezTo>
                  <a:lnTo>
                    <a:pt x="1419987" y="212471"/>
                  </a:lnTo>
                  <a:lnTo>
                    <a:pt x="1419987" y="212471"/>
                  </a:lnTo>
                  <a:lnTo>
                    <a:pt x="1419987" y="212471"/>
                  </a:lnTo>
                  <a:lnTo>
                    <a:pt x="1419987" y="212471"/>
                  </a:lnTo>
                  <a:lnTo>
                    <a:pt x="1419987" y="212471"/>
                  </a:lnTo>
                  <a:cubicBezTo>
                    <a:pt x="1419987" y="212471"/>
                    <a:pt x="1419987" y="212471"/>
                    <a:pt x="1419987" y="212471"/>
                  </a:cubicBezTo>
                  <a:cubicBezTo>
                    <a:pt x="1419987" y="212471"/>
                    <a:pt x="1396873" y="271780"/>
                    <a:pt x="1266698" y="306451"/>
                  </a:cubicBezTo>
                  <a:cubicBezTo>
                    <a:pt x="1230376" y="316103"/>
                    <a:pt x="1103249" y="333883"/>
                    <a:pt x="1061339" y="400431"/>
                  </a:cubicBezTo>
                  <a:cubicBezTo>
                    <a:pt x="1044575" y="426974"/>
                    <a:pt x="1025144" y="437388"/>
                    <a:pt x="1002030" y="437388"/>
                  </a:cubicBezTo>
                  <a:cubicBezTo>
                    <a:pt x="965962" y="437388"/>
                    <a:pt x="921131" y="411607"/>
                    <a:pt x="864616" y="381508"/>
                  </a:cubicBezTo>
                  <a:cubicBezTo>
                    <a:pt x="862457" y="380365"/>
                    <a:pt x="860171" y="379349"/>
                    <a:pt x="858012" y="378333"/>
                  </a:cubicBezTo>
                  <a:cubicBezTo>
                    <a:pt x="845439" y="372745"/>
                    <a:pt x="832866" y="370205"/>
                    <a:pt x="820801" y="370205"/>
                  </a:cubicBezTo>
                  <a:cubicBezTo>
                    <a:pt x="764286" y="370205"/>
                    <a:pt x="717042" y="424307"/>
                    <a:pt x="706628" y="459994"/>
                  </a:cubicBezTo>
                  <a:cubicBezTo>
                    <a:pt x="703453" y="471043"/>
                    <a:pt x="703707" y="480187"/>
                    <a:pt x="708279" y="485648"/>
                  </a:cubicBezTo>
                  <a:cubicBezTo>
                    <a:pt x="726186" y="506857"/>
                    <a:pt x="781812" y="562483"/>
                    <a:pt x="806323" y="586740"/>
                  </a:cubicBezTo>
                  <a:cubicBezTo>
                    <a:pt x="813054" y="593471"/>
                    <a:pt x="817499" y="597789"/>
                    <a:pt x="818134" y="598297"/>
                  </a:cubicBezTo>
                  <a:lnTo>
                    <a:pt x="818134" y="598297"/>
                  </a:lnTo>
                  <a:lnTo>
                    <a:pt x="818134" y="598297"/>
                  </a:lnTo>
                  <a:cubicBezTo>
                    <a:pt x="818134" y="598297"/>
                    <a:pt x="818134" y="598297"/>
                    <a:pt x="818134" y="598297"/>
                  </a:cubicBezTo>
                  <a:cubicBezTo>
                    <a:pt x="818134" y="598297"/>
                    <a:pt x="818134" y="598297"/>
                    <a:pt x="818134" y="598297"/>
                  </a:cubicBezTo>
                  <a:lnTo>
                    <a:pt x="893318" y="534670"/>
                  </a:lnTo>
                  <a:cubicBezTo>
                    <a:pt x="893318" y="534670"/>
                    <a:pt x="896112" y="540131"/>
                    <a:pt x="896112" y="551307"/>
                  </a:cubicBezTo>
                  <a:cubicBezTo>
                    <a:pt x="896112" y="570484"/>
                    <a:pt x="888111" y="606552"/>
                    <a:pt x="844169" y="660400"/>
                  </a:cubicBezTo>
                  <a:cubicBezTo>
                    <a:pt x="802386" y="711835"/>
                    <a:pt x="624840" y="785622"/>
                    <a:pt x="608457" y="815213"/>
                  </a:cubicBezTo>
                  <a:cubicBezTo>
                    <a:pt x="553593" y="913638"/>
                    <a:pt x="508381" y="915035"/>
                    <a:pt x="484632" y="915035"/>
                  </a:cubicBezTo>
                  <a:lnTo>
                    <a:pt x="482092" y="915035"/>
                  </a:lnTo>
                  <a:cubicBezTo>
                    <a:pt x="481965" y="915035"/>
                    <a:pt x="481965" y="915035"/>
                    <a:pt x="481838" y="915035"/>
                  </a:cubicBezTo>
                  <a:lnTo>
                    <a:pt x="481584" y="915035"/>
                  </a:lnTo>
                  <a:cubicBezTo>
                    <a:pt x="461772" y="914019"/>
                    <a:pt x="413893" y="887349"/>
                    <a:pt x="358648" y="877824"/>
                  </a:cubicBezTo>
                  <a:cubicBezTo>
                    <a:pt x="346710" y="875792"/>
                    <a:pt x="334518" y="874522"/>
                    <a:pt x="322199" y="874522"/>
                  </a:cubicBezTo>
                  <a:cubicBezTo>
                    <a:pt x="273558" y="874522"/>
                    <a:pt x="245364" y="906145"/>
                    <a:pt x="236728" y="940435"/>
                  </a:cubicBezTo>
                  <a:cubicBezTo>
                    <a:pt x="228219" y="974598"/>
                    <a:pt x="239141" y="1011174"/>
                    <a:pt x="268605" y="1022096"/>
                  </a:cubicBezTo>
                  <a:cubicBezTo>
                    <a:pt x="305054" y="1035431"/>
                    <a:pt x="391541" y="1084326"/>
                    <a:pt x="427736" y="1084326"/>
                  </a:cubicBezTo>
                  <a:cubicBezTo>
                    <a:pt x="451231" y="1084326"/>
                    <a:pt x="458851" y="1053211"/>
                    <a:pt x="473583" y="1031367"/>
                  </a:cubicBezTo>
                  <a:cubicBezTo>
                    <a:pt x="481457" y="1019683"/>
                    <a:pt x="491490" y="1010539"/>
                    <a:pt x="507111" y="1010539"/>
                  </a:cubicBezTo>
                  <a:lnTo>
                    <a:pt x="507238" y="1010539"/>
                  </a:lnTo>
                  <a:cubicBezTo>
                    <a:pt x="567817" y="1010539"/>
                    <a:pt x="567944" y="1062228"/>
                    <a:pt x="567944" y="1091184"/>
                  </a:cubicBezTo>
                  <a:lnTo>
                    <a:pt x="567944" y="1091311"/>
                  </a:lnTo>
                  <a:lnTo>
                    <a:pt x="567944" y="1091438"/>
                  </a:lnTo>
                  <a:cubicBezTo>
                    <a:pt x="567944" y="1120394"/>
                    <a:pt x="518795" y="1210056"/>
                    <a:pt x="442087" y="1260729"/>
                  </a:cubicBezTo>
                  <a:cubicBezTo>
                    <a:pt x="365379" y="1311402"/>
                    <a:pt x="322072" y="1395222"/>
                    <a:pt x="274320" y="1441577"/>
                  </a:cubicBezTo>
                  <a:cubicBezTo>
                    <a:pt x="273812" y="1442085"/>
                    <a:pt x="273304" y="1442593"/>
                    <a:pt x="272796" y="1442974"/>
                  </a:cubicBezTo>
                  <a:cubicBezTo>
                    <a:pt x="272796" y="1442974"/>
                    <a:pt x="272796" y="1442974"/>
                    <a:pt x="272796" y="1442974"/>
                  </a:cubicBezTo>
                  <a:cubicBezTo>
                    <a:pt x="272796" y="1442974"/>
                    <a:pt x="272796" y="1443101"/>
                    <a:pt x="272669" y="1443101"/>
                  </a:cubicBezTo>
                  <a:cubicBezTo>
                    <a:pt x="260604" y="1454404"/>
                    <a:pt x="248666" y="1461262"/>
                    <a:pt x="235966" y="1465072"/>
                  </a:cubicBezTo>
                  <a:cubicBezTo>
                    <a:pt x="235966" y="1465072"/>
                    <a:pt x="235839" y="1465072"/>
                    <a:pt x="235839" y="1465072"/>
                  </a:cubicBezTo>
                  <a:cubicBezTo>
                    <a:pt x="235839" y="1465072"/>
                    <a:pt x="235712" y="1465072"/>
                    <a:pt x="235712" y="1465072"/>
                  </a:cubicBezTo>
                  <a:cubicBezTo>
                    <a:pt x="225933" y="1467993"/>
                    <a:pt x="215646" y="1469136"/>
                    <a:pt x="204597" y="1469136"/>
                  </a:cubicBezTo>
                  <a:cubicBezTo>
                    <a:pt x="176022" y="1469136"/>
                    <a:pt x="141478" y="1461770"/>
                    <a:pt x="93853" y="1458214"/>
                  </a:cubicBezTo>
                  <a:cubicBezTo>
                    <a:pt x="90043" y="1457960"/>
                    <a:pt x="86106" y="1457706"/>
                    <a:pt x="82042" y="1457452"/>
                  </a:cubicBezTo>
                  <a:cubicBezTo>
                    <a:pt x="80010" y="1457325"/>
                    <a:pt x="77851" y="1457198"/>
                    <a:pt x="75946" y="1457198"/>
                  </a:cubicBezTo>
                  <a:cubicBezTo>
                    <a:pt x="19431" y="1457198"/>
                    <a:pt x="0" y="1504569"/>
                    <a:pt x="1905" y="1544447"/>
                  </a:cubicBezTo>
                  <a:cubicBezTo>
                    <a:pt x="3175" y="1570482"/>
                    <a:pt x="13462" y="1593215"/>
                    <a:pt x="28575" y="1597660"/>
                  </a:cubicBezTo>
                  <a:cubicBezTo>
                    <a:pt x="34544" y="1599438"/>
                    <a:pt x="45720" y="1602994"/>
                    <a:pt x="59182" y="1607439"/>
                  </a:cubicBezTo>
                  <a:cubicBezTo>
                    <a:pt x="72517" y="1611884"/>
                    <a:pt x="88138" y="1617218"/>
                    <a:pt x="103505" y="1622552"/>
                  </a:cubicBezTo>
                  <a:cubicBezTo>
                    <a:pt x="125857" y="1630426"/>
                    <a:pt x="147447" y="1638427"/>
                    <a:pt x="160274" y="1643888"/>
                  </a:cubicBezTo>
                  <a:cubicBezTo>
                    <a:pt x="172339" y="1648968"/>
                    <a:pt x="188341" y="1652143"/>
                    <a:pt x="204851" y="1652143"/>
                  </a:cubicBezTo>
                  <a:cubicBezTo>
                    <a:pt x="230124" y="1652143"/>
                    <a:pt x="256159" y="1644904"/>
                    <a:pt x="270129" y="1626489"/>
                  </a:cubicBezTo>
                  <a:cubicBezTo>
                    <a:pt x="293243" y="1596136"/>
                    <a:pt x="333756" y="1539748"/>
                    <a:pt x="378587" y="1539748"/>
                  </a:cubicBezTo>
                  <a:cubicBezTo>
                    <a:pt x="423418" y="1539748"/>
                    <a:pt x="449453" y="1568704"/>
                    <a:pt x="449453" y="1662684"/>
                  </a:cubicBezTo>
                  <a:cubicBezTo>
                    <a:pt x="449453" y="1710055"/>
                    <a:pt x="412369" y="1780540"/>
                    <a:pt x="373761" y="1841119"/>
                  </a:cubicBezTo>
                  <a:lnTo>
                    <a:pt x="404241" y="1841119"/>
                  </a:lnTo>
                  <a:cubicBezTo>
                    <a:pt x="410083" y="1831975"/>
                    <a:pt x="416433" y="1822831"/>
                    <a:pt x="423545" y="1813687"/>
                  </a:cubicBezTo>
                  <a:cubicBezTo>
                    <a:pt x="425196" y="1811401"/>
                    <a:pt x="426974" y="1809369"/>
                    <a:pt x="428752" y="1807210"/>
                  </a:cubicBezTo>
                  <a:cubicBezTo>
                    <a:pt x="459613" y="1771523"/>
                    <a:pt x="503174" y="1757680"/>
                    <a:pt x="544322" y="1757680"/>
                  </a:cubicBezTo>
                  <a:cubicBezTo>
                    <a:pt x="600710" y="1757680"/>
                    <a:pt x="652780" y="1783588"/>
                    <a:pt x="662305" y="1814704"/>
                  </a:cubicBezTo>
                  <a:cubicBezTo>
                    <a:pt x="663448" y="1818640"/>
                    <a:pt x="664591" y="1822451"/>
                    <a:pt x="665607" y="1826261"/>
                  </a:cubicBezTo>
                  <a:cubicBezTo>
                    <a:pt x="667004" y="1831340"/>
                    <a:pt x="668147" y="1836167"/>
                    <a:pt x="669163" y="1840993"/>
                  </a:cubicBezTo>
                  <a:lnTo>
                    <a:pt x="902208" y="1840993"/>
                  </a:lnTo>
                  <a:cubicBezTo>
                    <a:pt x="886333" y="1778890"/>
                    <a:pt x="876046" y="1715390"/>
                    <a:pt x="871982" y="1650493"/>
                  </a:cubicBezTo>
                  <a:cubicBezTo>
                    <a:pt x="870585" y="1628522"/>
                    <a:pt x="869823" y="1606297"/>
                    <a:pt x="869823" y="1583945"/>
                  </a:cubicBezTo>
                  <a:cubicBezTo>
                    <a:pt x="869823" y="1035305"/>
                    <a:pt x="1303909" y="563373"/>
                    <a:pt x="1926082" y="354839"/>
                  </a:cubicBezTo>
                  <a:lnTo>
                    <a:pt x="1926082" y="36449"/>
                  </a:lnTo>
                  <a:cubicBezTo>
                    <a:pt x="1886458" y="41783"/>
                    <a:pt x="1835023" y="45212"/>
                    <a:pt x="1784477" y="46228"/>
                  </a:cubicBezTo>
                  <a:cubicBezTo>
                    <a:pt x="1784350" y="46228"/>
                    <a:pt x="1784350" y="46228"/>
                    <a:pt x="1784223" y="46228"/>
                  </a:cubicBezTo>
                  <a:lnTo>
                    <a:pt x="1783842" y="46228"/>
                  </a:lnTo>
                  <a:cubicBezTo>
                    <a:pt x="1783715" y="46228"/>
                    <a:pt x="1783715" y="46228"/>
                    <a:pt x="1783588" y="46228"/>
                  </a:cubicBezTo>
                  <a:lnTo>
                    <a:pt x="1783207" y="46228"/>
                  </a:lnTo>
                  <a:cubicBezTo>
                    <a:pt x="1783080" y="46228"/>
                    <a:pt x="1783080" y="46228"/>
                    <a:pt x="1782953" y="46228"/>
                  </a:cubicBezTo>
                  <a:lnTo>
                    <a:pt x="1782699" y="46228"/>
                  </a:lnTo>
                  <a:cubicBezTo>
                    <a:pt x="1782699" y="46228"/>
                    <a:pt x="1782699" y="46228"/>
                    <a:pt x="1782572" y="46228"/>
                  </a:cubicBezTo>
                  <a:lnTo>
                    <a:pt x="1782445" y="46228"/>
                  </a:lnTo>
                  <a:cubicBezTo>
                    <a:pt x="1782318" y="46228"/>
                    <a:pt x="1782318" y="46228"/>
                    <a:pt x="1782191" y="46228"/>
                  </a:cubicBezTo>
                  <a:lnTo>
                    <a:pt x="1781810" y="46228"/>
                  </a:lnTo>
                  <a:cubicBezTo>
                    <a:pt x="1781683" y="46228"/>
                    <a:pt x="1781556" y="46228"/>
                    <a:pt x="1781429" y="46228"/>
                  </a:cubicBezTo>
                  <a:lnTo>
                    <a:pt x="1781429" y="46228"/>
                  </a:lnTo>
                  <a:cubicBezTo>
                    <a:pt x="1781429" y="46228"/>
                    <a:pt x="1781302" y="46228"/>
                    <a:pt x="1781302" y="46228"/>
                  </a:cubicBezTo>
                  <a:lnTo>
                    <a:pt x="1781302" y="46228"/>
                  </a:lnTo>
                  <a:cubicBezTo>
                    <a:pt x="1755902" y="47371"/>
                    <a:pt x="1740789" y="56515"/>
                    <a:pt x="1729740" y="67945"/>
                  </a:cubicBezTo>
                  <a:cubicBezTo>
                    <a:pt x="1715389" y="82931"/>
                    <a:pt x="1707896" y="101854"/>
                    <a:pt x="1693418" y="112141"/>
                  </a:cubicBezTo>
                  <a:cubicBezTo>
                    <a:pt x="1690751" y="114046"/>
                    <a:pt x="1687703" y="115697"/>
                    <a:pt x="1684401" y="116967"/>
                  </a:cubicBezTo>
                  <a:cubicBezTo>
                    <a:pt x="1680591" y="118364"/>
                    <a:pt x="1676781" y="119126"/>
                    <a:pt x="1672844" y="119126"/>
                  </a:cubicBezTo>
                  <a:cubicBezTo>
                    <a:pt x="1641094" y="119126"/>
                    <a:pt x="1604899" y="74422"/>
                    <a:pt x="1557401" y="20447"/>
                  </a:cubicBezTo>
                  <a:cubicBezTo>
                    <a:pt x="1557274" y="20320"/>
                    <a:pt x="1557274" y="20193"/>
                    <a:pt x="1557147" y="20066"/>
                  </a:cubicBezTo>
                  <a:cubicBezTo>
                    <a:pt x="1557020" y="19939"/>
                    <a:pt x="1557020" y="19939"/>
                    <a:pt x="1557020" y="19939"/>
                  </a:cubicBezTo>
                  <a:cubicBezTo>
                    <a:pt x="1557020" y="19939"/>
                    <a:pt x="1557020" y="19939"/>
                    <a:pt x="1557020" y="19939"/>
                  </a:cubicBezTo>
                  <a:cubicBezTo>
                    <a:pt x="1557020" y="19939"/>
                    <a:pt x="1556893" y="19939"/>
                    <a:pt x="1556893" y="19812"/>
                  </a:cubicBezTo>
                  <a:cubicBezTo>
                    <a:pt x="1556893" y="19685"/>
                    <a:pt x="1556893" y="19812"/>
                    <a:pt x="1556893" y="19685"/>
                  </a:cubicBezTo>
                  <a:cubicBezTo>
                    <a:pt x="1556893" y="19558"/>
                    <a:pt x="1556893" y="19685"/>
                    <a:pt x="1556893" y="19685"/>
                  </a:cubicBezTo>
                  <a:cubicBezTo>
                    <a:pt x="1552194" y="14478"/>
                    <a:pt x="1546860" y="10414"/>
                    <a:pt x="1541018" y="7366"/>
                  </a:cubicBezTo>
                  <a:cubicBezTo>
                    <a:pt x="1530985" y="2159"/>
                    <a:pt x="1519555" y="0"/>
                    <a:pt x="1507236" y="0"/>
                  </a:cubicBezTo>
                  <a:close/>
                </a:path>
              </a:pathLst>
            </a:custGeom>
            <a:blipFill>
              <a:blip r:embed="rId27"/>
              <a:stretch>
                <a:fillRect l="-724" t="-595" r="-754" b="-1049"/>
              </a:stretch>
            </a:blipFill>
          </p:spPr>
        </p:sp>
      </p:grpSp>
      <p:grpSp>
        <p:nvGrpSpPr>
          <p:cNvPr name="Group 69" id="69"/>
          <p:cNvGrpSpPr>
            <a:grpSpLocks noChangeAspect="true"/>
          </p:cNvGrpSpPr>
          <p:nvPr/>
        </p:nvGrpSpPr>
        <p:grpSpPr>
          <a:xfrm rot="0">
            <a:off x="400050" y="4327970"/>
            <a:ext cx="1976885" cy="2293048"/>
            <a:chOff x="0" y="0"/>
            <a:chExt cx="1976882" cy="2293048"/>
          </a:xfrm>
        </p:grpSpPr>
        <p:sp>
          <p:nvSpPr>
            <p:cNvPr name="Freeform 70" id="70"/>
            <p:cNvSpPr/>
            <p:nvPr/>
          </p:nvSpPr>
          <p:spPr>
            <a:xfrm flipH="false" flipV="false" rot="0">
              <a:off x="76327" y="1950466"/>
              <a:ext cx="1837055" cy="20574"/>
            </a:xfrm>
            <a:custGeom>
              <a:avLst/>
              <a:gdLst/>
              <a:ahLst/>
              <a:cxnLst/>
              <a:rect r="r" b="b" t="t" l="l"/>
              <a:pathLst>
                <a:path h="20574" w="1837055">
                  <a:moveTo>
                    <a:pt x="0" y="20574"/>
                  </a:moveTo>
                  <a:lnTo>
                    <a:pt x="1837055" y="20574"/>
                  </a:lnTo>
                  <a:lnTo>
                    <a:pt x="1837055" y="0"/>
                  </a:lnTo>
                  <a:lnTo>
                    <a:pt x="0" y="0"/>
                  </a:lnTo>
                  <a:close/>
                </a:path>
              </a:pathLst>
            </a:custGeom>
            <a:solidFill>
              <a:srgbClr val="FFFFFF"/>
            </a:solidFill>
          </p:spPr>
        </p:sp>
        <p:sp>
          <p:nvSpPr>
            <p:cNvPr name="Freeform 71" id="71"/>
            <p:cNvSpPr/>
            <p:nvPr/>
          </p:nvSpPr>
          <p:spPr>
            <a:xfrm flipH="false" flipV="false" rot="0">
              <a:off x="1837563" y="63500"/>
              <a:ext cx="20574" cy="1897253"/>
            </a:xfrm>
            <a:custGeom>
              <a:avLst/>
              <a:gdLst/>
              <a:ahLst/>
              <a:cxnLst/>
              <a:rect r="r" b="b" t="t" l="l"/>
              <a:pathLst>
                <a:path h="1897253" w="20574">
                  <a:moveTo>
                    <a:pt x="0" y="1897253"/>
                  </a:moveTo>
                  <a:lnTo>
                    <a:pt x="20574" y="1897253"/>
                  </a:lnTo>
                  <a:lnTo>
                    <a:pt x="20574" y="0"/>
                  </a:lnTo>
                  <a:lnTo>
                    <a:pt x="0" y="0"/>
                  </a:lnTo>
                  <a:close/>
                </a:path>
              </a:pathLst>
            </a:custGeom>
            <a:solidFill>
              <a:srgbClr val="FFFFFF"/>
            </a:solidFill>
          </p:spPr>
        </p:sp>
        <p:sp>
          <p:nvSpPr>
            <p:cNvPr name="Freeform 72" id="72"/>
            <p:cNvSpPr/>
            <p:nvPr/>
          </p:nvSpPr>
          <p:spPr>
            <a:xfrm flipH="false" flipV="false" rot="0">
              <a:off x="211328" y="1130808"/>
              <a:ext cx="317373" cy="738886"/>
            </a:xfrm>
            <a:custGeom>
              <a:avLst/>
              <a:gdLst/>
              <a:ahLst/>
              <a:cxnLst/>
              <a:rect r="r" b="b" t="t" l="l"/>
              <a:pathLst>
                <a:path h="738886" w="317373">
                  <a:moveTo>
                    <a:pt x="8890" y="738886"/>
                  </a:moveTo>
                  <a:cubicBezTo>
                    <a:pt x="8890" y="728726"/>
                    <a:pt x="8890" y="718185"/>
                    <a:pt x="8890" y="707390"/>
                  </a:cubicBezTo>
                  <a:cubicBezTo>
                    <a:pt x="8890" y="579120"/>
                    <a:pt x="10414" y="411734"/>
                    <a:pt x="50038" y="272923"/>
                  </a:cubicBezTo>
                  <a:cubicBezTo>
                    <a:pt x="69850" y="203581"/>
                    <a:pt x="99060" y="141351"/>
                    <a:pt x="142113" y="94742"/>
                  </a:cubicBezTo>
                  <a:cubicBezTo>
                    <a:pt x="185166" y="48133"/>
                    <a:pt x="241808" y="16764"/>
                    <a:pt x="317373" y="8763"/>
                  </a:cubicBezTo>
                  <a:lnTo>
                    <a:pt x="316484" y="0"/>
                  </a:lnTo>
                  <a:cubicBezTo>
                    <a:pt x="238887" y="8128"/>
                    <a:pt x="179959" y="40640"/>
                    <a:pt x="135636" y="88773"/>
                  </a:cubicBezTo>
                  <a:cubicBezTo>
                    <a:pt x="69215" y="160909"/>
                    <a:pt x="35560" y="267462"/>
                    <a:pt x="18161" y="379984"/>
                  </a:cubicBezTo>
                  <a:cubicBezTo>
                    <a:pt x="762" y="492506"/>
                    <a:pt x="0" y="610997"/>
                    <a:pt x="0" y="707390"/>
                  </a:cubicBezTo>
                  <a:cubicBezTo>
                    <a:pt x="0" y="718185"/>
                    <a:pt x="0" y="728599"/>
                    <a:pt x="0" y="738886"/>
                  </a:cubicBezTo>
                  <a:close/>
                </a:path>
              </a:pathLst>
            </a:custGeom>
            <a:solidFill>
              <a:srgbClr val="2AACE3"/>
            </a:solidFill>
          </p:spPr>
        </p:sp>
        <p:sp>
          <p:nvSpPr>
            <p:cNvPr name="Freeform 73" id="73"/>
            <p:cNvSpPr/>
            <p:nvPr/>
          </p:nvSpPr>
          <p:spPr>
            <a:xfrm flipH="false" flipV="false" rot="0">
              <a:off x="508254" y="1112774"/>
              <a:ext cx="59436" cy="48768"/>
            </a:xfrm>
            <a:custGeom>
              <a:avLst/>
              <a:gdLst/>
              <a:ahLst/>
              <a:cxnLst/>
              <a:rect r="r" b="b" t="t" l="l"/>
              <a:pathLst>
                <a:path h="48768" w="59436">
                  <a:moveTo>
                    <a:pt x="3175" y="48768"/>
                  </a:moveTo>
                  <a:lnTo>
                    <a:pt x="11938" y="23622"/>
                  </a:lnTo>
                  <a:lnTo>
                    <a:pt x="0" y="0"/>
                  </a:lnTo>
                  <a:lnTo>
                    <a:pt x="59436" y="20447"/>
                  </a:lnTo>
                  <a:close/>
                </a:path>
              </a:pathLst>
            </a:custGeom>
            <a:solidFill>
              <a:srgbClr val="2AACE3"/>
            </a:solidFill>
          </p:spPr>
        </p:sp>
        <p:sp>
          <p:nvSpPr>
            <p:cNvPr name="Freeform 74" id="74"/>
            <p:cNvSpPr/>
            <p:nvPr/>
          </p:nvSpPr>
          <p:spPr>
            <a:xfrm flipH="false" flipV="false" rot="0">
              <a:off x="211328" y="615442"/>
              <a:ext cx="673608" cy="1254252"/>
            </a:xfrm>
            <a:custGeom>
              <a:avLst/>
              <a:gdLst/>
              <a:ahLst/>
              <a:cxnLst/>
              <a:rect r="r" b="b" t="t" l="l"/>
              <a:pathLst>
                <a:path h="1254252" w="673608">
                  <a:moveTo>
                    <a:pt x="8890" y="1254252"/>
                  </a:moveTo>
                  <a:cubicBezTo>
                    <a:pt x="8890" y="1074674"/>
                    <a:pt x="16764" y="771017"/>
                    <a:pt x="104013" y="508508"/>
                  </a:cubicBezTo>
                  <a:cubicBezTo>
                    <a:pt x="147701" y="377317"/>
                    <a:pt x="211074" y="256413"/>
                    <a:pt x="303022" y="166497"/>
                  </a:cubicBezTo>
                  <a:cubicBezTo>
                    <a:pt x="394970" y="76581"/>
                    <a:pt x="515112" y="17272"/>
                    <a:pt x="673608" y="8763"/>
                  </a:cubicBezTo>
                  <a:lnTo>
                    <a:pt x="673100" y="0"/>
                  </a:lnTo>
                  <a:cubicBezTo>
                    <a:pt x="512699" y="8509"/>
                    <a:pt x="390017" y="68834"/>
                    <a:pt x="296799" y="160274"/>
                  </a:cubicBezTo>
                  <a:cubicBezTo>
                    <a:pt x="156845" y="297307"/>
                    <a:pt x="82931" y="503428"/>
                    <a:pt x="43688" y="708914"/>
                  </a:cubicBezTo>
                  <a:cubicBezTo>
                    <a:pt x="4445" y="914400"/>
                    <a:pt x="0" y="1119378"/>
                    <a:pt x="0" y="1254252"/>
                  </a:cubicBezTo>
                  <a:close/>
                </a:path>
              </a:pathLst>
            </a:custGeom>
            <a:solidFill>
              <a:srgbClr val="2AACE3"/>
            </a:solidFill>
          </p:spPr>
        </p:sp>
        <p:sp>
          <p:nvSpPr>
            <p:cNvPr name="Freeform 75" id="75"/>
            <p:cNvSpPr/>
            <p:nvPr/>
          </p:nvSpPr>
          <p:spPr>
            <a:xfrm flipH="false" flipV="false" rot="0">
              <a:off x="865124" y="596773"/>
              <a:ext cx="58928" cy="48895"/>
            </a:xfrm>
            <a:custGeom>
              <a:avLst/>
              <a:gdLst/>
              <a:ahLst/>
              <a:cxnLst/>
              <a:rect r="r" b="b" t="t" l="l"/>
              <a:pathLst>
                <a:path h="48895" w="58928">
                  <a:moveTo>
                    <a:pt x="2032" y="48895"/>
                  </a:moveTo>
                  <a:lnTo>
                    <a:pt x="11430" y="24003"/>
                  </a:lnTo>
                  <a:lnTo>
                    <a:pt x="0" y="0"/>
                  </a:lnTo>
                  <a:lnTo>
                    <a:pt x="58928" y="21971"/>
                  </a:lnTo>
                  <a:close/>
                </a:path>
              </a:pathLst>
            </a:custGeom>
            <a:solidFill>
              <a:srgbClr val="2AACE3"/>
            </a:solidFill>
          </p:spPr>
        </p:sp>
        <p:sp>
          <p:nvSpPr>
            <p:cNvPr name="Freeform 76" id="76"/>
            <p:cNvSpPr/>
            <p:nvPr/>
          </p:nvSpPr>
          <p:spPr>
            <a:xfrm flipH="false" flipV="false" rot="0">
              <a:off x="63500" y="1935480"/>
              <a:ext cx="294005" cy="294005"/>
            </a:xfrm>
            <a:custGeom>
              <a:avLst/>
              <a:gdLst/>
              <a:ahLst/>
              <a:cxnLst/>
              <a:rect r="r" b="b" t="t" l="l"/>
              <a:pathLst>
                <a:path h="294005" w="294005">
                  <a:moveTo>
                    <a:pt x="0" y="294005"/>
                  </a:moveTo>
                  <a:lnTo>
                    <a:pt x="294005" y="294005"/>
                  </a:lnTo>
                  <a:lnTo>
                    <a:pt x="294005" y="0"/>
                  </a:lnTo>
                  <a:lnTo>
                    <a:pt x="0" y="0"/>
                  </a:lnTo>
                  <a:close/>
                </a:path>
              </a:pathLst>
            </a:custGeom>
            <a:solidFill>
              <a:srgbClr val="2AACE3"/>
            </a:solidFill>
          </p:spPr>
        </p:sp>
        <p:sp>
          <p:nvSpPr>
            <p:cNvPr name="Freeform 77" id="77"/>
            <p:cNvSpPr/>
            <p:nvPr/>
          </p:nvSpPr>
          <p:spPr>
            <a:xfrm flipH="false" flipV="false" rot="0">
              <a:off x="114554" y="2015363"/>
              <a:ext cx="191770" cy="146304"/>
            </a:xfrm>
            <a:custGeom>
              <a:avLst/>
              <a:gdLst/>
              <a:ahLst/>
              <a:cxnLst/>
              <a:rect r="r" b="b" t="t" l="l"/>
              <a:pathLst>
                <a:path h="146304" w="191770">
                  <a:moveTo>
                    <a:pt x="24003" y="53340"/>
                  </a:moveTo>
                  <a:lnTo>
                    <a:pt x="81280" y="110617"/>
                  </a:lnTo>
                  <a:lnTo>
                    <a:pt x="69342" y="122555"/>
                  </a:lnTo>
                  <a:lnTo>
                    <a:pt x="57404" y="110617"/>
                  </a:lnTo>
                  <a:lnTo>
                    <a:pt x="168021" y="0"/>
                  </a:lnTo>
                  <a:lnTo>
                    <a:pt x="191770" y="23749"/>
                  </a:lnTo>
                  <a:lnTo>
                    <a:pt x="81153" y="134366"/>
                  </a:lnTo>
                  <a:lnTo>
                    <a:pt x="69215" y="146304"/>
                  </a:lnTo>
                  <a:lnTo>
                    <a:pt x="57277" y="134366"/>
                  </a:lnTo>
                  <a:lnTo>
                    <a:pt x="0" y="77089"/>
                  </a:lnTo>
                  <a:close/>
                </a:path>
              </a:pathLst>
            </a:custGeom>
            <a:solidFill>
              <a:srgbClr val="FFFFFF"/>
            </a:solidFill>
          </p:spPr>
        </p:sp>
      </p:grpSp>
      <p:grpSp>
        <p:nvGrpSpPr>
          <p:cNvPr name="Group 78" id="78"/>
          <p:cNvGrpSpPr>
            <a:grpSpLocks noChangeAspect="true"/>
          </p:cNvGrpSpPr>
          <p:nvPr/>
        </p:nvGrpSpPr>
        <p:grpSpPr>
          <a:xfrm rot="0">
            <a:off x="2607021" y="4476712"/>
            <a:ext cx="1503893" cy="1802978"/>
            <a:chOff x="0" y="0"/>
            <a:chExt cx="2005190" cy="2403970"/>
          </a:xfrm>
        </p:grpSpPr>
        <p:sp>
          <p:nvSpPr>
            <p:cNvPr name="Freeform 79" id="79"/>
            <p:cNvSpPr/>
            <p:nvPr/>
          </p:nvSpPr>
          <p:spPr>
            <a:xfrm flipH="false" flipV="false" rot="0">
              <a:off x="0" y="0"/>
              <a:ext cx="2004949" cy="2404238"/>
            </a:xfrm>
            <a:custGeom>
              <a:avLst/>
              <a:gdLst/>
              <a:ahLst/>
              <a:cxnLst/>
              <a:rect r="r" b="b" t="t" l="l"/>
              <a:pathLst>
                <a:path h="2404238" w="2004949">
                  <a:moveTo>
                    <a:pt x="1519301" y="1058672"/>
                  </a:moveTo>
                  <a:lnTo>
                    <a:pt x="1508252" y="1059180"/>
                  </a:lnTo>
                  <a:lnTo>
                    <a:pt x="1502664" y="1060196"/>
                  </a:lnTo>
                  <a:lnTo>
                    <a:pt x="1494155" y="1064641"/>
                  </a:lnTo>
                  <a:lnTo>
                    <a:pt x="1482090" y="1071245"/>
                  </a:lnTo>
                  <a:lnTo>
                    <a:pt x="1454912" y="1086866"/>
                  </a:lnTo>
                  <a:lnTo>
                    <a:pt x="1453134" y="1087882"/>
                  </a:lnTo>
                  <a:lnTo>
                    <a:pt x="1419098" y="1109599"/>
                  </a:lnTo>
                  <a:lnTo>
                    <a:pt x="1410589" y="1115568"/>
                  </a:lnTo>
                  <a:lnTo>
                    <a:pt x="1407541" y="1117727"/>
                  </a:lnTo>
                  <a:lnTo>
                    <a:pt x="1400937" y="1122553"/>
                  </a:lnTo>
                  <a:lnTo>
                    <a:pt x="1397762" y="1124966"/>
                  </a:lnTo>
                  <a:lnTo>
                    <a:pt x="1389888" y="1131316"/>
                  </a:lnTo>
                  <a:lnTo>
                    <a:pt x="1386205" y="1134491"/>
                  </a:lnTo>
                  <a:lnTo>
                    <a:pt x="1379728" y="1141095"/>
                  </a:lnTo>
                  <a:lnTo>
                    <a:pt x="1376934" y="1143889"/>
                  </a:lnTo>
                  <a:lnTo>
                    <a:pt x="1371219" y="1149858"/>
                  </a:lnTo>
                  <a:lnTo>
                    <a:pt x="1369060" y="1152017"/>
                  </a:lnTo>
                  <a:lnTo>
                    <a:pt x="1367790" y="1153414"/>
                  </a:lnTo>
                  <a:cubicBezTo>
                    <a:pt x="1385570" y="1161161"/>
                    <a:pt x="1409319" y="1166368"/>
                    <a:pt x="1440942" y="1166368"/>
                  </a:cubicBezTo>
                  <a:cubicBezTo>
                    <a:pt x="1512316" y="1166368"/>
                    <a:pt x="1560957" y="1114552"/>
                    <a:pt x="1588643" y="1072896"/>
                  </a:cubicBezTo>
                  <a:cubicBezTo>
                    <a:pt x="1571498" y="1063879"/>
                    <a:pt x="1548257" y="1058545"/>
                    <a:pt x="1518793" y="1058545"/>
                  </a:cubicBezTo>
                  <a:close/>
                  <a:moveTo>
                    <a:pt x="1115822" y="1464691"/>
                  </a:moveTo>
                  <a:cubicBezTo>
                    <a:pt x="1098042" y="1464691"/>
                    <a:pt x="1081024" y="1467739"/>
                    <a:pt x="1065149" y="1473200"/>
                  </a:cubicBezTo>
                  <a:lnTo>
                    <a:pt x="1062355" y="1474216"/>
                  </a:lnTo>
                  <a:lnTo>
                    <a:pt x="1060958" y="1474724"/>
                  </a:lnTo>
                  <a:lnTo>
                    <a:pt x="1051306" y="1478534"/>
                  </a:lnTo>
                  <a:lnTo>
                    <a:pt x="1046607" y="1480693"/>
                  </a:lnTo>
                  <a:lnTo>
                    <a:pt x="1036828" y="1485392"/>
                  </a:lnTo>
                  <a:lnTo>
                    <a:pt x="1032129" y="1488059"/>
                  </a:lnTo>
                  <a:lnTo>
                    <a:pt x="1019429" y="1495679"/>
                  </a:lnTo>
                  <a:lnTo>
                    <a:pt x="1013333" y="1499870"/>
                  </a:lnTo>
                  <a:lnTo>
                    <a:pt x="1006221" y="1504950"/>
                  </a:lnTo>
                  <a:lnTo>
                    <a:pt x="1002792" y="1507617"/>
                  </a:lnTo>
                  <a:lnTo>
                    <a:pt x="990473" y="1517777"/>
                  </a:lnTo>
                  <a:lnTo>
                    <a:pt x="984631" y="1523111"/>
                  </a:lnTo>
                  <a:lnTo>
                    <a:pt x="963041" y="1545082"/>
                  </a:lnTo>
                  <a:cubicBezTo>
                    <a:pt x="981202" y="1564005"/>
                    <a:pt x="1012698" y="1583563"/>
                    <a:pt x="1066165" y="1583563"/>
                  </a:cubicBezTo>
                  <a:cubicBezTo>
                    <a:pt x="1122045" y="1583563"/>
                    <a:pt x="1175766" y="1548257"/>
                    <a:pt x="1213358" y="1515364"/>
                  </a:cubicBezTo>
                  <a:cubicBezTo>
                    <a:pt x="1203833" y="1497584"/>
                    <a:pt x="1188466" y="1481582"/>
                    <a:pt x="1163955" y="1472438"/>
                  </a:cubicBezTo>
                  <a:lnTo>
                    <a:pt x="1161415" y="1471549"/>
                  </a:lnTo>
                  <a:lnTo>
                    <a:pt x="1160145" y="1471168"/>
                  </a:lnTo>
                  <a:lnTo>
                    <a:pt x="1115695" y="1464691"/>
                  </a:lnTo>
                  <a:close/>
                  <a:moveTo>
                    <a:pt x="905002" y="1945640"/>
                  </a:moveTo>
                  <a:cubicBezTo>
                    <a:pt x="885190" y="1945640"/>
                    <a:pt x="863854" y="1950339"/>
                    <a:pt x="841629" y="1962023"/>
                  </a:cubicBezTo>
                  <a:lnTo>
                    <a:pt x="823722" y="1972945"/>
                  </a:lnTo>
                  <a:lnTo>
                    <a:pt x="823087" y="1973453"/>
                  </a:lnTo>
                  <a:lnTo>
                    <a:pt x="773303" y="2016633"/>
                  </a:lnTo>
                  <a:cubicBezTo>
                    <a:pt x="795782" y="2046859"/>
                    <a:pt x="831469" y="2078482"/>
                    <a:pt x="882777" y="2078482"/>
                  </a:cubicBezTo>
                  <a:cubicBezTo>
                    <a:pt x="940054" y="2078482"/>
                    <a:pt x="986663" y="2036572"/>
                    <a:pt x="1015619" y="2001393"/>
                  </a:cubicBezTo>
                  <a:lnTo>
                    <a:pt x="1014476" y="1999869"/>
                  </a:lnTo>
                  <a:lnTo>
                    <a:pt x="980821" y="1969389"/>
                  </a:lnTo>
                  <a:lnTo>
                    <a:pt x="979170" y="1968373"/>
                  </a:lnTo>
                  <a:cubicBezTo>
                    <a:pt x="964565" y="1959102"/>
                    <a:pt x="947166" y="1951355"/>
                    <a:pt x="927608" y="1947799"/>
                  </a:cubicBezTo>
                  <a:lnTo>
                    <a:pt x="917829" y="1946275"/>
                  </a:lnTo>
                  <a:lnTo>
                    <a:pt x="912749" y="1946021"/>
                  </a:lnTo>
                  <a:lnTo>
                    <a:pt x="907542" y="1945767"/>
                  </a:lnTo>
                  <a:close/>
                  <a:moveTo>
                    <a:pt x="1245235" y="2162429"/>
                  </a:moveTo>
                  <a:lnTo>
                    <a:pt x="1246632" y="2167636"/>
                  </a:lnTo>
                  <a:lnTo>
                    <a:pt x="1245108" y="2168398"/>
                  </a:lnTo>
                  <a:lnTo>
                    <a:pt x="1244346" y="2168398"/>
                  </a:lnTo>
                  <a:lnTo>
                    <a:pt x="1239139" y="2166112"/>
                  </a:lnTo>
                  <a:lnTo>
                    <a:pt x="1236599" y="2164842"/>
                  </a:lnTo>
                  <a:lnTo>
                    <a:pt x="1237361" y="2164842"/>
                  </a:lnTo>
                  <a:lnTo>
                    <a:pt x="1237742" y="2164842"/>
                  </a:lnTo>
                  <a:lnTo>
                    <a:pt x="1243076" y="2163699"/>
                  </a:lnTo>
                  <a:lnTo>
                    <a:pt x="1245362" y="2162429"/>
                  </a:lnTo>
                  <a:close/>
                  <a:moveTo>
                    <a:pt x="1250569" y="2191131"/>
                  </a:moveTo>
                  <a:lnTo>
                    <a:pt x="1252347" y="2191258"/>
                  </a:lnTo>
                  <a:lnTo>
                    <a:pt x="1253236" y="2191258"/>
                  </a:lnTo>
                  <a:lnTo>
                    <a:pt x="1253236" y="2191258"/>
                  </a:lnTo>
                  <a:lnTo>
                    <a:pt x="1252855" y="2191258"/>
                  </a:lnTo>
                  <a:lnTo>
                    <a:pt x="1252601" y="2191258"/>
                  </a:lnTo>
                  <a:lnTo>
                    <a:pt x="1251204" y="2191258"/>
                  </a:lnTo>
                  <a:lnTo>
                    <a:pt x="1250569" y="2191131"/>
                  </a:lnTo>
                  <a:close/>
                  <a:moveTo>
                    <a:pt x="1240155" y="2184400"/>
                  </a:moveTo>
                  <a:lnTo>
                    <a:pt x="1246378" y="2190369"/>
                  </a:lnTo>
                  <a:lnTo>
                    <a:pt x="1250569" y="2191131"/>
                  </a:lnTo>
                  <a:lnTo>
                    <a:pt x="1249934" y="2191131"/>
                  </a:lnTo>
                  <a:lnTo>
                    <a:pt x="1249680" y="2191131"/>
                  </a:lnTo>
                  <a:lnTo>
                    <a:pt x="1247267" y="2191004"/>
                  </a:lnTo>
                  <a:lnTo>
                    <a:pt x="1245870" y="2191004"/>
                  </a:lnTo>
                  <a:lnTo>
                    <a:pt x="1244219" y="2191004"/>
                  </a:lnTo>
                  <a:lnTo>
                    <a:pt x="1243457" y="2191131"/>
                  </a:lnTo>
                  <a:lnTo>
                    <a:pt x="1243457" y="2191258"/>
                  </a:lnTo>
                  <a:lnTo>
                    <a:pt x="1243457" y="2191258"/>
                  </a:lnTo>
                  <a:lnTo>
                    <a:pt x="1239774" y="2193163"/>
                  </a:lnTo>
                  <a:lnTo>
                    <a:pt x="1237869" y="2194052"/>
                  </a:lnTo>
                  <a:lnTo>
                    <a:pt x="1241171" y="2191385"/>
                  </a:lnTo>
                  <a:lnTo>
                    <a:pt x="1243330" y="2191131"/>
                  </a:lnTo>
                  <a:lnTo>
                    <a:pt x="1241171" y="2186686"/>
                  </a:lnTo>
                  <a:lnTo>
                    <a:pt x="1240028" y="2184400"/>
                  </a:lnTo>
                  <a:close/>
                  <a:moveTo>
                    <a:pt x="1236218" y="2201545"/>
                  </a:moveTo>
                  <a:lnTo>
                    <a:pt x="1236726" y="2203450"/>
                  </a:lnTo>
                  <a:lnTo>
                    <a:pt x="1236345" y="2202307"/>
                  </a:lnTo>
                  <a:lnTo>
                    <a:pt x="1236218" y="2201545"/>
                  </a:lnTo>
                  <a:close/>
                  <a:moveTo>
                    <a:pt x="1257554" y="2205736"/>
                  </a:moveTo>
                  <a:lnTo>
                    <a:pt x="1259078" y="2210816"/>
                  </a:lnTo>
                  <a:lnTo>
                    <a:pt x="1257173" y="2211705"/>
                  </a:lnTo>
                  <a:lnTo>
                    <a:pt x="1256792" y="2207641"/>
                  </a:lnTo>
                  <a:lnTo>
                    <a:pt x="1257427" y="2205736"/>
                  </a:lnTo>
                  <a:close/>
                  <a:moveTo>
                    <a:pt x="1260729" y="2220341"/>
                  </a:moveTo>
                  <a:lnTo>
                    <a:pt x="1262888" y="2222881"/>
                  </a:lnTo>
                  <a:lnTo>
                    <a:pt x="1261364" y="2221484"/>
                  </a:lnTo>
                  <a:lnTo>
                    <a:pt x="1260729" y="2220341"/>
                  </a:lnTo>
                  <a:close/>
                  <a:moveTo>
                    <a:pt x="1235710" y="2224278"/>
                  </a:moveTo>
                  <a:lnTo>
                    <a:pt x="1237615" y="2224913"/>
                  </a:lnTo>
                  <a:lnTo>
                    <a:pt x="1236218" y="2224532"/>
                  </a:lnTo>
                  <a:lnTo>
                    <a:pt x="1235710" y="2224278"/>
                  </a:lnTo>
                  <a:close/>
                  <a:moveTo>
                    <a:pt x="1236726" y="2203450"/>
                  </a:moveTo>
                  <a:lnTo>
                    <a:pt x="1236980" y="2203958"/>
                  </a:lnTo>
                  <a:lnTo>
                    <a:pt x="1237107" y="2204085"/>
                  </a:lnTo>
                  <a:lnTo>
                    <a:pt x="1243457" y="2212467"/>
                  </a:lnTo>
                  <a:lnTo>
                    <a:pt x="1243457" y="2216150"/>
                  </a:lnTo>
                  <a:lnTo>
                    <a:pt x="1245235" y="2219198"/>
                  </a:lnTo>
                  <a:lnTo>
                    <a:pt x="1245743" y="2220976"/>
                  </a:lnTo>
                  <a:lnTo>
                    <a:pt x="1246505" y="2221357"/>
                  </a:lnTo>
                  <a:lnTo>
                    <a:pt x="1247013" y="2221484"/>
                  </a:lnTo>
                  <a:lnTo>
                    <a:pt x="1252474" y="2222881"/>
                  </a:lnTo>
                  <a:lnTo>
                    <a:pt x="1253617" y="2225548"/>
                  </a:lnTo>
                  <a:lnTo>
                    <a:pt x="1251458" y="2232406"/>
                  </a:lnTo>
                  <a:lnTo>
                    <a:pt x="1250823" y="2235835"/>
                  </a:lnTo>
                  <a:lnTo>
                    <a:pt x="1253490" y="2238756"/>
                  </a:lnTo>
                  <a:lnTo>
                    <a:pt x="1259459" y="2234819"/>
                  </a:lnTo>
                  <a:lnTo>
                    <a:pt x="1261364" y="2234819"/>
                  </a:lnTo>
                  <a:lnTo>
                    <a:pt x="1265936" y="2237232"/>
                  </a:lnTo>
                  <a:lnTo>
                    <a:pt x="1268349" y="2239899"/>
                  </a:lnTo>
                  <a:lnTo>
                    <a:pt x="1269365" y="2242947"/>
                  </a:lnTo>
                  <a:lnTo>
                    <a:pt x="1269873" y="2244344"/>
                  </a:lnTo>
                  <a:lnTo>
                    <a:pt x="1256157" y="2241042"/>
                  </a:lnTo>
                  <a:lnTo>
                    <a:pt x="1251458" y="2237740"/>
                  </a:lnTo>
                  <a:lnTo>
                    <a:pt x="1247775" y="2227326"/>
                  </a:lnTo>
                  <a:lnTo>
                    <a:pt x="1245870" y="2220976"/>
                  </a:lnTo>
                  <a:lnTo>
                    <a:pt x="1243457" y="2218055"/>
                  </a:lnTo>
                  <a:lnTo>
                    <a:pt x="1243457" y="2216023"/>
                  </a:lnTo>
                  <a:lnTo>
                    <a:pt x="1237234" y="2214880"/>
                  </a:lnTo>
                  <a:lnTo>
                    <a:pt x="1237107" y="2207133"/>
                  </a:lnTo>
                  <a:lnTo>
                    <a:pt x="1236599" y="2203450"/>
                  </a:lnTo>
                  <a:close/>
                  <a:moveTo>
                    <a:pt x="1264158" y="2252726"/>
                  </a:moveTo>
                  <a:lnTo>
                    <a:pt x="1269619" y="2262505"/>
                  </a:lnTo>
                  <a:lnTo>
                    <a:pt x="1274318" y="2262505"/>
                  </a:lnTo>
                  <a:lnTo>
                    <a:pt x="1274445" y="2262505"/>
                  </a:lnTo>
                  <a:lnTo>
                    <a:pt x="1275588" y="2262378"/>
                  </a:lnTo>
                  <a:lnTo>
                    <a:pt x="1276096" y="2262251"/>
                  </a:lnTo>
                  <a:lnTo>
                    <a:pt x="1281176" y="2276475"/>
                  </a:lnTo>
                  <a:lnTo>
                    <a:pt x="1279779" y="2276602"/>
                  </a:lnTo>
                  <a:lnTo>
                    <a:pt x="1279017" y="2276602"/>
                  </a:lnTo>
                  <a:lnTo>
                    <a:pt x="1277620" y="2276602"/>
                  </a:lnTo>
                  <a:lnTo>
                    <a:pt x="1275715" y="2276475"/>
                  </a:lnTo>
                  <a:lnTo>
                    <a:pt x="1275080" y="2276475"/>
                  </a:lnTo>
                  <a:lnTo>
                    <a:pt x="1274572" y="2276475"/>
                  </a:lnTo>
                  <a:lnTo>
                    <a:pt x="1274318" y="2276475"/>
                  </a:lnTo>
                  <a:lnTo>
                    <a:pt x="1274318" y="2270633"/>
                  </a:lnTo>
                  <a:lnTo>
                    <a:pt x="1266063" y="2263140"/>
                  </a:lnTo>
                  <a:lnTo>
                    <a:pt x="1260729" y="2261870"/>
                  </a:lnTo>
                  <a:lnTo>
                    <a:pt x="1260475" y="2261997"/>
                  </a:lnTo>
                  <a:lnTo>
                    <a:pt x="1260348" y="2261997"/>
                  </a:lnTo>
                  <a:lnTo>
                    <a:pt x="1259332" y="2262251"/>
                  </a:lnTo>
                  <a:lnTo>
                    <a:pt x="1258824" y="2262251"/>
                  </a:lnTo>
                  <a:lnTo>
                    <a:pt x="1256538" y="2261489"/>
                  </a:lnTo>
                  <a:lnTo>
                    <a:pt x="1255649" y="2260346"/>
                  </a:lnTo>
                  <a:lnTo>
                    <a:pt x="1259078" y="2261362"/>
                  </a:lnTo>
                  <a:lnTo>
                    <a:pt x="1260856" y="2261743"/>
                  </a:lnTo>
                  <a:lnTo>
                    <a:pt x="1264920" y="2256155"/>
                  </a:lnTo>
                  <a:lnTo>
                    <a:pt x="1264158" y="2252345"/>
                  </a:lnTo>
                  <a:close/>
                  <a:moveTo>
                    <a:pt x="1277874" y="2284476"/>
                  </a:moveTo>
                  <a:lnTo>
                    <a:pt x="1280287" y="2284984"/>
                  </a:lnTo>
                  <a:lnTo>
                    <a:pt x="1281176" y="2285492"/>
                  </a:lnTo>
                  <a:lnTo>
                    <a:pt x="1285113" y="2289937"/>
                  </a:lnTo>
                  <a:lnTo>
                    <a:pt x="1286891" y="2292096"/>
                  </a:lnTo>
                  <a:lnTo>
                    <a:pt x="1287018" y="2292223"/>
                  </a:lnTo>
                  <a:lnTo>
                    <a:pt x="1287018" y="2292223"/>
                  </a:lnTo>
                  <a:lnTo>
                    <a:pt x="1287907" y="2294509"/>
                  </a:lnTo>
                  <a:lnTo>
                    <a:pt x="1284859" y="2292731"/>
                  </a:lnTo>
                  <a:lnTo>
                    <a:pt x="1283335" y="2292096"/>
                  </a:lnTo>
                  <a:lnTo>
                    <a:pt x="1281938" y="2291588"/>
                  </a:lnTo>
                  <a:lnTo>
                    <a:pt x="1281176" y="2291461"/>
                  </a:lnTo>
                  <a:lnTo>
                    <a:pt x="1279906" y="2291207"/>
                  </a:lnTo>
                  <a:lnTo>
                    <a:pt x="1279271" y="2291207"/>
                  </a:lnTo>
                  <a:lnTo>
                    <a:pt x="1278255" y="2291207"/>
                  </a:lnTo>
                  <a:lnTo>
                    <a:pt x="1277747" y="2291334"/>
                  </a:lnTo>
                  <a:lnTo>
                    <a:pt x="1277747" y="2284476"/>
                  </a:lnTo>
                  <a:close/>
                  <a:moveTo>
                    <a:pt x="1274445" y="2287016"/>
                  </a:moveTo>
                  <a:lnTo>
                    <a:pt x="1274191" y="2290318"/>
                  </a:lnTo>
                  <a:lnTo>
                    <a:pt x="1274699" y="2292096"/>
                  </a:lnTo>
                  <a:lnTo>
                    <a:pt x="1275588" y="2296668"/>
                  </a:lnTo>
                  <a:lnTo>
                    <a:pt x="1271016" y="2297303"/>
                  </a:lnTo>
                  <a:lnTo>
                    <a:pt x="1272667" y="2294255"/>
                  </a:lnTo>
                  <a:lnTo>
                    <a:pt x="1271524" y="2292096"/>
                  </a:lnTo>
                  <a:lnTo>
                    <a:pt x="1269111" y="2287270"/>
                  </a:lnTo>
                  <a:lnTo>
                    <a:pt x="1274445" y="2287016"/>
                  </a:lnTo>
                  <a:close/>
                  <a:moveTo>
                    <a:pt x="1273810" y="2302764"/>
                  </a:moveTo>
                  <a:lnTo>
                    <a:pt x="1274191" y="2302764"/>
                  </a:lnTo>
                  <a:lnTo>
                    <a:pt x="1274445" y="2302891"/>
                  </a:lnTo>
                  <a:lnTo>
                    <a:pt x="1280541" y="2309622"/>
                  </a:lnTo>
                  <a:lnTo>
                    <a:pt x="1282319" y="2320798"/>
                  </a:lnTo>
                  <a:lnTo>
                    <a:pt x="1284097" y="2323592"/>
                  </a:lnTo>
                  <a:lnTo>
                    <a:pt x="1283081" y="2328164"/>
                  </a:lnTo>
                  <a:lnTo>
                    <a:pt x="1281303" y="2330196"/>
                  </a:lnTo>
                  <a:lnTo>
                    <a:pt x="1280668" y="2331085"/>
                  </a:lnTo>
                  <a:lnTo>
                    <a:pt x="1280541" y="2331720"/>
                  </a:lnTo>
                  <a:lnTo>
                    <a:pt x="1281176" y="2332990"/>
                  </a:lnTo>
                  <a:lnTo>
                    <a:pt x="1281303" y="2333498"/>
                  </a:lnTo>
                  <a:lnTo>
                    <a:pt x="1281049" y="2337181"/>
                  </a:lnTo>
                  <a:lnTo>
                    <a:pt x="1281938" y="2339848"/>
                  </a:lnTo>
                  <a:lnTo>
                    <a:pt x="1289304" y="2344801"/>
                  </a:lnTo>
                  <a:lnTo>
                    <a:pt x="1291590" y="2345817"/>
                  </a:lnTo>
                  <a:lnTo>
                    <a:pt x="1282827" y="2344039"/>
                  </a:lnTo>
                  <a:lnTo>
                    <a:pt x="1281303" y="2342896"/>
                  </a:lnTo>
                  <a:lnTo>
                    <a:pt x="1279779" y="2339975"/>
                  </a:lnTo>
                  <a:lnTo>
                    <a:pt x="1279525" y="2334768"/>
                  </a:lnTo>
                  <a:cubicBezTo>
                    <a:pt x="1279017" y="2324608"/>
                    <a:pt x="1271016" y="2314194"/>
                    <a:pt x="1271016" y="2304923"/>
                  </a:cubicBezTo>
                  <a:lnTo>
                    <a:pt x="1272540" y="2302637"/>
                  </a:lnTo>
                  <a:close/>
                  <a:moveTo>
                    <a:pt x="1294892" y="2332228"/>
                  </a:moveTo>
                  <a:lnTo>
                    <a:pt x="1300353" y="2346706"/>
                  </a:lnTo>
                  <a:lnTo>
                    <a:pt x="1307592" y="2346706"/>
                  </a:lnTo>
                  <a:lnTo>
                    <a:pt x="1308608" y="2346706"/>
                  </a:lnTo>
                  <a:lnTo>
                    <a:pt x="1309116" y="2346706"/>
                  </a:lnTo>
                  <a:lnTo>
                    <a:pt x="1310005" y="2348865"/>
                  </a:lnTo>
                  <a:lnTo>
                    <a:pt x="1310513" y="2349881"/>
                  </a:lnTo>
                  <a:lnTo>
                    <a:pt x="1307719" y="2353564"/>
                  </a:lnTo>
                  <a:lnTo>
                    <a:pt x="1306322" y="2353564"/>
                  </a:lnTo>
                  <a:lnTo>
                    <a:pt x="1303274" y="2352548"/>
                  </a:lnTo>
                  <a:lnTo>
                    <a:pt x="1301877" y="2352294"/>
                  </a:lnTo>
                  <a:lnTo>
                    <a:pt x="1295908" y="2346833"/>
                  </a:lnTo>
                  <a:lnTo>
                    <a:pt x="1295019" y="2342642"/>
                  </a:lnTo>
                  <a:lnTo>
                    <a:pt x="1294892" y="2335784"/>
                  </a:lnTo>
                  <a:lnTo>
                    <a:pt x="1294892" y="2332355"/>
                  </a:lnTo>
                  <a:close/>
                  <a:moveTo>
                    <a:pt x="1311275" y="2369566"/>
                  </a:moveTo>
                  <a:lnTo>
                    <a:pt x="1314069" y="2369820"/>
                  </a:lnTo>
                  <a:lnTo>
                    <a:pt x="1314577" y="2370582"/>
                  </a:lnTo>
                  <a:lnTo>
                    <a:pt x="1315466" y="2379726"/>
                  </a:lnTo>
                  <a:lnTo>
                    <a:pt x="1311910" y="2383663"/>
                  </a:lnTo>
                  <a:lnTo>
                    <a:pt x="1312545" y="2378837"/>
                  </a:lnTo>
                  <a:lnTo>
                    <a:pt x="1311656" y="2376932"/>
                  </a:lnTo>
                  <a:lnTo>
                    <a:pt x="1307338" y="2372233"/>
                  </a:lnTo>
                  <a:lnTo>
                    <a:pt x="1305179" y="2369947"/>
                  </a:lnTo>
                  <a:lnTo>
                    <a:pt x="1309497" y="2369566"/>
                  </a:lnTo>
                  <a:close/>
                  <a:moveTo>
                    <a:pt x="1326007" y="2384298"/>
                  </a:moveTo>
                  <a:lnTo>
                    <a:pt x="1328928" y="2390521"/>
                  </a:lnTo>
                  <a:lnTo>
                    <a:pt x="1330452" y="2393696"/>
                  </a:lnTo>
                  <a:lnTo>
                    <a:pt x="1327912" y="2397633"/>
                  </a:lnTo>
                  <a:lnTo>
                    <a:pt x="1326388" y="2399030"/>
                  </a:lnTo>
                  <a:lnTo>
                    <a:pt x="1326769" y="2388362"/>
                  </a:lnTo>
                  <a:lnTo>
                    <a:pt x="1322832" y="2386076"/>
                  </a:lnTo>
                  <a:lnTo>
                    <a:pt x="1325118" y="2385060"/>
                  </a:lnTo>
                  <a:lnTo>
                    <a:pt x="1326134" y="2384425"/>
                  </a:lnTo>
                  <a:close/>
                  <a:moveTo>
                    <a:pt x="0" y="0"/>
                  </a:moveTo>
                  <a:lnTo>
                    <a:pt x="0" y="2403983"/>
                  </a:lnTo>
                  <a:lnTo>
                    <a:pt x="412496" y="2403983"/>
                  </a:lnTo>
                  <a:cubicBezTo>
                    <a:pt x="417703" y="2346706"/>
                    <a:pt x="422021" y="2305431"/>
                    <a:pt x="422529" y="2298954"/>
                  </a:cubicBezTo>
                  <a:lnTo>
                    <a:pt x="422656" y="2279650"/>
                  </a:lnTo>
                  <a:lnTo>
                    <a:pt x="423926" y="2269998"/>
                  </a:lnTo>
                  <a:lnTo>
                    <a:pt x="422529" y="2269363"/>
                  </a:lnTo>
                  <a:lnTo>
                    <a:pt x="421767" y="2269109"/>
                  </a:lnTo>
                  <a:lnTo>
                    <a:pt x="383540" y="2256790"/>
                  </a:lnTo>
                  <a:lnTo>
                    <a:pt x="381127" y="2255901"/>
                  </a:lnTo>
                  <a:lnTo>
                    <a:pt x="378841" y="2254885"/>
                  </a:lnTo>
                  <a:lnTo>
                    <a:pt x="377698" y="2254377"/>
                  </a:lnTo>
                  <a:lnTo>
                    <a:pt x="352425" y="2236470"/>
                  </a:lnTo>
                  <a:lnTo>
                    <a:pt x="358902" y="2228342"/>
                  </a:lnTo>
                  <a:cubicBezTo>
                    <a:pt x="344170" y="2178558"/>
                    <a:pt x="426339" y="1700276"/>
                    <a:pt x="430530" y="1676019"/>
                  </a:cubicBezTo>
                  <a:lnTo>
                    <a:pt x="431419" y="1666621"/>
                  </a:lnTo>
                  <a:lnTo>
                    <a:pt x="431419" y="1662938"/>
                  </a:lnTo>
                  <a:lnTo>
                    <a:pt x="431292" y="1659890"/>
                  </a:lnTo>
                  <a:lnTo>
                    <a:pt x="431292" y="1658493"/>
                  </a:lnTo>
                  <a:cubicBezTo>
                    <a:pt x="431292" y="1647825"/>
                    <a:pt x="433959" y="1643507"/>
                    <a:pt x="467233" y="1637665"/>
                  </a:cubicBezTo>
                  <a:lnTo>
                    <a:pt x="469519" y="1637284"/>
                  </a:lnTo>
                  <a:lnTo>
                    <a:pt x="470662" y="1637157"/>
                  </a:lnTo>
                  <a:lnTo>
                    <a:pt x="478155" y="1636395"/>
                  </a:lnTo>
                  <a:lnTo>
                    <a:pt x="482346" y="1636141"/>
                  </a:lnTo>
                  <a:lnTo>
                    <a:pt x="485648" y="1636014"/>
                  </a:lnTo>
                  <a:lnTo>
                    <a:pt x="487299" y="1636014"/>
                  </a:lnTo>
                  <a:lnTo>
                    <a:pt x="487299" y="1636014"/>
                  </a:lnTo>
                  <a:lnTo>
                    <a:pt x="489839" y="1636014"/>
                  </a:lnTo>
                  <a:lnTo>
                    <a:pt x="498856" y="1636141"/>
                  </a:lnTo>
                  <a:lnTo>
                    <a:pt x="502920" y="1636268"/>
                  </a:lnTo>
                  <a:lnTo>
                    <a:pt x="502920" y="1636268"/>
                  </a:lnTo>
                  <a:lnTo>
                    <a:pt x="504444" y="1636268"/>
                  </a:lnTo>
                  <a:lnTo>
                    <a:pt x="505206" y="1636268"/>
                  </a:lnTo>
                  <a:lnTo>
                    <a:pt x="505206" y="1636268"/>
                  </a:lnTo>
                  <a:lnTo>
                    <a:pt x="517144" y="1636903"/>
                  </a:lnTo>
                  <a:lnTo>
                    <a:pt x="523240" y="1637411"/>
                  </a:lnTo>
                  <a:lnTo>
                    <a:pt x="523240" y="1637411"/>
                  </a:lnTo>
                  <a:lnTo>
                    <a:pt x="527304" y="1637792"/>
                  </a:lnTo>
                  <a:lnTo>
                    <a:pt x="529336" y="1638046"/>
                  </a:lnTo>
                  <a:lnTo>
                    <a:pt x="529336" y="1638172"/>
                  </a:lnTo>
                  <a:lnTo>
                    <a:pt x="567436" y="1642871"/>
                  </a:lnTo>
                  <a:lnTo>
                    <a:pt x="567436" y="1642871"/>
                  </a:lnTo>
                  <a:lnTo>
                    <a:pt x="572008" y="1643506"/>
                  </a:lnTo>
                  <a:lnTo>
                    <a:pt x="571881" y="1643506"/>
                  </a:lnTo>
                  <a:lnTo>
                    <a:pt x="571881" y="1643506"/>
                  </a:lnTo>
                  <a:lnTo>
                    <a:pt x="579120" y="1644649"/>
                  </a:lnTo>
                  <a:cubicBezTo>
                    <a:pt x="585978" y="1620646"/>
                    <a:pt x="591947" y="1598040"/>
                    <a:pt x="596392" y="1580768"/>
                  </a:cubicBezTo>
                  <a:cubicBezTo>
                    <a:pt x="608584" y="1420748"/>
                    <a:pt x="635127" y="1146428"/>
                    <a:pt x="636524" y="1127378"/>
                  </a:cubicBezTo>
                  <a:cubicBezTo>
                    <a:pt x="638429" y="1103756"/>
                    <a:pt x="652780" y="1071244"/>
                    <a:pt x="677418" y="1071244"/>
                  </a:cubicBezTo>
                  <a:lnTo>
                    <a:pt x="684022" y="1071753"/>
                  </a:lnTo>
                  <a:lnTo>
                    <a:pt x="687578" y="1073022"/>
                  </a:lnTo>
                  <a:lnTo>
                    <a:pt x="695706" y="1076197"/>
                  </a:lnTo>
                  <a:lnTo>
                    <a:pt x="705866" y="1081023"/>
                  </a:lnTo>
                  <a:lnTo>
                    <a:pt x="707898" y="1082039"/>
                  </a:lnTo>
                  <a:lnTo>
                    <a:pt x="707898" y="1082039"/>
                  </a:lnTo>
                  <a:lnTo>
                    <a:pt x="713867" y="1084961"/>
                  </a:lnTo>
                  <a:lnTo>
                    <a:pt x="717169" y="1086611"/>
                  </a:lnTo>
                  <a:lnTo>
                    <a:pt x="717169" y="1086611"/>
                  </a:lnTo>
                  <a:lnTo>
                    <a:pt x="718693" y="1087373"/>
                  </a:lnTo>
                  <a:lnTo>
                    <a:pt x="719455" y="1087754"/>
                  </a:lnTo>
                  <a:lnTo>
                    <a:pt x="719455" y="1087754"/>
                  </a:lnTo>
                  <a:lnTo>
                    <a:pt x="729107" y="1092707"/>
                  </a:lnTo>
                  <a:lnTo>
                    <a:pt x="734441" y="1095501"/>
                  </a:lnTo>
                  <a:lnTo>
                    <a:pt x="781431" y="1120774"/>
                  </a:lnTo>
                  <a:lnTo>
                    <a:pt x="799592" y="1130807"/>
                  </a:lnTo>
                  <a:lnTo>
                    <a:pt x="799592" y="1130807"/>
                  </a:lnTo>
                  <a:lnTo>
                    <a:pt x="808990" y="1136014"/>
                  </a:lnTo>
                  <a:lnTo>
                    <a:pt x="808990" y="1136014"/>
                  </a:lnTo>
                  <a:lnTo>
                    <a:pt x="820547" y="1142492"/>
                  </a:lnTo>
                  <a:lnTo>
                    <a:pt x="820547" y="1142492"/>
                  </a:lnTo>
                  <a:lnTo>
                    <a:pt x="822960" y="1143889"/>
                  </a:lnTo>
                  <a:lnTo>
                    <a:pt x="824103" y="1144524"/>
                  </a:lnTo>
                  <a:lnTo>
                    <a:pt x="824103" y="1144524"/>
                  </a:lnTo>
                  <a:lnTo>
                    <a:pt x="838962" y="1152779"/>
                  </a:lnTo>
                  <a:lnTo>
                    <a:pt x="838962" y="1152779"/>
                  </a:lnTo>
                  <a:lnTo>
                    <a:pt x="850011" y="1159002"/>
                  </a:lnTo>
                  <a:lnTo>
                    <a:pt x="850011" y="1159002"/>
                  </a:lnTo>
                  <a:lnTo>
                    <a:pt x="850011" y="1159002"/>
                  </a:lnTo>
                  <a:lnTo>
                    <a:pt x="864235" y="1166876"/>
                  </a:lnTo>
                  <a:cubicBezTo>
                    <a:pt x="926592" y="1103503"/>
                    <a:pt x="1002919" y="1020953"/>
                    <a:pt x="1034161" y="982980"/>
                  </a:cubicBezTo>
                  <a:lnTo>
                    <a:pt x="1036447" y="980186"/>
                  </a:lnTo>
                  <a:lnTo>
                    <a:pt x="1044829" y="969518"/>
                  </a:lnTo>
                  <a:lnTo>
                    <a:pt x="1046607" y="966724"/>
                  </a:lnTo>
                  <a:lnTo>
                    <a:pt x="1067054" y="922401"/>
                  </a:lnTo>
                  <a:cubicBezTo>
                    <a:pt x="1068070" y="919607"/>
                    <a:pt x="1068959" y="916940"/>
                    <a:pt x="1069975" y="914146"/>
                  </a:cubicBezTo>
                  <a:lnTo>
                    <a:pt x="1075436" y="897382"/>
                  </a:lnTo>
                  <a:lnTo>
                    <a:pt x="1077722" y="889635"/>
                  </a:lnTo>
                  <a:lnTo>
                    <a:pt x="1077976" y="884047"/>
                  </a:lnTo>
                  <a:lnTo>
                    <a:pt x="1077976" y="884174"/>
                  </a:lnTo>
                  <a:lnTo>
                    <a:pt x="1077976" y="882777"/>
                  </a:lnTo>
                  <a:lnTo>
                    <a:pt x="1077976" y="882142"/>
                  </a:lnTo>
                  <a:lnTo>
                    <a:pt x="1079500" y="856233"/>
                  </a:lnTo>
                  <a:cubicBezTo>
                    <a:pt x="1079754" y="850900"/>
                    <a:pt x="1080135" y="845566"/>
                    <a:pt x="1080389" y="840358"/>
                  </a:cubicBezTo>
                  <a:lnTo>
                    <a:pt x="1082167" y="810894"/>
                  </a:lnTo>
                  <a:cubicBezTo>
                    <a:pt x="1082548" y="804418"/>
                    <a:pt x="1082929" y="797940"/>
                    <a:pt x="1083310" y="791464"/>
                  </a:cubicBezTo>
                  <a:lnTo>
                    <a:pt x="1084453" y="772540"/>
                  </a:lnTo>
                  <a:cubicBezTo>
                    <a:pt x="1090422" y="677290"/>
                    <a:pt x="1096010" y="601599"/>
                    <a:pt x="1096010" y="601599"/>
                  </a:cubicBezTo>
                  <a:cubicBezTo>
                    <a:pt x="1096010" y="601599"/>
                    <a:pt x="1127252" y="559181"/>
                    <a:pt x="1147064" y="559181"/>
                  </a:cubicBezTo>
                  <a:lnTo>
                    <a:pt x="1150874" y="559561"/>
                  </a:lnTo>
                  <a:lnTo>
                    <a:pt x="1152652" y="560450"/>
                  </a:lnTo>
                  <a:lnTo>
                    <a:pt x="1161161" y="566419"/>
                  </a:lnTo>
                  <a:lnTo>
                    <a:pt x="1169797" y="573404"/>
                  </a:lnTo>
                  <a:lnTo>
                    <a:pt x="1169797" y="573404"/>
                  </a:lnTo>
                  <a:lnTo>
                    <a:pt x="1172845" y="575944"/>
                  </a:lnTo>
                  <a:lnTo>
                    <a:pt x="1174496" y="577342"/>
                  </a:lnTo>
                  <a:lnTo>
                    <a:pt x="1174496" y="577342"/>
                  </a:lnTo>
                  <a:lnTo>
                    <a:pt x="1179830" y="581786"/>
                  </a:lnTo>
                  <a:lnTo>
                    <a:pt x="1182751" y="584199"/>
                  </a:lnTo>
                  <a:lnTo>
                    <a:pt x="1182751" y="584199"/>
                  </a:lnTo>
                  <a:lnTo>
                    <a:pt x="1183005" y="584453"/>
                  </a:lnTo>
                  <a:lnTo>
                    <a:pt x="1183132" y="584580"/>
                  </a:lnTo>
                  <a:lnTo>
                    <a:pt x="1183132" y="584580"/>
                  </a:lnTo>
                  <a:lnTo>
                    <a:pt x="1194435" y="594105"/>
                  </a:lnTo>
                  <a:lnTo>
                    <a:pt x="1202436" y="600836"/>
                  </a:lnTo>
                  <a:lnTo>
                    <a:pt x="1222883" y="618489"/>
                  </a:lnTo>
                  <a:lnTo>
                    <a:pt x="1243457" y="636523"/>
                  </a:lnTo>
                  <a:lnTo>
                    <a:pt x="1266444" y="656843"/>
                  </a:lnTo>
                  <a:cubicBezTo>
                    <a:pt x="1271905" y="661669"/>
                    <a:pt x="1277239" y="666495"/>
                    <a:pt x="1282700" y="671321"/>
                  </a:cubicBezTo>
                  <a:lnTo>
                    <a:pt x="1298194" y="685291"/>
                  </a:lnTo>
                  <a:lnTo>
                    <a:pt x="1311656" y="697610"/>
                  </a:lnTo>
                  <a:lnTo>
                    <a:pt x="1331468" y="715771"/>
                  </a:lnTo>
                  <a:lnTo>
                    <a:pt x="1341501" y="725169"/>
                  </a:lnTo>
                  <a:lnTo>
                    <a:pt x="1361567" y="744473"/>
                  </a:lnTo>
                  <a:cubicBezTo>
                    <a:pt x="1408684" y="731900"/>
                    <a:pt x="1646809" y="596772"/>
                    <a:pt x="1675003" y="575436"/>
                  </a:cubicBezTo>
                  <a:cubicBezTo>
                    <a:pt x="1688465" y="565149"/>
                    <a:pt x="1710690" y="535812"/>
                    <a:pt x="1730121" y="508126"/>
                  </a:cubicBezTo>
                  <a:lnTo>
                    <a:pt x="1743964" y="488187"/>
                  </a:lnTo>
                  <a:lnTo>
                    <a:pt x="1748663" y="481075"/>
                  </a:lnTo>
                  <a:lnTo>
                    <a:pt x="1748917" y="480694"/>
                  </a:lnTo>
                  <a:lnTo>
                    <a:pt x="1749044" y="480567"/>
                  </a:lnTo>
                  <a:lnTo>
                    <a:pt x="1749044" y="480567"/>
                  </a:lnTo>
                  <a:lnTo>
                    <a:pt x="1755267" y="471296"/>
                  </a:lnTo>
                  <a:lnTo>
                    <a:pt x="1757807" y="467359"/>
                  </a:lnTo>
                  <a:lnTo>
                    <a:pt x="1759966" y="438657"/>
                  </a:lnTo>
                  <a:cubicBezTo>
                    <a:pt x="1760220" y="435990"/>
                    <a:pt x="1760347" y="433196"/>
                    <a:pt x="1760601" y="430529"/>
                  </a:cubicBezTo>
                  <a:lnTo>
                    <a:pt x="1764284" y="384555"/>
                  </a:lnTo>
                  <a:cubicBezTo>
                    <a:pt x="1771523" y="293623"/>
                    <a:pt x="1778127" y="218693"/>
                    <a:pt x="1780540" y="211454"/>
                  </a:cubicBezTo>
                  <a:cubicBezTo>
                    <a:pt x="1783588" y="202564"/>
                    <a:pt x="1810258" y="189102"/>
                    <a:pt x="1831086" y="189102"/>
                  </a:cubicBezTo>
                  <a:lnTo>
                    <a:pt x="1846580" y="191134"/>
                  </a:lnTo>
                  <a:lnTo>
                    <a:pt x="1851278" y="196341"/>
                  </a:lnTo>
                  <a:cubicBezTo>
                    <a:pt x="1867789" y="214883"/>
                    <a:pt x="1964689" y="368172"/>
                    <a:pt x="1964689" y="368172"/>
                  </a:cubicBezTo>
                  <a:lnTo>
                    <a:pt x="2004948" y="417448"/>
                  </a:lnTo>
                  <a:lnTo>
                    <a:pt x="2004948" y="1169670"/>
                  </a:lnTo>
                  <a:cubicBezTo>
                    <a:pt x="1994915" y="1174750"/>
                    <a:pt x="1985009" y="1179957"/>
                    <a:pt x="1975230" y="1185291"/>
                  </a:cubicBezTo>
                  <a:lnTo>
                    <a:pt x="1970277" y="1187958"/>
                  </a:lnTo>
                  <a:lnTo>
                    <a:pt x="1905634" y="1224407"/>
                  </a:lnTo>
                  <a:cubicBezTo>
                    <a:pt x="1902459" y="1226185"/>
                    <a:pt x="1899411" y="1228090"/>
                    <a:pt x="1896236" y="1229995"/>
                  </a:cubicBezTo>
                  <a:lnTo>
                    <a:pt x="1823719" y="1275842"/>
                  </a:lnTo>
                  <a:cubicBezTo>
                    <a:pt x="1814575" y="1281938"/>
                    <a:pt x="1805685" y="1288034"/>
                    <a:pt x="1796795" y="1294130"/>
                  </a:cubicBezTo>
                  <a:lnTo>
                    <a:pt x="1751075" y="1327150"/>
                  </a:lnTo>
                  <a:cubicBezTo>
                    <a:pt x="1747646" y="1329817"/>
                    <a:pt x="1744090" y="1332357"/>
                    <a:pt x="1740661" y="1335024"/>
                  </a:cubicBezTo>
                  <a:lnTo>
                    <a:pt x="1700021" y="1366901"/>
                  </a:lnTo>
                  <a:cubicBezTo>
                    <a:pt x="1685289" y="1378839"/>
                    <a:pt x="1670938" y="1391031"/>
                    <a:pt x="1656841" y="1403350"/>
                  </a:cubicBezTo>
                  <a:lnTo>
                    <a:pt x="1584832" y="1470533"/>
                  </a:lnTo>
                  <a:cubicBezTo>
                    <a:pt x="1583689" y="1471676"/>
                    <a:pt x="1582419" y="1472946"/>
                    <a:pt x="1581276" y="1474089"/>
                  </a:cubicBezTo>
                  <a:lnTo>
                    <a:pt x="1548764" y="1507871"/>
                  </a:lnTo>
                  <a:cubicBezTo>
                    <a:pt x="1536953" y="1520571"/>
                    <a:pt x="1525396" y="1533398"/>
                    <a:pt x="1514093" y="1546479"/>
                  </a:cubicBezTo>
                  <a:lnTo>
                    <a:pt x="1502917" y="1559433"/>
                  </a:lnTo>
                  <a:lnTo>
                    <a:pt x="1489328" y="1575816"/>
                  </a:lnTo>
                  <a:lnTo>
                    <a:pt x="1485264" y="1580769"/>
                  </a:lnTo>
                  <a:cubicBezTo>
                    <a:pt x="1451863" y="1622044"/>
                    <a:pt x="1421383" y="1664843"/>
                    <a:pt x="1393951" y="1708912"/>
                  </a:cubicBezTo>
                  <a:lnTo>
                    <a:pt x="1362709" y="1762252"/>
                  </a:lnTo>
                  <a:cubicBezTo>
                    <a:pt x="1358264" y="1770253"/>
                    <a:pt x="1353946" y="1778381"/>
                    <a:pt x="1349628" y="1786509"/>
                  </a:cubicBezTo>
                  <a:lnTo>
                    <a:pt x="1343659" y="1797939"/>
                  </a:lnTo>
                  <a:lnTo>
                    <a:pt x="1340738" y="1803781"/>
                  </a:lnTo>
                  <a:cubicBezTo>
                    <a:pt x="1325371" y="1834388"/>
                    <a:pt x="1311401" y="1865757"/>
                    <a:pt x="1299082" y="1897380"/>
                  </a:cubicBezTo>
                  <a:lnTo>
                    <a:pt x="1296669" y="1903603"/>
                  </a:lnTo>
                  <a:lnTo>
                    <a:pt x="1295526" y="1906778"/>
                  </a:lnTo>
                  <a:cubicBezTo>
                    <a:pt x="1273174" y="1965706"/>
                    <a:pt x="1255902" y="2026285"/>
                    <a:pt x="1244345" y="2088261"/>
                  </a:cubicBezTo>
                  <a:lnTo>
                    <a:pt x="1242059" y="2100961"/>
                  </a:lnTo>
                  <a:lnTo>
                    <a:pt x="1238376" y="2123313"/>
                  </a:lnTo>
                  <a:lnTo>
                    <a:pt x="1237233" y="2131314"/>
                  </a:lnTo>
                  <a:lnTo>
                    <a:pt x="1239138" y="2139442"/>
                  </a:lnTo>
                  <a:lnTo>
                    <a:pt x="1240154" y="2143506"/>
                  </a:lnTo>
                  <a:lnTo>
                    <a:pt x="1240027" y="2143506"/>
                  </a:lnTo>
                  <a:lnTo>
                    <a:pt x="1240027" y="2143506"/>
                  </a:lnTo>
                  <a:lnTo>
                    <a:pt x="1237487" y="2139823"/>
                  </a:lnTo>
                  <a:lnTo>
                    <a:pt x="1236598" y="2137537"/>
                  </a:lnTo>
                  <a:lnTo>
                    <a:pt x="1236471" y="2137283"/>
                  </a:lnTo>
                  <a:lnTo>
                    <a:pt x="1236471" y="2137156"/>
                  </a:lnTo>
                  <a:lnTo>
                    <a:pt x="1235963" y="2140585"/>
                  </a:lnTo>
                  <a:lnTo>
                    <a:pt x="1233423" y="2160525"/>
                  </a:lnTo>
                  <a:lnTo>
                    <a:pt x="1232661" y="2167382"/>
                  </a:lnTo>
                  <a:lnTo>
                    <a:pt x="1232915" y="2167382"/>
                  </a:lnTo>
                  <a:lnTo>
                    <a:pt x="1233042" y="2167382"/>
                  </a:lnTo>
                  <a:lnTo>
                    <a:pt x="1232789" y="2167890"/>
                  </a:lnTo>
                  <a:lnTo>
                    <a:pt x="1232661" y="2168144"/>
                  </a:lnTo>
                  <a:lnTo>
                    <a:pt x="1230629" y="2187956"/>
                  </a:lnTo>
                  <a:lnTo>
                    <a:pt x="1229867" y="2197862"/>
                  </a:lnTo>
                  <a:lnTo>
                    <a:pt x="1235075" y="2195322"/>
                  </a:lnTo>
                  <a:lnTo>
                    <a:pt x="1237614" y="2194052"/>
                  </a:lnTo>
                  <a:lnTo>
                    <a:pt x="1237233" y="2194560"/>
                  </a:lnTo>
                  <a:lnTo>
                    <a:pt x="1236980" y="2194941"/>
                  </a:lnTo>
                  <a:lnTo>
                    <a:pt x="1235583" y="2199386"/>
                  </a:lnTo>
                  <a:lnTo>
                    <a:pt x="1235836" y="2201418"/>
                  </a:lnTo>
                  <a:lnTo>
                    <a:pt x="1232026" y="2199132"/>
                  </a:lnTo>
                  <a:lnTo>
                    <a:pt x="1229740" y="2198116"/>
                  </a:lnTo>
                  <a:lnTo>
                    <a:pt x="1229232" y="2205356"/>
                  </a:lnTo>
                  <a:lnTo>
                    <a:pt x="1233042" y="2217801"/>
                  </a:lnTo>
                  <a:lnTo>
                    <a:pt x="1235075" y="2224025"/>
                  </a:lnTo>
                  <a:lnTo>
                    <a:pt x="1235075" y="2224025"/>
                  </a:lnTo>
                  <a:lnTo>
                    <a:pt x="1235075" y="2224025"/>
                  </a:lnTo>
                  <a:lnTo>
                    <a:pt x="1241678" y="2244345"/>
                  </a:lnTo>
                  <a:lnTo>
                    <a:pt x="1245234" y="2254505"/>
                  </a:lnTo>
                  <a:lnTo>
                    <a:pt x="1246250" y="2253362"/>
                  </a:lnTo>
                  <a:lnTo>
                    <a:pt x="1246758" y="2253108"/>
                  </a:lnTo>
                  <a:lnTo>
                    <a:pt x="1247775" y="2252854"/>
                  </a:lnTo>
                  <a:lnTo>
                    <a:pt x="1248283" y="2252854"/>
                  </a:lnTo>
                  <a:lnTo>
                    <a:pt x="1252093" y="2255267"/>
                  </a:lnTo>
                  <a:lnTo>
                    <a:pt x="1253617" y="2257680"/>
                  </a:lnTo>
                  <a:lnTo>
                    <a:pt x="1254760" y="2259712"/>
                  </a:lnTo>
                  <a:lnTo>
                    <a:pt x="1255395" y="2260601"/>
                  </a:lnTo>
                  <a:lnTo>
                    <a:pt x="1254125" y="2260093"/>
                  </a:lnTo>
                  <a:lnTo>
                    <a:pt x="1253490" y="2259839"/>
                  </a:lnTo>
                  <a:lnTo>
                    <a:pt x="1250188" y="2262506"/>
                  </a:lnTo>
                  <a:lnTo>
                    <a:pt x="1248791" y="2262379"/>
                  </a:lnTo>
                  <a:lnTo>
                    <a:pt x="1248029" y="2262125"/>
                  </a:lnTo>
                  <a:lnTo>
                    <a:pt x="1249934" y="2267459"/>
                  </a:lnTo>
                  <a:lnTo>
                    <a:pt x="1250950" y="2270126"/>
                  </a:lnTo>
                  <a:lnTo>
                    <a:pt x="1251966" y="2269999"/>
                  </a:lnTo>
                  <a:lnTo>
                    <a:pt x="1252474" y="2269999"/>
                  </a:lnTo>
                  <a:lnTo>
                    <a:pt x="1253871" y="2270126"/>
                  </a:lnTo>
                  <a:lnTo>
                    <a:pt x="1254633" y="2270380"/>
                  </a:lnTo>
                  <a:lnTo>
                    <a:pt x="1253617" y="2274063"/>
                  </a:lnTo>
                  <a:lnTo>
                    <a:pt x="1252728" y="2275460"/>
                  </a:lnTo>
                  <a:lnTo>
                    <a:pt x="1287653" y="2360296"/>
                  </a:lnTo>
                  <a:lnTo>
                    <a:pt x="1288669" y="2360296"/>
                  </a:lnTo>
                  <a:lnTo>
                    <a:pt x="1293368" y="2360804"/>
                  </a:lnTo>
                  <a:lnTo>
                    <a:pt x="1294765" y="2363979"/>
                  </a:lnTo>
                  <a:lnTo>
                    <a:pt x="1292352" y="2364360"/>
                  </a:lnTo>
                  <a:lnTo>
                    <a:pt x="1291209" y="2364360"/>
                  </a:lnTo>
                  <a:lnTo>
                    <a:pt x="1289558" y="2364233"/>
                  </a:lnTo>
                  <a:lnTo>
                    <a:pt x="1288796" y="2364106"/>
                  </a:lnTo>
                  <a:lnTo>
                    <a:pt x="1294130" y="2375790"/>
                  </a:lnTo>
                  <a:lnTo>
                    <a:pt x="1296797" y="2381632"/>
                  </a:lnTo>
                  <a:lnTo>
                    <a:pt x="1298575" y="2380743"/>
                  </a:lnTo>
                  <a:lnTo>
                    <a:pt x="1299718" y="2380743"/>
                  </a:lnTo>
                  <a:lnTo>
                    <a:pt x="1300861" y="2380743"/>
                  </a:lnTo>
                  <a:lnTo>
                    <a:pt x="1301496" y="2380870"/>
                  </a:lnTo>
                  <a:lnTo>
                    <a:pt x="1299464" y="2384045"/>
                  </a:lnTo>
                  <a:lnTo>
                    <a:pt x="1298702" y="2385696"/>
                  </a:lnTo>
                  <a:lnTo>
                    <a:pt x="1304544" y="2397888"/>
                  </a:lnTo>
                  <a:lnTo>
                    <a:pt x="1307465" y="2403984"/>
                  </a:lnTo>
                  <a:lnTo>
                    <a:pt x="1308481" y="2400682"/>
                  </a:lnTo>
                  <a:lnTo>
                    <a:pt x="1308862" y="2399031"/>
                  </a:lnTo>
                  <a:lnTo>
                    <a:pt x="1308227" y="2393951"/>
                  </a:lnTo>
                  <a:lnTo>
                    <a:pt x="1309497" y="2392554"/>
                  </a:lnTo>
                  <a:lnTo>
                    <a:pt x="1314450" y="2388998"/>
                  </a:lnTo>
                  <a:lnTo>
                    <a:pt x="1317371" y="2387982"/>
                  </a:lnTo>
                  <a:lnTo>
                    <a:pt x="1320673" y="2385950"/>
                  </a:lnTo>
                  <a:lnTo>
                    <a:pt x="1321816" y="2385950"/>
                  </a:lnTo>
                  <a:lnTo>
                    <a:pt x="1319149" y="2387347"/>
                  </a:lnTo>
                  <a:lnTo>
                    <a:pt x="1317371" y="2387982"/>
                  </a:lnTo>
                  <a:lnTo>
                    <a:pt x="1316482" y="2388744"/>
                  </a:lnTo>
                  <a:lnTo>
                    <a:pt x="1316101" y="2389125"/>
                  </a:lnTo>
                  <a:lnTo>
                    <a:pt x="1311402" y="2399285"/>
                  </a:lnTo>
                  <a:lnTo>
                    <a:pt x="1312672" y="2404238"/>
                  </a:lnTo>
                  <a:lnTo>
                    <a:pt x="2004949" y="2404238"/>
                  </a:lnTo>
                  <a:lnTo>
                    <a:pt x="2004949" y="0"/>
                  </a:lnTo>
                  <a:close/>
                </a:path>
              </a:pathLst>
            </a:custGeom>
            <a:blipFill>
              <a:blip r:embed="rId28"/>
              <a:stretch>
                <a:fillRect l="-573" t="-9713" r="-777" b="-760"/>
              </a:stretch>
            </a:blipFill>
          </p:spPr>
        </p:sp>
      </p:grpSp>
      <p:grpSp>
        <p:nvGrpSpPr>
          <p:cNvPr name="Group 80" id="80"/>
          <p:cNvGrpSpPr>
            <a:grpSpLocks noChangeAspect="true"/>
          </p:cNvGrpSpPr>
          <p:nvPr/>
        </p:nvGrpSpPr>
        <p:grpSpPr>
          <a:xfrm rot="0">
            <a:off x="2460422" y="4413199"/>
            <a:ext cx="1882473" cy="1942186"/>
            <a:chOff x="0" y="0"/>
            <a:chExt cx="1882470" cy="1942186"/>
          </a:xfrm>
        </p:grpSpPr>
        <p:sp>
          <p:nvSpPr>
            <p:cNvPr name="Freeform 81" id="81"/>
            <p:cNvSpPr/>
            <p:nvPr/>
          </p:nvSpPr>
          <p:spPr>
            <a:xfrm flipH="false" flipV="false" rot="0">
              <a:off x="145415" y="1858264"/>
              <a:ext cx="1673606" cy="20447"/>
            </a:xfrm>
            <a:custGeom>
              <a:avLst/>
              <a:gdLst/>
              <a:ahLst/>
              <a:cxnLst/>
              <a:rect r="r" b="b" t="t" l="l"/>
              <a:pathLst>
                <a:path h="20447" w="1673606">
                  <a:moveTo>
                    <a:pt x="0" y="20447"/>
                  </a:moveTo>
                  <a:lnTo>
                    <a:pt x="1673606" y="20447"/>
                  </a:lnTo>
                  <a:lnTo>
                    <a:pt x="1673606" y="0"/>
                  </a:lnTo>
                  <a:lnTo>
                    <a:pt x="0" y="0"/>
                  </a:lnTo>
                  <a:close/>
                </a:path>
              </a:pathLst>
            </a:custGeom>
            <a:solidFill>
              <a:srgbClr val="FFFFFF"/>
            </a:solidFill>
          </p:spPr>
        </p:sp>
        <p:sp>
          <p:nvSpPr>
            <p:cNvPr name="Freeform 82" id="82"/>
            <p:cNvSpPr/>
            <p:nvPr/>
          </p:nvSpPr>
          <p:spPr>
            <a:xfrm flipH="false" flipV="false" rot="0">
              <a:off x="1639189" y="63500"/>
              <a:ext cx="20447" cy="1804924"/>
            </a:xfrm>
            <a:custGeom>
              <a:avLst/>
              <a:gdLst/>
              <a:ahLst/>
              <a:cxnLst/>
              <a:rect r="r" b="b" t="t" l="l"/>
              <a:pathLst>
                <a:path h="1804924" w="20447">
                  <a:moveTo>
                    <a:pt x="0" y="1804924"/>
                  </a:moveTo>
                  <a:lnTo>
                    <a:pt x="20447" y="1804924"/>
                  </a:lnTo>
                  <a:lnTo>
                    <a:pt x="20447" y="0"/>
                  </a:lnTo>
                  <a:lnTo>
                    <a:pt x="0" y="0"/>
                  </a:lnTo>
                  <a:close/>
                </a:path>
              </a:pathLst>
            </a:custGeom>
            <a:solidFill>
              <a:srgbClr val="FFFFFF"/>
            </a:solidFill>
          </p:spPr>
        </p:sp>
        <p:sp>
          <p:nvSpPr>
            <p:cNvPr name="Freeform 83" id="83"/>
            <p:cNvSpPr/>
            <p:nvPr/>
          </p:nvSpPr>
          <p:spPr>
            <a:xfrm flipH="false" flipV="false" rot="0">
              <a:off x="63500" y="1043178"/>
              <a:ext cx="479679" cy="734822"/>
            </a:xfrm>
            <a:custGeom>
              <a:avLst/>
              <a:gdLst/>
              <a:ahLst/>
              <a:cxnLst/>
              <a:rect r="r" b="b" t="t" l="l"/>
              <a:pathLst>
                <a:path h="734822" w="479679">
                  <a:moveTo>
                    <a:pt x="8763" y="734822"/>
                  </a:moveTo>
                  <a:cubicBezTo>
                    <a:pt x="8763" y="609219"/>
                    <a:pt x="34417" y="434340"/>
                    <a:pt x="106299" y="287909"/>
                  </a:cubicBezTo>
                  <a:cubicBezTo>
                    <a:pt x="178181" y="141478"/>
                    <a:pt x="295529" y="23368"/>
                    <a:pt x="479679" y="8763"/>
                  </a:cubicBezTo>
                  <a:lnTo>
                    <a:pt x="479044" y="0"/>
                  </a:lnTo>
                  <a:cubicBezTo>
                    <a:pt x="291211" y="14859"/>
                    <a:pt x="171069" y="135763"/>
                    <a:pt x="98552" y="283972"/>
                  </a:cubicBezTo>
                  <a:cubicBezTo>
                    <a:pt x="26035" y="432181"/>
                    <a:pt x="0" y="607949"/>
                    <a:pt x="0" y="734822"/>
                  </a:cubicBezTo>
                  <a:close/>
                </a:path>
              </a:pathLst>
            </a:custGeom>
            <a:solidFill>
              <a:srgbClr val="BF2026"/>
            </a:solidFill>
          </p:spPr>
        </p:sp>
        <p:sp>
          <p:nvSpPr>
            <p:cNvPr name="Freeform 84" id="84"/>
            <p:cNvSpPr/>
            <p:nvPr/>
          </p:nvSpPr>
          <p:spPr>
            <a:xfrm flipH="false" flipV="false" rot="0">
              <a:off x="523113" y="1024763"/>
              <a:ext cx="58674" cy="48514"/>
            </a:xfrm>
            <a:custGeom>
              <a:avLst/>
              <a:gdLst/>
              <a:ahLst/>
              <a:cxnLst/>
              <a:rect r="r" b="b" t="t" l="l"/>
              <a:pathLst>
                <a:path h="48514" w="58674">
                  <a:moveTo>
                    <a:pt x="2540" y="48514"/>
                  </a:moveTo>
                  <a:lnTo>
                    <a:pt x="11557" y="23749"/>
                  </a:lnTo>
                  <a:lnTo>
                    <a:pt x="0" y="0"/>
                  </a:lnTo>
                  <a:lnTo>
                    <a:pt x="58674" y="21336"/>
                  </a:lnTo>
                  <a:close/>
                </a:path>
              </a:pathLst>
            </a:custGeom>
            <a:solidFill>
              <a:srgbClr val="BF2026"/>
            </a:solidFill>
          </p:spPr>
        </p:sp>
        <p:sp>
          <p:nvSpPr>
            <p:cNvPr name="Freeform 85" id="85"/>
            <p:cNvSpPr/>
            <p:nvPr/>
          </p:nvSpPr>
          <p:spPr>
            <a:xfrm flipH="false" flipV="false" rot="0">
              <a:off x="63500" y="600964"/>
              <a:ext cx="827659" cy="1177036"/>
            </a:xfrm>
            <a:custGeom>
              <a:avLst/>
              <a:gdLst/>
              <a:ahLst/>
              <a:cxnLst/>
              <a:rect r="r" b="b" t="t" l="l"/>
              <a:pathLst>
                <a:path h="1177036" w="827659">
                  <a:moveTo>
                    <a:pt x="827278" y="127"/>
                  </a:moveTo>
                  <a:cubicBezTo>
                    <a:pt x="645414" y="6985"/>
                    <a:pt x="502412" y="61595"/>
                    <a:pt x="390525" y="145415"/>
                  </a:cubicBezTo>
                  <a:cubicBezTo>
                    <a:pt x="222758" y="271018"/>
                    <a:pt x="125222" y="461899"/>
                    <a:pt x="69596" y="654685"/>
                  </a:cubicBezTo>
                  <a:cubicBezTo>
                    <a:pt x="14224" y="846074"/>
                    <a:pt x="254" y="1039622"/>
                    <a:pt x="0" y="1174242"/>
                  </a:cubicBezTo>
                  <a:lnTo>
                    <a:pt x="0" y="1174242"/>
                  </a:lnTo>
                  <a:lnTo>
                    <a:pt x="0" y="1177036"/>
                  </a:lnTo>
                  <a:lnTo>
                    <a:pt x="8763" y="1177036"/>
                  </a:lnTo>
                  <a:cubicBezTo>
                    <a:pt x="8763" y="998347"/>
                    <a:pt x="33401" y="712470"/>
                    <a:pt x="148209" y="468503"/>
                  </a:cubicBezTo>
                  <a:cubicBezTo>
                    <a:pt x="205613" y="346456"/>
                    <a:pt x="285496" y="234950"/>
                    <a:pt x="395859" y="152273"/>
                  </a:cubicBezTo>
                  <a:cubicBezTo>
                    <a:pt x="506222" y="69596"/>
                    <a:pt x="647319" y="15621"/>
                    <a:pt x="827659" y="8763"/>
                  </a:cubicBezTo>
                  <a:lnTo>
                    <a:pt x="827278" y="0"/>
                  </a:lnTo>
                  <a:close/>
                </a:path>
              </a:pathLst>
            </a:custGeom>
            <a:solidFill>
              <a:srgbClr val="BF2026"/>
            </a:solidFill>
          </p:spPr>
        </p:sp>
        <p:sp>
          <p:nvSpPr>
            <p:cNvPr name="Freeform 86" id="86"/>
            <p:cNvSpPr/>
            <p:nvPr/>
          </p:nvSpPr>
          <p:spPr>
            <a:xfrm flipH="false" flipV="false" rot="0">
              <a:off x="871728" y="582422"/>
              <a:ext cx="58420" cy="48514"/>
            </a:xfrm>
            <a:custGeom>
              <a:avLst/>
              <a:gdLst/>
              <a:ahLst/>
              <a:cxnLst/>
              <a:rect r="r" b="b" t="t" l="l"/>
              <a:pathLst>
                <a:path h="48514" w="58420">
                  <a:moveTo>
                    <a:pt x="1651" y="48514"/>
                  </a:moveTo>
                  <a:lnTo>
                    <a:pt x="11176" y="23876"/>
                  </a:lnTo>
                  <a:lnTo>
                    <a:pt x="0" y="0"/>
                  </a:lnTo>
                  <a:lnTo>
                    <a:pt x="58420" y="22352"/>
                  </a:lnTo>
                  <a:close/>
                </a:path>
              </a:pathLst>
            </a:custGeom>
            <a:solidFill>
              <a:srgbClr val="BF2026"/>
            </a:solidFill>
          </p:spPr>
        </p:sp>
      </p:grpSp>
      <p:grpSp>
        <p:nvGrpSpPr>
          <p:cNvPr name="Group 87" id="87"/>
          <p:cNvGrpSpPr>
            <a:grpSpLocks noChangeAspect="true"/>
          </p:cNvGrpSpPr>
          <p:nvPr/>
        </p:nvGrpSpPr>
        <p:grpSpPr>
          <a:xfrm rot="0">
            <a:off x="3879294" y="4618492"/>
            <a:ext cx="231600" cy="885911"/>
            <a:chOff x="0" y="0"/>
            <a:chExt cx="308800" cy="1181214"/>
          </a:xfrm>
        </p:grpSpPr>
        <p:sp>
          <p:nvSpPr>
            <p:cNvPr name="Freeform 88" id="88"/>
            <p:cNvSpPr/>
            <p:nvPr/>
          </p:nvSpPr>
          <p:spPr>
            <a:xfrm flipH="false" flipV="false" rot="0">
              <a:off x="0" y="0"/>
              <a:ext cx="308737" cy="1181227"/>
            </a:xfrm>
            <a:custGeom>
              <a:avLst/>
              <a:gdLst/>
              <a:ahLst/>
              <a:cxnLst/>
              <a:rect r="r" b="b" t="t" l="l"/>
              <a:pathLst>
                <a:path h="1181227" w="308737">
                  <a:moveTo>
                    <a:pt x="63119" y="260985"/>
                  </a:moveTo>
                  <a:cubicBezTo>
                    <a:pt x="63119" y="260985"/>
                    <a:pt x="63119" y="261112"/>
                    <a:pt x="63119" y="261112"/>
                  </a:cubicBezTo>
                  <a:lnTo>
                    <a:pt x="63119" y="261112"/>
                  </a:lnTo>
                  <a:cubicBezTo>
                    <a:pt x="63119" y="261112"/>
                    <a:pt x="63119" y="260985"/>
                    <a:pt x="63119" y="260985"/>
                  </a:cubicBezTo>
                  <a:close/>
                  <a:moveTo>
                    <a:pt x="135001" y="0"/>
                  </a:moveTo>
                  <a:cubicBezTo>
                    <a:pt x="114173" y="0"/>
                    <a:pt x="87503" y="13462"/>
                    <a:pt x="84455" y="22352"/>
                  </a:cubicBezTo>
                  <a:cubicBezTo>
                    <a:pt x="82169" y="29464"/>
                    <a:pt x="75438" y="104648"/>
                    <a:pt x="68326" y="195453"/>
                  </a:cubicBezTo>
                  <a:lnTo>
                    <a:pt x="68326" y="195580"/>
                  </a:lnTo>
                  <a:cubicBezTo>
                    <a:pt x="68072" y="198120"/>
                    <a:pt x="67818" y="200533"/>
                    <a:pt x="67691" y="203200"/>
                  </a:cubicBezTo>
                  <a:lnTo>
                    <a:pt x="67691" y="203073"/>
                  </a:lnTo>
                  <a:cubicBezTo>
                    <a:pt x="66929" y="211455"/>
                    <a:pt x="66294" y="219837"/>
                    <a:pt x="65659" y="228219"/>
                  </a:cubicBezTo>
                  <a:cubicBezTo>
                    <a:pt x="65659" y="228854"/>
                    <a:pt x="65532" y="229362"/>
                    <a:pt x="65532" y="229743"/>
                  </a:cubicBezTo>
                  <a:cubicBezTo>
                    <a:pt x="65278" y="233680"/>
                    <a:pt x="64897" y="237744"/>
                    <a:pt x="64643" y="241554"/>
                  </a:cubicBezTo>
                  <a:lnTo>
                    <a:pt x="64643" y="241427"/>
                  </a:lnTo>
                  <a:cubicBezTo>
                    <a:pt x="64516" y="244221"/>
                    <a:pt x="64389" y="246888"/>
                    <a:pt x="64008" y="249682"/>
                  </a:cubicBezTo>
                  <a:cubicBezTo>
                    <a:pt x="63881" y="251587"/>
                    <a:pt x="63754" y="253619"/>
                    <a:pt x="63500" y="255524"/>
                  </a:cubicBezTo>
                  <a:lnTo>
                    <a:pt x="62992" y="261112"/>
                  </a:lnTo>
                  <a:cubicBezTo>
                    <a:pt x="63119" y="261112"/>
                    <a:pt x="63119" y="261112"/>
                    <a:pt x="63119" y="261112"/>
                  </a:cubicBezTo>
                  <a:lnTo>
                    <a:pt x="63119" y="261112"/>
                  </a:lnTo>
                  <a:cubicBezTo>
                    <a:pt x="62738" y="266827"/>
                    <a:pt x="62230" y="272542"/>
                    <a:pt x="61722" y="278257"/>
                  </a:cubicBezTo>
                  <a:cubicBezTo>
                    <a:pt x="59182" y="282321"/>
                    <a:pt x="56134" y="286766"/>
                    <a:pt x="52832" y="291592"/>
                  </a:cubicBezTo>
                  <a:cubicBezTo>
                    <a:pt x="52832" y="291719"/>
                    <a:pt x="52705" y="291846"/>
                    <a:pt x="52578" y="292100"/>
                  </a:cubicBezTo>
                  <a:cubicBezTo>
                    <a:pt x="47879" y="299212"/>
                    <a:pt x="42672" y="307086"/>
                    <a:pt x="37084" y="314960"/>
                  </a:cubicBezTo>
                  <a:cubicBezTo>
                    <a:pt x="35941" y="316357"/>
                    <a:pt x="35052" y="317754"/>
                    <a:pt x="34163" y="319151"/>
                  </a:cubicBezTo>
                  <a:cubicBezTo>
                    <a:pt x="22860" y="335026"/>
                    <a:pt x="10795" y="351536"/>
                    <a:pt x="0" y="364617"/>
                  </a:cubicBezTo>
                  <a:lnTo>
                    <a:pt x="0" y="1181227"/>
                  </a:lnTo>
                  <a:cubicBezTo>
                    <a:pt x="1270" y="1180211"/>
                    <a:pt x="2540" y="1179068"/>
                    <a:pt x="3937" y="1178052"/>
                  </a:cubicBezTo>
                  <a:cubicBezTo>
                    <a:pt x="16637" y="1167638"/>
                    <a:pt x="29591" y="1157351"/>
                    <a:pt x="42799" y="1147445"/>
                  </a:cubicBezTo>
                  <a:cubicBezTo>
                    <a:pt x="43434" y="1146937"/>
                    <a:pt x="43942" y="1146556"/>
                    <a:pt x="44450" y="1146048"/>
                  </a:cubicBezTo>
                  <a:cubicBezTo>
                    <a:pt x="47879" y="1143381"/>
                    <a:pt x="51308" y="1140968"/>
                    <a:pt x="54864" y="1138301"/>
                  </a:cubicBezTo>
                  <a:cubicBezTo>
                    <a:pt x="69723" y="1127125"/>
                    <a:pt x="85217" y="1116076"/>
                    <a:pt x="100584" y="1105154"/>
                  </a:cubicBezTo>
                  <a:cubicBezTo>
                    <a:pt x="109601" y="1098931"/>
                    <a:pt x="118491" y="1092835"/>
                    <a:pt x="127508" y="1086739"/>
                  </a:cubicBezTo>
                  <a:cubicBezTo>
                    <a:pt x="151130" y="1070991"/>
                    <a:pt x="175387" y="1055624"/>
                    <a:pt x="199898" y="1040892"/>
                  </a:cubicBezTo>
                  <a:cubicBezTo>
                    <a:pt x="203073" y="1038987"/>
                    <a:pt x="206121" y="1037209"/>
                    <a:pt x="209423" y="1035304"/>
                  </a:cubicBezTo>
                  <a:cubicBezTo>
                    <a:pt x="229743" y="1023366"/>
                    <a:pt x="250444" y="1011682"/>
                    <a:pt x="271399" y="1000125"/>
                  </a:cubicBezTo>
                  <a:cubicBezTo>
                    <a:pt x="273939" y="998855"/>
                    <a:pt x="276479" y="997458"/>
                    <a:pt x="278892" y="996188"/>
                  </a:cubicBezTo>
                  <a:cubicBezTo>
                    <a:pt x="288798" y="990854"/>
                    <a:pt x="298831" y="985647"/>
                    <a:pt x="308737" y="980567"/>
                  </a:cubicBezTo>
                  <a:lnTo>
                    <a:pt x="308737" y="228346"/>
                  </a:lnTo>
                  <a:lnTo>
                    <a:pt x="305943" y="224790"/>
                  </a:lnTo>
                  <a:lnTo>
                    <a:pt x="301752" y="219837"/>
                  </a:lnTo>
                  <a:lnTo>
                    <a:pt x="290068" y="205486"/>
                  </a:lnTo>
                  <a:lnTo>
                    <a:pt x="286385" y="200914"/>
                  </a:lnTo>
                  <a:lnTo>
                    <a:pt x="280289" y="193421"/>
                  </a:lnTo>
                  <a:lnTo>
                    <a:pt x="278384" y="191262"/>
                  </a:lnTo>
                  <a:lnTo>
                    <a:pt x="269240" y="179959"/>
                  </a:lnTo>
                  <a:lnTo>
                    <a:pt x="268478" y="179070"/>
                  </a:lnTo>
                  <a:cubicBezTo>
                    <a:pt x="268478" y="179070"/>
                    <a:pt x="171577" y="25781"/>
                    <a:pt x="155067" y="7239"/>
                  </a:cubicBezTo>
                  <a:cubicBezTo>
                    <a:pt x="150495" y="2032"/>
                    <a:pt x="143256" y="0"/>
                    <a:pt x="135001" y="0"/>
                  </a:cubicBezTo>
                  <a:close/>
                </a:path>
              </a:pathLst>
            </a:custGeom>
            <a:blipFill>
              <a:blip r:embed="rId29"/>
              <a:stretch>
                <a:fillRect l="-2562" t="-1376" r="-2320" b="-625"/>
              </a:stretch>
            </a:blipFill>
          </p:spPr>
        </p:sp>
      </p:grpSp>
      <p:grpSp>
        <p:nvGrpSpPr>
          <p:cNvPr name="Group 89" id="89"/>
          <p:cNvGrpSpPr>
            <a:grpSpLocks noChangeAspect="true"/>
          </p:cNvGrpSpPr>
          <p:nvPr/>
        </p:nvGrpSpPr>
        <p:grpSpPr>
          <a:xfrm rot="0">
            <a:off x="3012062" y="4891926"/>
            <a:ext cx="867232" cy="1387792"/>
            <a:chOff x="0" y="0"/>
            <a:chExt cx="1156310" cy="1850390"/>
          </a:xfrm>
        </p:grpSpPr>
        <p:sp>
          <p:nvSpPr>
            <p:cNvPr name="Freeform 90" id="90"/>
            <p:cNvSpPr/>
            <p:nvPr/>
          </p:nvSpPr>
          <p:spPr>
            <a:xfrm flipH="false" flipV="false" rot="0">
              <a:off x="0" y="0"/>
              <a:ext cx="1156462" cy="1850390"/>
            </a:xfrm>
            <a:custGeom>
              <a:avLst/>
              <a:gdLst/>
              <a:ahLst/>
              <a:cxnLst/>
              <a:rect r="r" b="b" t="t" l="l"/>
              <a:pathLst>
                <a:path h="1850390" w="1156462">
                  <a:moveTo>
                    <a:pt x="979170" y="504952"/>
                  </a:moveTo>
                  <a:cubicBezTo>
                    <a:pt x="1008761" y="504952"/>
                    <a:pt x="1031875" y="510413"/>
                    <a:pt x="1049020" y="519430"/>
                  </a:cubicBezTo>
                  <a:cubicBezTo>
                    <a:pt x="1021334" y="561086"/>
                    <a:pt x="972693" y="612902"/>
                    <a:pt x="901319" y="612902"/>
                  </a:cubicBezTo>
                  <a:cubicBezTo>
                    <a:pt x="869569" y="612902"/>
                    <a:pt x="845820" y="607568"/>
                    <a:pt x="828040" y="599821"/>
                  </a:cubicBezTo>
                  <a:lnTo>
                    <a:pt x="829310" y="598551"/>
                  </a:lnTo>
                  <a:lnTo>
                    <a:pt x="834136" y="593471"/>
                  </a:lnTo>
                  <a:lnTo>
                    <a:pt x="837311" y="590296"/>
                  </a:lnTo>
                  <a:lnTo>
                    <a:pt x="843026" y="584200"/>
                  </a:lnTo>
                  <a:lnTo>
                    <a:pt x="846455" y="580771"/>
                  </a:lnTo>
                  <a:lnTo>
                    <a:pt x="853948" y="574548"/>
                  </a:lnTo>
                  <a:lnTo>
                    <a:pt x="858012" y="571500"/>
                  </a:lnTo>
                  <a:lnTo>
                    <a:pt x="864362" y="566547"/>
                  </a:lnTo>
                  <a:lnTo>
                    <a:pt x="867664" y="564261"/>
                  </a:lnTo>
                  <a:lnTo>
                    <a:pt x="873760" y="559689"/>
                  </a:lnTo>
                  <a:lnTo>
                    <a:pt x="877062" y="557530"/>
                  </a:lnTo>
                  <a:lnTo>
                    <a:pt x="879221" y="556006"/>
                  </a:lnTo>
                  <a:lnTo>
                    <a:pt x="913257" y="534289"/>
                  </a:lnTo>
                  <a:lnTo>
                    <a:pt x="914908" y="533146"/>
                  </a:lnTo>
                  <a:lnTo>
                    <a:pt x="932942" y="522732"/>
                  </a:lnTo>
                  <a:lnTo>
                    <a:pt x="942086" y="517652"/>
                  </a:lnTo>
                  <a:lnTo>
                    <a:pt x="947420" y="514858"/>
                  </a:lnTo>
                  <a:lnTo>
                    <a:pt x="950087" y="513334"/>
                  </a:lnTo>
                  <a:lnTo>
                    <a:pt x="958469" y="508889"/>
                  </a:lnTo>
                  <a:lnTo>
                    <a:pt x="962660" y="506730"/>
                  </a:lnTo>
                  <a:lnTo>
                    <a:pt x="973709" y="505206"/>
                  </a:lnTo>
                  <a:close/>
                  <a:moveTo>
                    <a:pt x="575691" y="911098"/>
                  </a:moveTo>
                  <a:cubicBezTo>
                    <a:pt x="592963" y="911098"/>
                    <a:pt x="607568" y="913384"/>
                    <a:pt x="620141" y="917702"/>
                  </a:cubicBezTo>
                  <a:lnTo>
                    <a:pt x="622681" y="918464"/>
                  </a:lnTo>
                  <a:lnTo>
                    <a:pt x="623951" y="918845"/>
                  </a:lnTo>
                  <a:cubicBezTo>
                    <a:pt x="648335" y="927989"/>
                    <a:pt x="663702" y="943991"/>
                    <a:pt x="673227" y="961771"/>
                  </a:cubicBezTo>
                  <a:cubicBezTo>
                    <a:pt x="635762" y="994791"/>
                    <a:pt x="582168" y="1030097"/>
                    <a:pt x="526161" y="1030097"/>
                  </a:cubicBezTo>
                  <a:cubicBezTo>
                    <a:pt x="472821" y="1030097"/>
                    <a:pt x="441198" y="1010539"/>
                    <a:pt x="423037" y="991743"/>
                  </a:cubicBezTo>
                  <a:lnTo>
                    <a:pt x="437007" y="976757"/>
                  </a:lnTo>
                  <a:lnTo>
                    <a:pt x="444627" y="969645"/>
                  </a:lnTo>
                  <a:cubicBezTo>
                    <a:pt x="450469" y="964311"/>
                    <a:pt x="456565" y="959104"/>
                    <a:pt x="462788" y="954278"/>
                  </a:cubicBezTo>
                  <a:lnTo>
                    <a:pt x="469773" y="948944"/>
                  </a:lnTo>
                  <a:lnTo>
                    <a:pt x="473329" y="946277"/>
                  </a:lnTo>
                  <a:lnTo>
                    <a:pt x="485648" y="938022"/>
                  </a:lnTo>
                  <a:lnTo>
                    <a:pt x="491998" y="934466"/>
                  </a:lnTo>
                  <a:lnTo>
                    <a:pt x="501523" y="929386"/>
                  </a:lnTo>
                  <a:lnTo>
                    <a:pt x="506476" y="927100"/>
                  </a:lnTo>
                  <a:lnTo>
                    <a:pt x="516001" y="922909"/>
                  </a:lnTo>
                  <a:lnTo>
                    <a:pt x="520827" y="921258"/>
                  </a:lnTo>
                  <a:lnTo>
                    <a:pt x="523621" y="920115"/>
                  </a:lnTo>
                  <a:lnTo>
                    <a:pt x="525018" y="919607"/>
                  </a:lnTo>
                  <a:lnTo>
                    <a:pt x="575691" y="911225"/>
                  </a:lnTo>
                  <a:close/>
                  <a:moveTo>
                    <a:pt x="364871" y="1392174"/>
                  </a:moveTo>
                  <a:lnTo>
                    <a:pt x="370205" y="1392174"/>
                  </a:lnTo>
                  <a:lnTo>
                    <a:pt x="372745" y="1392301"/>
                  </a:lnTo>
                  <a:lnTo>
                    <a:pt x="382651" y="1393190"/>
                  </a:lnTo>
                  <a:lnTo>
                    <a:pt x="387477" y="1394079"/>
                  </a:lnTo>
                  <a:cubicBezTo>
                    <a:pt x="407035" y="1397508"/>
                    <a:pt x="424434" y="1405255"/>
                    <a:pt x="439166" y="1414653"/>
                  </a:cubicBezTo>
                  <a:lnTo>
                    <a:pt x="440817" y="1415669"/>
                  </a:lnTo>
                  <a:lnTo>
                    <a:pt x="441579" y="1416177"/>
                  </a:lnTo>
                  <a:lnTo>
                    <a:pt x="475488" y="1447546"/>
                  </a:lnTo>
                  <a:cubicBezTo>
                    <a:pt x="446532" y="1482598"/>
                    <a:pt x="400050" y="1524635"/>
                    <a:pt x="342646" y="1524635"/>
                  </a:cubicBezTo>
                  <a:cubicBezTo>
                    <a:pt x="291338" y="1524635"/>
                    <a:pt x="255778" y="1493012"/>
                    <a:pt x="233172" y="1462786"/>
                  </a:cubicBezTo>
                  <a:lnTo>
                    <a:pt x="282956" y="1419733"/>
                  </a:lnTo>
                  <a:lnTo>
                    <a:pt x="283591" y="1419225"/>
                  </a:lnTo>
                  <a:lnTo>
                    <a:pt x="285115" y="1418336"/>
                  </a:lnTo>
                  <a:lnTo>
                    <a:pt x="289433" y="1415669"/>
                  </a:lnTo>
                  <a:lnTo>
                    <a:pt x="291084" y="1414653"/>
                  </a:lnTo>
                  <a:lnTo>
                    <a:pt x="297688" y="1410589"/>
                  </a:lnTo>
                  <a:lnTo>
                    <a:pt x="301371" y="1408430"/>
                  </a:lnTo>
                  <a:cubicBezTo>
                    <a:pt x="323596" y="1396746"/>
                    <a:pt x="344805" y="1392047"/>
                    <a:pt x="364744" y="1392047"/>
                  </a:cubicBezTo>
                  <a:close/>
                  <a:moveTo>
                    <a:pt x="705231" y="1608963"/>
                  </a:moveTo>
                  <a:lnTo>
                    <a:pt x="699897" y="1611630"/>
                  </a:lnTo>
                  <a:lnTo>
                    <a:pt x="696595" y="1611376"/>
                  </a:lnTo>
                  <a:lnTo>
                    <a:pt x="701675" y="1614932"/>
                  </a:lnTo>
                  <a:lnTo>
                    <a:pt x="704215" y="1614932"/>
                  </a:lnTo>
                  <a:lnTo>
                    <a:pt x="705739" y="1614805"/>
                  </a:lnTo>
                  <a:lnTo>
                    <a:pt x="706501" y="1614170"/>
                  </a:lnTo>
                  <a:lnTo>
                    <a:pt x="705104" y="1609090"/>
                  </a:lnTo>
                  <a:close/>
                  <a:moveTo>
                    <a:pt x="700151" y="1630934"/>
                  </a:moveTo>
                  <a:lnTo>
                    <a:pt x="702437" y="1635252"/>
                  </a:lnTo>
                  <a:lnTo>
                    <a:pt x="703580" y="1637538"/>
                  </a:lnTo>
                  <a:lnTo>
                    <a:pt x="707517" y="1637411"/>
                  </a:lnTo>
                  <a:lnTo>
                    <a:pt x="709676" y="1637538"/>
                  </a:lnTo>
                  <a:lnTo>
                    <a:pt x="710565" y="1637538"/>
                  </a:lnTo>
                  <a:lnTo>
                    <a:pt x="703072" y="1634109"/>
                  </a:lnTo>
                  <a:lnTo>
                    <a:pt x="700151" y="1630807"/>
                  </a:lnTo>
                  <a:close/>
                  <a:moveTo>
                    <a:pt x="710565" y="1637665"/>
                  </a:moveTo>
                  <a:lnTo>
                    <a:pt x="711962" y="1637792"/>
                  </a:lnTo>
                  <a:lnTo>
                    <a:pt x="712724" y="1637792"/>
                  </a:lnTo>
                  <a:lnTo>
                    <a:pt x="710565" y="1637665"/>
                  </a:lnTo>
                  <a:close/>
                  <a:moveTo>
                    <a:pt x="703580" y="1637665"/>
                  </a:moveTo>
                  <a:lnTo>
                    <a:pt x="699389" y="1638808"/>
                  </a:lnTo>
                  <a:lnTo>
                    <a:pt x="697992" y="1640713"/>
                  </a:lnTo>
                  <a:lnTo>
                    <a:pt x="703580" y="1637919"/>
                  </a:lnTo>
                  <a:lnTo>
                    <a:pt x="703580" y="1637792"/>
                  </a:lnTo>
                  <a:close/>
                  <a:moveTo>
                    <a:pt x="696087" y="1648079"/>
                  </a:moveTo>
                  <a:lnTo>
                    <a:pt x="696722" y="1649984"/>
                  </a:lnTo>
                  <a:lnTo>
                    <a:pt x="696214" y="1648333"/>
                  </a:lnTo>
                  <a:lnTo>
                    <a:pt x="696214" y="1648206"/>
                  </a:lnTo>
                  <a:close/>
                  <a:moveTo>
                    <a:pt x="717550" y="1652270"/>
                  </a:moveTo>
                  <a:lnTo>
                    <a:pt x="716788" y="1656207"/>
                  </a:lnTo>
                  <a:lnTo>
                    <a:pt x="717296" y="1658366"/>
                  </a:lnTo>
                  <a:lnTo>
                    <a:pt x="719201" y="1657477"/>
                  </a:lnTo>
                  <a:lnTo>
                    <a:pt x="718058" y="1654048"/>
                  </a:lnTo>
                  <a:lnTo>
                    <a:pt x="717550" y="1652397"/>
                  </a:lnTo>
                  <a:close/>
                  <a:moveTo>
                    <a:pt x="696722" y="1649984"/>
                  </a:moveTo>
                  <a:lnTo>
                    <a:pt x="695833" y="1658239"/>
                  </a:lnTo>
                  <a:lnTo>
                    <a:pt x="697357" y="1661541"/>
                  </a:lnTo>
                  <a:lnTo>
                    <a:pt x="703580" y="1662684"/>
                  </a:lnTo>
                  <a:lnTo>
                    <a:pt x="704723" y="1654429"/>
                  </a:lnTo>
                  <a:lnTo>
                    <a:pt x="697230" y="1650746"/>
                  </a:lnTo>
                  <a:lnTo>
                    <a:pt x="696976" y="1650492"/>
                  </a:lnTo>
                  <a:lnTo>
                    <a:pt x="696849" y="1650238"/>
                  </a:lnTo>
                  <a:close/>
                  <a:moveTo>
                    <a:pt x="703580" y="1662557"/>
                  </a:moveTo>
                  <a:lnTo>
                    <a:pt x="703707" y="1666240"/>
                  </a:lnTo>
                  <a:lnTo>
                    <a:pt x="705866" y="1667510"/>
                  </a:lnTo>
                  <a:lnTo>
                    <a:pt x="704596" y="1664081"/>
                  </a:lnTo>
                  <a:lnTo>
                    <a:pt x="703453" y="1662557"/>
                  </a:lnTo>
                  <a:close/>
                  <a:moveTo>
                    <a:pt x="720725" y="1666875"/>
                  </a:moveTo>
                  <a:lnTo>
                    <a:pt x="722884" y="1669415"/>
                  </a:lnTo>
                  <a:lnTo>
                    <a:pt x="722376" y="1667764"/>
                  </a:lnTo>
                  <a:lnTo>
                    <a:pt x="721995" y="1667002"/>
                  </a:lnTo>
                  <a:close/>
                  <a:moveTo>
                    <a:pt x="705993" y="1667510"/>
                  </a:moveTo>
                  <a:lnTo>
                    <a:pt x="707390" y="1681226"/>
                  </a:lnTo>
                  <a:lnTo>
                    <a:pt x="711581" y="1684147"/>
                  </a:lnTo>
                  <a:lnTo>
                    <a:pt x="713105" y="1684655"/>
                  </a:lnTo>
                  <a:lnTo>
                    <a:pt x="710946" y="1682242"/>
                  </a:lnTo>
                  <a:lnTo>
                    <a:pt x="715137" y="1675892"/>
                  </a:lnTo>
                  <a:lnTo>
                    <a:pt x="713740" y="1671955"/>
                  </a:lnTo>
                  <a:lnTo>
                    <a:pt x="710057" y="1668907"/>
                  </a:lnTo>
                  <a:lnTo>
                    <a:pt x="706374" y="1667637"/>
                  </a:lnTo>
                  <a:lnTo>
                    <a:pt x="705993" y="1667510"/>
                  </a:lnTo>
                  <a:close/>
                  <a:moveTo>
                    <a:pt x="722376" y="1678178"/>
                  </a:moveTo>
                  <a:lnTo>
                    <a:pt x="713994" y="1684909"/>
                  </a:lnTo>
                  <a:lnTo>
                    <a:pt x="723519" y="1688465"/>
                  </a:lnTo>
                  <a:lnTo>
                    <a:pt x="729996" y="1690751"/>
                  </a:lnTo>
                  <a:lnTo>
                    <a:pt x="729107" y="1687830"/>
                  </a:lnTo>
                  <a:lnTo>
                    <a:pt x="728472" y="1686306"/>
                  </a:lnTo>
                  <a:lnTo>
                    <a:pt x="722376" y="1678178"/>
                  </a:lnTo>
                  <a:close/>
                  <a:moveTo>
                    <a:pt x="715772" y="1707261"/>
                  </a:moveTo>
                  <a:lnTo>
                    <a:pt x="717677" y="1709166"/>
                  </a:lnTo>
                  <a:lnTo>
                    <a:pt x="718947" y="1709166"/>
                  </a:lnTo>
                  <a:lnTo>
                    <a:pt x="720852" y="1708658"/>
                  </a:lnTo>
                  <a:lnTo>
                    <a:pt x="720979" y="1708658"/>
                  </a:lnTo>
                  <a:lnTo>
                    <a:pt x="717423" y="1707769"/>
                  </a:lnTo>
                  <a:lnTo>
                    <a:pt x="715899" y="1707261"/>
                  </a:lnTo>
                  <a:close/>
                  <a:moveTo>
                    <a:pt x="724154" y="1699133"/>
                  </a:moveTo>
                  <a:lnTo>
                    <a:pt x="723392" y="1707261"/>
                  </a:lnTo>
                  <a:lnTo>
                    <a:pt x="720852" y="1708658"/>
                  </a:lnTo>
                  <a:lnTo>
                    <a:pt x="731266" y="1711071"/>
                  </a:lnTo>
                  <a:lnTo>
                    <a:pt x="734060" y="1716405"/>
                  </a:lnTo>
                  <a:lnTo>
                    <a:pt x="734314" y="1717040"/>
                  </a:lnTo>
                  <a:lnTo>
                    <a:pt x="734314" y="1723136"/>
                  </a:lnTo>
                  <a:lnTo>
                    <a:pt x="740537" y="1723136"/>
                  </a:lnTo>
                  <a:lnTo>
                    <a:pt x="741172" y="1723009"/>
                  </a:lnTo>
                  <a:lnTo>
                    <a:pt x="737743" y="1713484"/>
                  </a:lnTo>
                  <a:lnTo>
                    <a:pt x="736092" y="1708785"/>
                  </a:lnTo>
                  <a:lnTo>
                    <a:pt x="734822" y="1708912"/>
                  </a:lnTo>
                  <a:lnTo>
                    <a:pt x="734314" y="1708912"/>
                  </a:lnTo>
                  <a:lnTo>
                    <a:pt x="725932" y="1705991"/>
                  </a:lnTo>
                  <a:lnTo>
                    <a:pt x="724027" y="1699133"/>
                  </a:lnTo>
                  <a:close/>
                  <a:moveTo>
                    <a:pt x="737870" y="1730883"/>
                  </a:moveTo>
                  <a:lnTo>
                    <a:pt x="737870" y="1737741"/>
                  </a:lnTo>
                  <a:lnTo>
                    <a:pt x="740156" y="1737614"/>
                  </a:lnTo>
                  <a:lnTo>
                    <a:pt x="741299" y="1737868"/>
                  </a:lnTo>
                  <a:lnTo>
                    <a:pt x="742696" y="1738122"/>
                  </a:lnTo>
                  <a:lnTo>
                    <a:pt x="743331" y="1738376"/>
                  </a:lnTo>
                  <a:lnTo>
                    <a:pt x="746506" y="1740027"/>
                  </a:lnTo>
                  <a:lnTo>
                    <a:pt x="748030" y="1740789"/>
                  </a:lnTo>
                  <a:lnTo>
                    <a:pt x="747395" y="1739265"/>
                  </a:lnTo>
                  <a:lnTo>
                    <a:pt x="747268" y="1738503"/>
                  </a:lnTo>
                  <a:lnTo>
                    <a:pt x="747141" y="1738376"/>
                  </a:lnTo>
                  <a:lnTo>
                    <a:pt x="743839" y="1733297"/>
                  </a:lnTo>
                  <a:lnTo>
                    <a:pt x="741299" y="1731900"/>
                  </a:lnTo>
                  <a:lnTo>
                    <a:pt x="739267" y="1730757"/>
                  </a:lnTo>
                  <a:close/>
                  <a:moveTo>
                    <a:pt x="734441" y="1733423"/>
                  </a:moveTo>
                  <a:lnTo>
                    <a:pt x="730250" y="1736090"/>
                  </a:lnTo>
                  <a:lnTo>
                    <a:pt x="731520" y="1738630"/>
                  </a:lnTo>
                  <a:lnTo>
                    <a:pt x="733552" y="1742186"/>
                  </a:lnTo>
                  <a:lnTo>
                    <a:pt x="735457" y="1740916"/>
                  </a:lnTo>
                  <a:lnTo>
                    <a:pt x="734822" y="1738630"/>
                  </a:lnTo>
                  <a:lnTo>
                    <a:pt x="733425" y="1734947"/>
                  </a:lnTo>
                  <a:lnTo>
                    <a:pt x="734441" y="1733550"/>
                  </a:lnTo>
                  <a:close/>
                  <a:moveTo>
                    <a:pt x="733425" y="1742059"/>
                  </a:moveTo>
                  <a:lnTo>
                    <a:pt x="731012" y="1743583"/>
                  </a:lnTo>
                  <a:lnTo>
                    <a:pt x="733806" y="1742694"/>
                  </a:lnTo>
                  <a:lnTo>
                    <a:pt x="733425" y="1742059"/>
                  </a:lnTo>
                  <a:close/>
                  <a:moveTo>
                    <a:pt x="754888" y="1778635"/>
                  </a:moveTo>
                  <a:lnTo>
                    <a:pt x="754380" y="1785493"/>
                  </a:lnTo>
                  <a:lnTo>
                    <a:pt x="755015" y="1788922"/>
                  </a:lnTo>
                  <a:lnTo>
                    <a:pt x="757809" y="1797812"/>
                  </a:lnTo>
                  <a:lnTo>
                    <a:pt x="761873" y="1798574"/>
                  </a:lnTo>
                  <a:lnTo>
                    <a:pt x="764794" y="1799844"/>
                  </a:lnTo>
                  <a:lnTo>
                    <a:pt x="766318" y="1799844"/>
                  </a:lnTo>
                  <a:lnTo>
                    <a:pt x="769112" y="1799082"/>
                  </a:lnTo>
                  <a:lnTo>
                    <a:pt x="770382" y="1796288"/>
                  </a:lnTo>
                  <a:lnTo>
                    <a:pt x="769493" y="1794129"/>
                  </a:lnTo>
                  <a:lnTo>
                    <a:pt x="769239" y="1792986"/>
                  </a:lnTo>
                  <a:lnTo>
                    <a:pt x="758063" y="1786128"/>
                  </a:lnTo>
                  <a:lnTo>
                    <a:pt x="755015" y="1778635"/>
                  </a:lnTo>
                  <a:close/>
                  <a:moveTo>
                    <a:pt x="771271" y="1815973"/>
                  </a:moveTo>
                  <a:lnTo>
                    <a:pt x="766953" y="1816354"/>
                  </a:lnTo>
                  <a:lnTo>
                    <a:pt x="765048" y="1816354"/>
                  </a:lnTo>
                  <a:lnTo>
                    <a:pt x="770255" y="1820545"/>
                  </a:lnTo>
                  <a:lnTo>
                    <a:pt x="771652" y="1823339"/>
                  </a:lnTo>
                  <a:lnTo>
                    <a:pt x="771906" y="1827657"/>
                  </a:lnTo>
                  <a:lnTo>
                    <a:pt x="771906" y="1829943"/>
                  </a:lnTo>
                  <a:lnTo>
                    <a:pt x="776986" y="1820291"/>
                  </a:lnTo>
                  <a:lnTo>
                    <a:pt x="774446" y="1816862"/>
                  </a:lnTo>
                  <a:lnTo>
                    <a:pt x="772668" y="1815846"/>
                  </a:lnTo>
                  <a:close/>
                  <a:moveTo>
                    <a:pt x="781939" y="1832102"/>
                  </a:moveTo>
                  <a:lnTo>
                    <a:pt x="779018" y="1832991"/>
                  </a:lnTo>
                  <a:lnTo>
                    <a:pt x="777494" y="1834134"/>
                  </a:lnTo>
                  <a:lnTo>
                    <a:pt x="781050" y="1833118"/>
                  </a:lnTo>
                  <a:lnTo>
                    <a:pt x="782574" y="1832356"/>
                  </a:lnTo>
                  <a:lnTo>
                    <a:pt x="782193" y="1832229"/>
                  </a:lnTo>
                  <a:close/>
                  <a:moveTo>
                    <a:pt x="786003" y="1830578"/>
                  </a:moveTo>
                  <a:lnTo>
                    <a:pt x="783844" y="1831848"/>
                  </a:lnTo>
                  <a:lnTo>
                    <a:pt x="782574" y="1832356"/>
                  </a:lnTo>
                  <a:lnTo>
                    <a:pt x="787273" y="1840230"/>
                  </a:lnTo>
                  <a:lnTo>
                    <a:pt x="786384" y="1845310"/>
                  </a:lnTo>
                  <a:lnTo>
                    <a:pt x="789178" y="1841881"/>
                  </a:lnTo>
                  <a:lnTo>
                    <a:pt x="790448" y="1839976"/>
                  </a:lnTo>
                  <a:lnTo>
                    <a:pt x="787527" y="1833626"/>
                  </a:lnTo>
                  <a:lnTo>
                    <a:pt x="786130" y="1830451"/>
                  </a:lnTo>
                  <a:close/>
                  <a:moveTo>
                    <a:pt x="776224" y="1835277"/>
                  </a:moveTo>
                  <a:lnTo>
                    <a:pt x="771652" y="1836547"/>
                  </a:lnTo>
                  <a:lnTo>
                    <a:pt x="769620" y="1838833"/>
                  </a:lnTo>
                  <a:lnTo>
                    <a:pt x="769493" y="1843024"/>
                  </a:lnTo>
                  <a:lnTo>
                    <a:pt x="768985" y="1845310"/>
                  </a:lnTo>
                  <a:lnTo>
                    <a:pt x="768985" y="1845437"/>
                  </a:lnTo>
                  <a:lnTo>
                    <a:pt x="771525" y="1845437"/>
                  </a:lnTo>
                  <a:lnTo>
                    <a:pt x="776224" y="1835150"/>
                  </a:lnTo>
                  <a:close/>
                  <a:moveTo>
                    <a:pt x="768985" y="1845564"/>
                  </a:moveTo>
                  <a:lnTo>
                    <a:pt x="765302" y="1845564"/>
                  </a:lnTo>
                  <a:lnTo>
                    <a:pt x="767588" y="1850390"/>
                  </a:lnTo>
                  <a:lnTo>
                    <a:pt x="768350" y="1848993"/>
                  </a:lnTo>
                  <a:lnTo>
                    <a:pt x="768985" y="1845564"/>
                  </a:lnTo>
                  <a:close/>
                  <a:moveTo>
                    <a:pt x="1156335" y="0"/>
                  </a:moveTo>
                  <a:cubicBezTo>
                    <a:pt x="1148334" y="9652"/>
                    <a:pt x="1140968" y="17526"/>
                    <a:pt x="1135253" y="21971"/>
                  </a:cubicBezTo>
                  <a:cubicBezTo>
                    <a:pt x="1107059" y="43434"/>
                    <a:pt x="868934" y="178562"/>
                    <a:pt x="823341" y="190627"/>
                  </a:cubicBezTo>
                  <a:lnTo>
                    <a:pt x="809117" y="178689"/>
                  </a:lnTo>
                  <a:lnTo>
                    <a:pt x="799465" y="169672"/>
                  </a:lnTo>
                  <a:lnTo>
                    <a:pt x="798322" y="168529"/>
                  </a:lnTo>
                  <a:lnTo>
                    <a:pt x="798322" y="168656"/>
                  </a:lnTo>
                  <a:lnTo>
                    <a:pt x="784352" y="155448"/>
                  </a:lnTo>
                  <a:lnTo>
                    <a:pt x="776732" y="148590"/>
                  </a:lnTo>
                  <a:lnTo>
                    <a:pt x="773430" y="145415"/>
                  </a:lnTo>
                  <a:lnTo>
                    <a:pt x="771779" y="144018"/>
                  </a:lnTo>
                  <a:lnTo>
                    <a:pt x="750824" y="124714"/>
                  </a:lnTo>
                  <a:lnTo>
                    <a:pt x="742950" y="117729"/>
                  </a:lnTo>
                  <a:lnTo>
                    <a:pt x="742950" y="117729"/>
                  </a:lnTo>
                  <a:lnTo>
                    <a:pt x="742823" y="117729"/>
                  </a:lnTo>
                  <a:lnTo>
                    <a:pt x="732155" y="108077"/>
                  </a:lnTo>
                  <a:lnTo>
                    <a:pt x="726694" y="103378"/>
                  </a:lnTo>
                  <a:lnTo>
                    <a:pt x="723646" y="100457"/>
                  </a:lnTo>
                  <a:lnTo>
                    <a:pt x="712851" y="90932"/>
                  </a:lnTo>
                  <a:lnTo>
                    <a:pt x="708406" y="86995"/>
                  </a:lnTo>
                  <a:lnTo>
                    <a:pt x="705231" y="84201"/>
                  </a:lnTo>
                  <a:lnTo>
                    <a:pt x="703707" y="82931"/>
                  </a:lnTo>
                  <a:lnTo>
                    <a:pt x="698246" y="78105"/>
                  </a:lnTo>
                  <a:lnTo>
                    <a:pt x="695452" y="75819"/>
                  </a:lnTo>
                  <a:lnTo>
                    <a:pt x="695579" y="75819"/>
                  </a:lnTo>
                  <a:lnTo>
                    <a:pt x="695452" y="75692"/>
                  </a:lnTo>
                  <a:lnTo>
                    <a:pt x="695325" y="75692"/>
                  </a:lnTo>
                  <a:lnTo>
                    <a:pt x="687070" y="68580"/>
                  </a:lnTo>
                  <a:lnTo>
                    <a:pt x="683133" y="65024"/>
                  </a:lnTo>
                  <a:lnTo>
                    <a:pt x="680339" y="62738"/>
                  </a:lnTo>
                  <a:lnTo>
                    <a:pt x="679069" y="61468"/>
                  </a:lnTo>
                  <a:lnTo>
                    <a:pt x="679069" y="61595"/>
                  </a:lnTo>
                  <a:lnTo>
                    <a:pt x="664972" y="49403"/>
                  </a:lnTo>
                  <a:lnTo>
                    <a:pt x="663448" y="48006"/>
                  </a:lnTo>
                  <a:lnTo>
                    <a:pt x="662686" y="47371"/>
                  </a:lnTo>
                  <a:lnTo>
                    <a:pt x="657225" y="42672"/>
                  </a:lnTo>
                  <a:lnTo>
                    <a:pt x="654812" y="40513"/>
                  </a:lnTo>
                  <a:lnTo>
                    <a:pt x="652018" y="38227"/>
                  </a:lnTo>
                  <a:lnTo>
                    <a:pt x="650621" y="37084"/>
                  </a:lnTo>
                  <a:lnTo>
                    <a:pt x="645795" y="33020"/>
                  </a:lnTo>
                  <a:lnTo>
                    <a:pt x="643509" y="30988"/>
                  </a:lnTo>
                  <a:lnTo>
                    <a:pt x="643255" y="30734"/>
                  </a:lnTo>
                  <a:lnTo>
                    <a:pt x="637540" y="26035"/>
                  </a:lnTo>
                  <a:lnTo>
                    <a:pt x="635000" y="23876"/>
                  </a:lnTo>
                  <a:lnTo>
                    <a:pt x="630174" y="19939"/>
                  </a:lnTo>
                  <a:lnTo>
                    <a:pt x="615315" y="8509"/>
                  </a:lnTo>
                  <a:lnTo>
                    <a:pt x="610997" y="6223"/>
                  </a:lnTo>
                  <a:lnTo>
                    <a:pt x="607187" y="5842"/>
                  </a:lnTo>
                  <a:cubicBezTo>
                    <a:pt x="587502" y="5842"/>
                    <a:pt x="556133" y="48260"/>
                    <a:pt x="556133" y="48260"/>
                  </a:cubicBezTo>
                  <a:cubicBezTo>
                    <a:pt x="556133" y="48260"/>
                    <a:pt x="550545" y="123952"/>
                    <a:pt x="544576" y="219202"/>
                  </a:cubicBezTo>
                  <a:lnTo>
                    <a:pt x="544322" y="223393"/>
                  </a:lnTo>
                  <a:lnTo>
                    <a:pt x="544322" y="225425"/>
                  </a:lnTo>
                  <a:lnTo>
                    <a:pt x="543687" y="233934"/>
                  </a:lnTo>
                  <a:lnTo>
                    <a:pt x="543560" y="238125"/>
                  </a:lnTo>
                  <a:lnTo>
                    <a:pt x="543433" y="238125"/>
                  </a:lnTo>
                  <a:lnTo>
                    <a:pt x="542671" y="250952"/>
                  </a:lnTo>
                  <a:lnTo>
                    <a:pt x="542417" y="257429"/>
                  </a:lnTo>
                  <a:lnTo>
                    <a:pt x="541655" y="269621"/>
                  </a:lnTo>
                  <a:lnTo>
                    <a:pt x="541401" y="275717"/>
                  </a:lnTo>
                  <a:lnTo>
                    <a:pt x="540893" y="283210"/>
                  </a:lnTo>
                  <a:lnTo>
                    <a:pt x="540766" y="287020"/>
                  </a:lnTo>
                  <a:lnTo>
                    <a:pt x="539877" y="303022"/>
                  </a:lnTo>
                  <a:lnTo>
                    <a:pt x="539750" y="304927"/>
                  </a:lnTo>
                  <a:lnTo>
                    <a:pt x="539750" y="305816"/>
                  </a:lnTo>
                  <a:lnTo>
                    <a:pt x="538861" y="321183"/>
                  </a:lnTo>
                  <a:lnTo>
                    <a:pt x="538480" y="328930"/>
                  </a:lnTo>
                  <a:lnTo>
                    <a:pt x="538353" y="330327"/>
                  </a:lnTo>
                  <a:lnTo>
                    <a:pt x="538353" y="330962"/>
                  </a:lnTo>
                  <a:lnTo>
                    <a:pt x="538226" y="334645"/>
                  </a:lnTo>
                  <a:lnTo>
                    <a:pt x="538099" y="336296"/>
                  </a:lnTo>
                  <a:lnTo>
                    <a:pt x="533273" y="352425"/>
                  </a:lnTo>
                  <a:lnTo>
                    <a:pt x="530352" y="360807"/>
                  </a:lnTo>
                  <a:lnTo>
                    <a:pt x="528447" y="366395"/>
                  </a:lnTo>
                  <a:lnTo>
                    <a:pt x="527304" y="369189"/>
                  </a:lnTo>
                  <a:cubicBezTo>
                    <a:pt x="521462" y="385953"/>
                    <a:pt x="514350" y="402209"/>
                    <a:pt x="506984" y="413512"/>
                  </a:cubicBezTo>
                  <a:lnTo>
                    <a:pt x="502031" y="420497"/>
                  </a:lnTo>
                  <a:lnTo>
                    <a:pt x="497840" y="425704"/>
                  </a:lnTo>
                  <a:lnTo>
                    <a:pt x="495681" y="428371"/>
                  </a:lnTo>
                  <a:lnTo>
                    <a:pt x="494538" y="429768"/>
                  </a:lnTo>
                  <a:cubicBezTo>
                    <a:pt x="463296" y="467741"/>
                    <a:pt x="386969" y="550418"/>
                    <a:pt x="324612" y="613664"/>
                  </a:cubicBezTo>
                  <a:lnTo>
                    <a:pt x="314960" y="608203"/>
                  </a:lnTo>
                  <a:lnTo>
                    <a:pt x="310261" y="605663"/>
                  </a:lnTo>
                  <a:lnTo>
                    <a:pt x="310261" y="605536"/>
                  </a:lnTo>
                  <a:lnTo>
                    <a:pt x="302895" y="601472"/>
                  </a:lnTo>
                  <a:lnTo>
                    <a:pt x="299212" y="599313"/>
                  </a:lnTo>
                  <a:lnTo>
                    <a:pt x="299212" y="599440"/>
                  </a:lnTo>
                  <a:lnTo>
                    <a:pt x="289433" y="593852"/>
                  </a:lnTo>
                  <a:lnTo>
                    <a:pt x="284353" y="591058"/>
                  </a:lnTo>
                  <a:lnTo>
                    <a:pt x="284480" y="591058"/>
                  </a:lnTo>
                  <a:lnTo>
                    <a:pt x="281940" y="589661"/>
                  </a:lnTo>
                  <a:lnTo>
                    <a:pt x="280670" y="589026"/>
                  </a:lnTo>
                  <a:lnTo>
                    <a:pt x="273050" y="584835"/>
                  </a:lnTo>
                  <a:lnTo>
                    <a:pt x="269113" y="582676"/>
                  </a:lnTo>
                  <a:lnTo>
                    <a:pt x="269113" y="582549"/>
                  </a:lnTo>
                  <a:lnTo>
                    <a:pt x="262890" y="579120"/>
                  </a:lnTo>
                  <a:lnTo>
                    <a:pt x="259588" y="577469"/>
                  </a:lnTo>
                  <a:lnTo>
                    <a:pt x="241554" y="567563"/>
                  </a:lnTo>
                  <a:lnTo>
                    <a:pt x="241427" y="567436"/>
                  </a:lnTo>
                  <a:lnTo>
                    <a:pt x="241427" y="567563"/>
                  </a:lnTo>
                  <a:lnTo>
                    <a:pt x="197104" y="543560"/>
                  </a:lnTo>
                  <a:lnTo>
                    <a:pt x="194310" y="542163"/>
                  </a:lnTo>
                  <a:lnTo>
                    <a:pt x="184023" y="536702"/>
                  </a:lnTo>
                  <a:lnTo>
                    <a:pt x="179324" y="534416"/>
                  </a:lnTo>
                  <a:lnTo>
                    <a:pt x="177800" y="533527"/>
                  </a:lnTo>
                  <a:lnTo>
                    <a:pt x="177038" y="533273"/>
                  </a:lnTo>
                  <a:lnTo>
                    <a:pt x="170688" y="529971"/>
                  </a:lnTo>
                  <a:lnTo>
                    <a:pt x="167894" y="528574"/>
                  </a:lnTo>
                  <a:lnTo>
                    <a:pt x="163830" y="526669"/>
                  </a:lnTo>
                  <a:lnTo>
                    <a:pt x="161925" y="525780"/>
                  </a:lnTo>
                  <a:lnTo>
                    <a:pt x="150749" y="520700"/>
                  </a:lnTo>
                  <a:lnTo>
                    <a:pt x="143891" y="518414"/>
                  </a:lnTo>
                  <a:lnTo>
                    <a:pt x="137287" y="517906"/>
                  </a:lnTo>
                  <a:cubicBezTo>
                    <a:pt x="112649" y="517906"/>
                    <a:pt x="98298" y="550418"/>
                    <a:pt x="96393" y="574040"/>
                  </a:cubicBezTo>
                  <a:cubicBezTo>
                    <a:pt x="94996" y="592963"/>
                    <a:pt x="68453" y="867410"/>
                    <a:pt x="56261" y="1027430"/>
                  </a:cubicBezTo>
                  <a:cubicBezTo>
                    <a:pt x="51689" y="1044702"/>
                    <a:pt x="45720" y="1067181"/>
                    <a:pt x="38862" y="1091311"/>
                  </a:cubicBezTo>
                  <a:lnTo>
                    <a:pt x="34163" y="1090549"/>
                  </a:lnTo>
                  <a:lnTo>
                    <a:pt x="31750" y="1090041"/>
                  </a:lnTo>
                  <a:lnTo>
                    <a:pt x="31877" y="1090041"/>
                  </a:lnTo>
                  <a:lnTo>
                    <a:pt x="28702" y="1089533"/>
                  </a:lnTo>
                  <a:lnTo>
                    <a:pt x="27305" y="1089279"/>
                  </a:lnTo>
                  <a:lnTo>
                    <a:pt x="27178" y="1089406"/>
                  </a:lnTo>
                  <a:lnTo>
                    <a:pt x="9144" y="1086866"/>
                  </a:lnTo>
                  <a:lnTo>
                    <a:pt x="0" y="1085596"/>
                  </a:lnTo>
                  <a:lnTo>
                    <a:pt x="0" y="1850390"/>
                  </a:lnTo>
                  <a:lnTo>
                    <a:pt x="765302" y="1845437"/>
                  </a:lnTo>
                  <a:lnTo>
                    <a:pt x="761746" y="1838071"/>
                  </a:lnTo>
                  <a:lnTo>
                    <a:pt x="758952" y="1831975"/>
                  </a:lnTo>
                  <a:lnTo>
                    <a:pt x="760730" y="1828800"/>
                  </a:lnTo>
                  <a:lnTo>
                    <a:pt x="761619" y="1827022"/>
                  </a:lnTo>
                  <a:lnTo>
                    <a:pt x="758063" y="1826895"/>
                  </a:lnTo>
                  <a:lnTo>
                    <a:pt x="757047" y="1827657"/>
                  </a:lnTo>
                  <a:lnTo>
                    <a:pt x="751586" y="1815973"/>
                  </a:lnTo>
                  <a:lnTo>
                    <a:pt x="748919" y="1810004"/>
                  </a:lnTo>
                  <a:lnTo>
                    <a:pt x="752856" y="1810258"/>
                  </a:lnTo>
                  <a:lnTo>
                    <a:pt x="754888" y="1810004"/>
                  </a:lnTo>
                  <a:lnTo>
                    <a:pt x="750189" y="1806321"/>
                  </a:lnTo>
                  <a:lnTo>
                    <a:pt x="747395" y="1806448"/>
                  </a:lnTo>
                  <a:lnTo>
                    <a:pt x="739902" y="1788160"/>
                  </a:lnTo>
                  <a:lnTo>
                    <a:pt x="741172" y="1789049"/>
                  </a:lnTo>
                  <a:lnTo>
                    <a:pt x="745490" y="1790192"/>
                  </a:lnTo>
                  <a:lnTo>
                    <a:pt x="751459" y="1792097"/>
                  </a:lnTo>
                  <a:lnTo>
                    <a:pt x="742442" y="1787906"/>
                  </a:lnTo>
                  <a:lnTo>
                    <a:pt x="741807" y="1786128"/>
                  </a:lnTo>
                  <a:lnTo>
                    <a:pt x="741680" y="1781810"/>
                  </a:lnTo>
                  <a:lnTo>
                    <a:pt x="741172" y="1779778"/>
                  </a:lnTo>
                  <a:lnTo>
                    <a:pt x="740918" y="1778508"/>
                  </a:lnTo>
                  <a:lnTo>
                    <a:pt x="740410" y="1777873"/>
                  </a:lnTo>
                  <a:lnTo>
                    <a:pt x="740918" y="1776730"/>
                  </a:lnTo>
                  <a:lnTo>
                    <a:pt x="741172" y="1776222"/>
                  </a:lnTo>
                  <a:lnTo>
                    <a:pt x="746633" y="1773555"/>
                  </a:lnTo>
                  <a:lnTo>
                    <a:pt x="743966" y="1769745"/>
                  </a:lnTo>
                  <a:lnTo>
                    <a:pt x="741680" y="1763776"/>
                  </a:lnTo>
                  <a:lnTo>
                    <a:pt x="741172" y="1760601"/>
                  </a:lnTo>
                  <a:lnTo>
                    <a:pt x="739648" y="1751076"/>
                  </a:lnTo>
                  <a:lnTo>
                    <a:pt x="734314" y="1748917"/>
                  </a:lnTo>
                  <a:lnTo>
                    <a:pt x="733933" y="1748790"/>
                  </a:lnTo>
                  <a:lnTo>
                    <a:pt x="733806" y="1748790"/>
                  </a:lnTo>
                  <a:lnTo>
                    <a:pt x="733044" y="1751076"/>
                  </a:lnTo>
                  <a:lnTo>
                    <a:pt x="731012" y="1751076"/>
                  </a:lnTo>
                  <a:lnTo>
                    <a:pt x="739140" y="1770761"/>
                  </a:lnTo>
                  <a:lnTo>
                    <a:pt x="739648" y="1780921"/>
                  </a:lnTo>
                  <a:lnTo>
                    <a:pt x="740156" y="1788033"/>
                  </a:lnTo>
                  <a:lnTo>
                    <a:pt x="713994" y="1720088"/>
                  </a:lnTo>
                  <a:lnTo>
                    <a:pt x="715137" y="1716532"/>
                  </a:lnTo>
                  <a:lnTo>
                    <a:pt x="712470" y="1716151"/>
                  </a:lnTo>
                  <a:lnTo>
                    <a:pt x="711200" y="1716278"/>
                  </a:lnTo>
                  <a:lnTo>
                    <a:pt x="708406" y="1708404"/>
                  </a:lnTo>
                  <a:lnTo>
                    <a:pt x="709930" y="1708658"/>
                  </a:lnTo>
                  <a:lnTo>
                    <a:pt x="710565" y="1708658"/>
                  </a:lnTo>
                  <a:lnTo>
                    <a:pt x="713867" y="1705991"/>
                  </a:lnTo>
                  <a:lnTo>
                    <a:pt x="715137" y="1706499"/>
                  </a:lnTo>
                  <a:lnTo>
                    <a:pt x="715899" y="1706753"/>
                  </a:lnTo>
                  <a:lnTo>
                    <a:pt x="714629" y="1704848"/>
                  </a:lnTo>
                  <a:lnTo>
                    <a:pt x="713994" y="1703705"/>
                  </a:lnTo>
                  <a:lnTo>
                    <a:pt x="710692" y="1698117"/>
                  </a:lnTo>
                  <a:lnTo>
                    <a:pt x="707263" y="1699260"/>
                  </a:lnTo>
                  <a:lnTo>
                    <a:pt x="706120" y="1700022"/>
                  </a:lnTo>
                  <a:lnTo>
                    <a:pt x="705612" y="1700657"/>
                  </a:lnTo>
                  <a:lnTo>
                    <a:pt x="698754" y="1680337"/>
                  </a:lnTo>
                  <a:lnTo>
                    <a:pt x="695452" y="1670177"/>
                  </a:lnTo>
                  <a:lnTo>
                    <a:pt x="695452" y="1670050"/>
                  </a:lnTo>
                  <a:lnTo>
                    <a:pt x="691388" y="1657604"/>
                  </a:lnTo>
                  <a:lnTo>
                    <a:pt x="689483" y="1651381"/>
                  </a:lnTo>
                  <a:lnTo>
                    <a:pt x="689737" y="1646555"/>
                  </a:lnTo>
                  <a:lnTo>
                    <a:pt x="689991" y="1644269"/>
                  </a:lnTo>
                  <a:lnTo>
                    <a:pt x="695071" y="1645920"/>
                  </a:lnTo>
                  <a:lnTo>
                    <a:pt x="695833" y="1647444"/>
                  </a:lnTo>
                  <a:lnTo>
                    <a:pt x="695960" y="1642618"/>
                  </a:lnTo>
                  <a:lnTo>
                    <a:pt x="697103" y="1640967"/>
                  </a:lnTo>
                  <a:lnTo>
                    <a:pt x="697611" y="1640332"/>
                  </a:lnTo>
                  <a:lnTo>
                    <a:pt x="697738" y="1640078"/>
                  </a:lnTo>
                  <a:lnTo>
                    <a:pt x="692658" y="1642745"/>
                  </a:lnTo>
                  <a:lnTo>
                    <a:pt x="689991" y="1644015"/>
                  </a:lnTo>
                  <a:lnTo>
                    <a:pt x="691642" y="1624076"/>
                  </a:lnTo>
                  <a:lnTo>
                    <a:pt x="692531" y="1614170"/>
                  </a:lnTo>
                  <a:lnTo>
                    <a:pt x="692912" y="1613662"/>
                  </a:lnTo>
                  <a:lnTo>
                    <a:pt x="693039" y="1613408"/>
                  </a:lnTo>
                  <a:lnTo>
                    <a:pt x="692658" y="1613408"/>
                  </a:lnTo>
                  <a:lnTo>
                    <a:pt x="694182" y="1599692"/>
                  </a:lnTo>
                  <a:lnTo>
                    <a:pt x="695071" y="1592834"/>
                  </a:lnTo>
                  <a:lnTo>
                    <a:pt x="695579" y="1588262"/>
                  </a:lnTo>
                  <a:lnTo>
                    <a:pt x="696087" y="1584833"/>
                  </a:lnTo>
                  <a:lnTo>
                    <a:pt x="696341" y="1583182"/>
                  </a:lnTo>
                  <a:lnTo>
                    <a:pt x="696468" y="1583309"/>
                  </a:lnTo>
                  <a:lnTo>
                    <a:pt x="696468" y="1583436"/>
                  </a:lnTo>
                  <a:lnTo>
                    <a:pt x="698500" y="1589405"/>
                  </a:lnTo>
                  <a:lnTo>
                    <a:pt x="699897" y="1589532"/>
                  </a:lnTo>
                  <a:lnTo>
                    <a:pt x="700024" y="1589532"/>
                  </a:lnTo>
                  <a:lnTo>
                    <a:pt x="697992" y="1581404"/>
                  </a:lnTo>
                  <a:lnTo>
                    <a:pt x="697103" y="1577340"/>
                  </a:lnTo>
                  <a:lnTo>
                    <a:pt x="699389" y="1561338"/>
                  </a:lnTo>
                  <a:lnTo>
                    <a:pt x="700786" y="1553464"/>
                  </a:lnTo>
                  <a:lnTo>
                    <a:pt x="702945" y="1540764"/>
                  </a:lnTo>
                  <a:lnTo>
                    <a:pt x="704215" y="1534414"/>
                  </a:lnTo>
                  <a:cubicBezTo>
                    <a:pt x="715772" y="1472565"/>
                    <a:pt x="732917" y="1411859"/>
                    <a:pt x="755396" y="1352931"/>
                  </a:cubicBezTo>
                  <a:lnTo>
                    <a:pt x="757682" y="1346708"/>
                  </a:lnTo>
                  <a:lnTo>
                    <a:pt x="800608" y="1249934"/>
                  </a:lnTo>
                  <a:cubicBezTo>
                    <a:pt x="803529" y="1244219"/>
                    <a:pt x="806577" y="1238377"/>
                    <a:pt x="809498" y="1232662"/>
                  </a:cubicBezTo>
                  <a:lnTo>
                    <a:pt x="818007" y="1216533"/>
                  </a:lnTo>
                  <a:lnTo>
                    <a:pt x="822579" y="1208405"/>
                  </a:lnTo>
                  <a:cubicBezTo>
                    <a:pt x="832485" y="1190371"/>
                    <a:pt x="842899" y="1172591"/>
                    <a:pt x="853821" y="1155065"/>
                  </a:cubicBezTo>
                  <a:lnTo>
                    <a:pt x="945388" y="1027430"/>
                  </a:lnTo>
                  <a:cubicBezTo>
                    <a:pt x="949452" y="1022477"/>
                    <a:pt x="953516" y="1017524"/>
                    <a:pt x="957707" y="1012571"/>
                  </a:cubicBezTo>
                  <a:lnTo>
                    <a:pt x="968629" y="999490"/>
                  </a:lnTo>
                  <a:lnTo>
                    <a:pt x="974217" y="993013"/>
                  </a:lnTo>
                  <a:cubicBezTo>
                    <a:pt x="985520" y="980186"/>
                    <a:pt x="997077" y="967232"/>
                    <a:pt x="1008888" y="954405"/>
                  </a:cubicBezTo>
                  <a:lnTo>
                    <a:pt x="1041400" y="920623"/>
                  </a:lnTo>
                  <a:cubicBezTo>
                    <a:pt x="1042670" y="919480"/>
                    <a:pt x="1043940" y="918337"/>
                    <a:pt x="1045083" y="917067"/>
                  </a:cubicBezTo>
                  <a:lnTo>
                    <a:pt x="1117092" y="849884"/>
                  </a:lnTo>
                  <a:cubicBezTo>
                    <a:pt x="1130046" y="838581"/>
                    <a:pt x="1143000" y="827532"/>
                    <a:pt x="1156462" y="816610"/>
                  </a:cubicBezTo>
                  <a:lnTo>
                    <a:pt x="1156462" y="0"/>
                  </a:lnTo>
                  <a:close/>
                </a:path>
              </a:pathLst>
            </a:custGeom>
            <a:blipFill>
              <a:blip r:embed="rId30"/>
              <a:stretch>
                <a:fillRect l="-725" t="-638" r="-412" b="-551"/>
              </a:stretch>
            </a:blipFill>
          </p:spPr>
        </p:sp>
      </p:grpSp>
      <p:grpSp>
        <p:nvGrpSpPr>
          <p:cNvPr name="Group 91" id="91"/>
          <p:cNvGrpSpPr>
            <a:grpSpLocks noChangeAspect="true"/>
          </p:cNvGrpSpPr>
          <p:nvPr/>
        </p:nvGrpSpPr>
        <p:grpSpPr>
          <a:xfrm rot="0">
            <a:off x="2874588" y="5703656"/>
            <a:ext cx="137474" cy="576062"/>
            <a:chOff x="0" y="0"/>
            <a:chExt cx="183299" cy="768083"/>
          </a:xfrm>
        </p:grpSpPr>
        <p:sp>
          <p:nvSpPr>
            <p:cNvPr name="Freeform 92" id="92"/>
            <p:cNvSpPr/>
            <p:nvPr/>
          </p:nvSpPr>
          <p:spPr>
            <a:xfrm flipH="false" flipV="false" rot="0">
              <a:off x="-12573" y="0"/>
              <a:ext cx="195834" cy="768223"/>
            </a:xfrm>
            <a:custGeom>
              <a:avLst/>
              <a:gdLst/>
              <a:ahLst/>
              <a:cxnLst/>
              <a:rect r="r" b="b" t="t" l="l"/>
              <a:pathLst>
                <a:path h="768223" w="195834">
                  <a:moveTo>
                    <a:pt x="143002" y="0"/>
                  </a:moveTo>
                  <a:cubicBezTo>
                    <a:pt x="141224" y="0"/>
                    <a:pt x="139700" y="127"/>
                    <a:pt x="138049" y="127"/>
                  </a:cubicBezTo>
                  <a:cubicBezTo>
                    <a:pt x="133858" y="381"/>
                    <a:pt x="129921" y="762"/>
                    <a:pt x="126365" y="1270"/>
                  </a:cubicBezTo>
                  <a:cubicBezTo>
                    <a:pt x="125095" y="1397"/>
                    <a:pt x="124079" y="1651"/>
                    <a:pt x="122936" y="1778"/>
                  </a:cubicBezTo>
                  <a:cubicBezTo>
                    <a:pt x="89662" y="7493"/>
                    <a:pt x="86995" y="11938"/>
                    <a:pt x="86995" y="22606"/>
                  </a:cubicBezTo>
                  <a:lnTo>
                    <a:pt x="86995" y="26924"/>
                  </a:lnTo>
                  <a:cubicBezTo>
                    <a:pt x="87122" y="30480"/>
                    <a:pt x="86995" y="34798"/>
                    <a:pt x="86233" y="40005"/>
                  </a:cubicBezTo>
                  <a:cubicBezTo>
                    <a:pt x="82042" y="64262"/>
                    <a:pt x="0" y="542671"/>
                    <a:pt x="14605" y="592328"/>
                  </a:cubicBezTo>
                  <a:cubicBezTo>
                    <a:pt x="8255" y="600456"/>
                    <a:pt x="17780" y="611124"/>
                    <a:pt x="33401" y="618363"/>
                  </a:cubicBezTo>
                  <a:cubicBezTo>
                    <a:pt x="34544" y="618871"/>
                    <a:pt x="35687" y="619252"/>
                    <a:pt x="36830" y="619760"/>
                  </a:cubicBezTo>
                  <a:cubicBezTo>
                    <a:pt x="39370" y="620649"/>
                    <a:pt x="41783" y="621665"/>
                    <a:pt x="44450" y="622427"/>
                  </a:cubicBezTo>
                  <a:cubicBezTo>
                    <a:pt x="50800" y="624332"/>
                    <a:pt x="62992" y="628142"/>
                    <a:pt x="77597" y="633222"/>
                  </a:cubicBezTo>
                  <a:cubicBezTo>
                    <a:pt x="78359" y="633476"/>
                    <a:pt x="78994" y="633857"/>
                    <a:pt x="79756" y="634111"/>
                  </a:cubicBezTo>
                  <a:cubicBezTo>
                    <a:pt x="78486" y="643763"/>
                    <a:pt x="79121" y="653669"/>
                    <a:pt x="78359" y="663067"/>
                  </a:cubicBezTo>
                  <a:cubicBezTo>
                    <a:pt x="77724" y="669544"/>
                    <a:pt x="73533" y="710819"/>
                    <a:pt x="68199" y="768223"/>
                  </a:cubicBezTo>
                  <a:lnTo>
                    <a:pt x="195834" y="768223"/>
                  </a:lnTo>
                  <a:lnTo>
                    <a:pt x="195834" y="3302"/>
                  </a:lnTo>
                  <a:cubicBezTo>
                    <a:pt x="192151" y="2921"/>
                    <a:pt x="188595" y="2540"/>
                    <a:pt x="184912" y="2159"/>
                  </a:cubicBezTo>
                  <a:cubicBezTo>
                    <a:pt x="182880" y="1905"/>
                    <a:pt x="180975" y="1651"/>
                    <a:pt x="179070" y="1524"/>
                  </a:cubicBezTo>
                  <a:lnTo>
                    <a:pt x="178943" y="1524"/>
                  </a:lnTo>
                  <a:cubicBezTo>
                    <a:pt x="172847" y="1016"/>
                    <a:pt x="166878" y="635"/>
                    <a:pt x="161036" y="254"/>
                  </a:cubicBezTo>
                  <a:lnTo>
                    <a:pt x="158750" y="254"/>
                  </a:lnTo>
                  <a:cubicBezTo>
                    <a:pt x="153289" y="0"/>
                    <a:pt x="147955" y="0"/>
                    <a:pt x="143002" y="0"/>
                  </a:cubicBezTo>
                  <a:close/>
                </a:path>
              </a:pathLst>
            </a:custGeom>
            <a:blipFill>
              <a:blip r:embed="rId31"/>
              <a:stretch>
                <a:fillRect l="-10918" t="-1018" r="-2453" b="-1310"/>
              </a:stretch>
            </a:blipFill>
          </p:spPr>
        </p:sp>
      </p:grpSp>
      <p:grpSp>
        <p:nvGrpSpPr>
          <p:cNvPr name="Group 93" id="93"/>
          <p:cNvGrpSpPr>
            <a:grpSpLocks noChangeAspect="true"/>
          </p:cNvGrpSpPr>
          <p:nvPr/>
        </p:nvGrpSpPr>
        <p:grpSpPr>
          <a:xfrm rot="0">
            <a:off x="441350" y="3763204"/>
            <a:ext cx="325698" cy="325631"/>
            <a:chOff x="0" y="0"/>
            <a:chExt cx="325704" cy="325628"/>
          </a:xfrm>
        </p:grpSpPr>
        <p:sp>
          <p:nvSpPr>
            <p:cNvPr name="Freeform 94" id="94"/>
            <p:cNvSpPr/>
            <p:nvPr/>
          </p:nvSpPr>
          <p:spPr>
            <a:xfrm flipH="false" flipV="false" rot="0">
              <a:off x="0" y="0"/>
              <a:ext cx="330835" cy="325501"/>
            </a:xfrm>
            <a:custGeom>
              <a:avLst/>
              <a:gdLst/>
              <a:ahLst/>
              <a:cxnLst/>
              <a:rect r="r" b="b" t="t" l="l"/>
              <a:pathLst>
                <a:path h="325501" w="330835">
                  <a:moveTo>
                    <a:pt x="162941" y="36195"/>
                  </a:moveTo>
                  <a:cubicBezTo>
                    <a:pt x="182880" y="36195"/>
                    <a:pt x="202184" y="40894"/>
                    <a:pt x="219837" y="49784"/>
                  </a:cubicBezTo>
                  <a:lnTo>
                    <a:pt x="76200" y="255016"/>
                  </a:lnTo>
                  <a:cubicBezTo>
                    <a:pt x="56388" y="236474"/>
                    <a:pt x="42926" y="212090"/>
                    <a:pt x="38100" y="184785"/>
                  </a:cubicBezTo>
                  <a:cubicBezTo>
                    <a:pt x="32258" y="151511"/>
                    <a:pt x="39624" y="117856"/>
                    <a:pt x="59055" y="90170"/>
                  </a:cubicBezTo>
                  <a:cubicBezTo>
                    <a:pt x="82804" y="56388"/>
                    <a:pt x="121539" y="36195"/>
                    <a:pt x="162941" y="36195"/>
                  </a:cubicBezTo>
                  <a:close/>
                  <a:moveTo>
                    <a:pt x="249428" y="70612"/>
                  </a:moveTo>
                  <a:cubicBezTo>
                    <a:pt x="269240" y="89154"/>
                    <a:pt x="282702" y="113538"/>
                    <a:pt x="287528" y="140843"/>
                  </a:cubicBezTo>
                  <a:cubicBezTo>
                    <a:pt x="293370" y="174117"/>
                    <a:pt x="286004" y="207772"/>
                    <a:pt x="266573" y="235458"/>
                  </a:cubicBezTo>
                  <a:cubicBezTo>
                    <a:pt x="242951" y="269240"/>
                    <a:pt x="204089" y="289433"/>
                    <a:pt x="162687" y="289433"/>
                  </a:cubicBezTo>
                  <a:cubicBezTo>
                    <a:pt x="142748" y="289433"/>
                    <a:pt x="123317" y="284734"/>
                    <a:pt x="105791" y="275844"/>
                  </a:cubicBezTo>
                  <a:lnTo>
                    <a:pt x="249428" y="70612"/>
                  </a:lnTo>
                  <a:close/>
                  <a:moveTo>
                    <a:pt x="161290" y="0"/>
                  </a:moveTo>
                  <a:cubicBezTo>
                    <a:pt x="108712" y="508"/>
                    <a:pt x="59563" y="26416"/>
                    <a:pt x="29464" y="69469"/>
                  </a:cubicBezTo>
                  <a:cubicBezTo>
                    <a:pt x="10287" y="96774"/>
                    <a:pt x="254" y="128651"/>
                    <a:pt x="0" y="161290"/>
                  </a:cubicBezTo>
                  <a:lnTo>
                    <a:pt x="0" y="161290"/>
                  </a:lnTo>
                  <a:lnTo>
                    <a:pt x="0" y="163576"/>
                  </a:lnTo>
                  <a:cubicBezTo>
                    <a:pt x="127" y="172720"/>
                    <a:pt x="889" y="181864"/>
                    <a:pt x="2540" y="191008"/>
                  </a:cubicBezTo>
                  <a:cubicBezTo>
                    <a:pt x="10033" y="233807"/>
                    <a:pt x="33909" y="271145"/>
                    <a:pt x="69469" y="296037"/>
                  </a:cubicBezTo>
                  <a:cubicBezTo>
                    <a:pt x="96393" y="314833"/>
                    <a:pt x="127762" y="324993"/>
                    <a:pt x="160401" y="325501"/>
                  </a:cubicBezTo>
                  <a:lnTo>
                    <a:pt x="165100" y="325501"/>
                  </a:lnTo>
                  <a:cubicBezTo>
                    <a:pt x="217424" y="324739"/>
                    <a:pt x="266319" y="298958"/>
                    <a:pt x="296291" y="256032"/>
                  </a:cubicBezTo>
                  <a:cubicBezTo>
                    <a:pt x="321183" y="220345"/>
                    <a:pt x="330835" y="177165"/>
                    <a:pt x="323215" y="134366"/>
                  </a:cubicBezTo>
                  <a:cubicBezTo>
                    <a:pt x="315595" y="91567"/>
                    <a:pt x="291846" y="54229"/>
                    <a:pt x="256286" y="29337"/>
                  </a:cubicBezTo>
                  <a:cubicBezTo>
                    <a:pt x="229235" y="10541"/>
                    <a:pt x="197612" y="381"/>
                    <a:pt x="164719" y="0"/>
                  </a:cubicBezTo>
                  <a:close/>
                </a:path>
              </a:pathLst>
            </a:custGeom>
            <a:solidFill>
              <a:srgbClr val="BF2026"/>
            </a:solidFill>
          </p:spPr>
        </p:sp>
      </p:grpSp>
      <p:grpSp>
        <p:nvGrpSpPr>
          <p:cNvPr name="Group 95" id="95"/>
          <p:cNvGrpSpPr>
            <a:grpSpLocks noChangeAspect="true"/>
          </p:cNvGrpSpPr>
          <p:nvPr/>
        </p:nvGrpSpPr>
        <p:grpSpPr>
          <a:xfrm rot="0">
            <a:off x="2382755" y="6263526"/>
            <a:ext cx="293989" cy="293922"/>
            <a:chOff x="0" y="0"/>
            <a:chExt cx="293992" cy="293929"/>
          </a:xfrm>
        </p:grpSpPr>
        <p:sp>
          <p:nvSpPr>
            <p:cNvPr name="Freeform 96" id="96"/>
            <p:cNvSpPr/>
            <p:nvPr/>
          </p:nvSpPr>
          <p:spPr>
            <a:xfrm flipH="false" flipV="false" rot="0">
              <a:off x="-4572" y="0"/>
              <a:ext cx="298577" cy="293878"/>
            </a:xfrm>
            <a:custGeom>
              <a:avLst/>
              <a:gdLst/>
              <a:ahLst/>
              <a:cxnLst/>
              <a:rect r="r" b="b" t="t" l="l"/>
              <a:pathLst>
                <a:path h="293878" w="298577">
                  <a:moveTo>
                    <a:pt x="151638" y="32639"/>
                  </a:moveTo>
                  <a:cubicBezTo>
                    <a:pt x="169672" y="32639"/>
                    <a:pt x="187071" y="36830"/>
                    <a:pt x="202946" y="44958"/>
                  </a:cubicBezTo>
                  <a:lnTo>
                    <a:pt x="73406" y="230124"/>
                  </a:lnTo>
                  <a:cubicBezTo>
                    <a:pt x="55499" y="213360"/>
                    <a:pt x="43434" y="191389"/>
                    <a:pt x="38989" y="166751"/>
                  </a:cubicBezTo>
                  <a:cubicBezTo>
                    <a:pt x="33655" y="136652"/>
                    <a:pt x="40386" y="106299"/>
                    <a:pt x="57912" y="81407"/>
                  </a:cubicBezTo>
                  <a:cubicBezTo>
                    <a:pt x="79248" y="50927"/>
                    <a:pt x="114300" y="32639"/>
                    <a:pt x="151638" y="32639"/>
                  </a:cubicBezTo>
                  <a:close/>
                  <a:moveTo>
                    <a:pt x="229743" y="63754"/>
                  </a:moveTo>
                  <a:cubicBezTo>
                    <a:pt x="247650" y="80518"/>
                    <a:pt x="259715" y="102489"/>
                    <a:pt x="264160" y="127127"/>
                  </a:cubicBezTo>
                  <a:cubicBezTo>
                    <a:pt x="269494" y="157226"/>
                    <a:pt x="262763" y="187579"/>
                    <a:pt x="245237" y="212598"/>
                  </a:cubicBezTo>
                  <a:cubicBezTo>
                    <a:pt x="223901" y="243078"/>
                    <a:pt x="188849" y="261366"/>
                    <a:pt x="151511" y="261366"/>
                  </a:cubicBezTo>
                  <a:cubicBezTo>
                    <a:pt x="133477" y="261366"/>
                    <a:pt x="116078" y="257175"/>
                    <a:pt x="100076" y="249047"/>
                  </a:cubicBezTo>
                  <a:lnTo>
                    <a:pt x="229743" y="63754"/>
                  </a:lnTo>
                  <a:close/>
                  <a:moveTo>
                    <a:pt x="149352" y="0"/>
                  </a:moveTo>
                  <a:cubicBezTo>
                    <a:pt x="102235" y="762"/>
                    <a:pt x="58293" y="24003"/>
                    <a:pt x="31242" y="62611"/>
                  </a:cubicBezTo>
                  <a:cubicBezTo>
                    <a:pt x="8636" y="94869"/>
                    <a:pt x="0" y="133858"/>
                    <a:pt x="6858" y="172466"/>
                  </a:cubicBezTo>
                  <a:cubicBezTo>
                    <a:pt x="13716" y="211074"/>
                    <a:pt x="35179" y="244729"/>
                    <a:pt x="67310" y="267335"/>
                  </a:cubicBezTo>
                  <a:cubicBezTo>
                    <a:pt x="92202" y="284734"/>
                    <a:pt x="121285" y="293878"/>
                    <a:pt x="151511" y="293878"/>
                  </a:cubicBezTo>
                  <a:cubicBezTo>
                    <a:pt x="199517" y="293878"/>
                    <a:pt x="244475" y="270510"/>
                    <a:pt x="272034" y="231267"/>
                  </a:cubicBezTo>
                  <a:cubicBezTo>
                    <a:pt x="289179" y="206756"/>
                    <a:pt x="298323" y="178181"/>
                    <a:pt x="298577" y="148844"/>
                  </a:cubicBezTo>
                  <a:lnTo>
                    <a:pt x="298577" y="145796"/>
                  </a:lnTo>
                  <a:lnTo>
                    <a:pt x="298577" y="145796"/>
                  </a:lnTo>
                  <a:cubicBezTo>
                    <a:pt x="298450" y="137668"/>
                    <a:pt x="297688" y="129667"/>
                    <a:pt x="296291" y="121539"/>
                  </a:cubicBezTo>
                  <a:cubicBezTo>
                    <a:pt x="289433" y="82931"/>
                    <a:pt x="267970" y="49149"/>
                    <a:pt x="235839" y="26670"/>
                  </a:cubicBezTo>
                  <a:cubicBezTo>
                    <a:pt x="211709" y="9652"/>
                    <a:pt x="183388" y="508"/>
                    <a:pt x="154051" y="0"/>
                  </a:cubicBezTo>
                  <a:close/>
                </a:path>
              </a:pathLst>
            </a:custGeom>
            <a:solidFill>
              <a:srgbClr val="BF2026"/>
            </a:solidFill>
          </p:spPr>
        </p:sp>
      </p:grpSp>
      <p:sp>
        <p:nvSpPr>
          <p:cNvPr name="TextBox 97" id="97"/>
          <p:cNvSpPr txBox="true"/>
          <p:nvPr/>
        </p:nvSpPr>
        <p:spPr>
          <a:xfrm rot="0">
            <a:off x="4686300"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15</a:t>
            </a:r>
          </a:p>
        </p:txBody>
      </p:sp>
      <p:sp>
        <p:nvSpPr>
          <p:cNvPr name="TextBox 98" id="98"/>
          <p:cNvSpPr txBox="true"/>
          <p:nvPr/>
        </p:nvSpPr>
        <p:spPr>
          <a:xfrm rot="0">
            <a:off x="457200" y="347834"/>
            <a:ext cx="1651778" cy="203492"/>
          </a:xfrm>
          <a:prstGeom prst="rect">
            <a:avLst/>
          </a:prstGeom>
        </p:spPr>
        <p:txBody>
          <a:bodyPr anchor="t" rtlCol="false" tIns="0" lIns="0" bIns="0" rIns="0">
            <a:spAutoFit/>
          </a:bodyPr>
          <a:lstStyle/>
          <a:p>
            <a:pPr algn="l">
              <a:lnSpc>
                <a:spcPts val="1679"/>
              </a:lnSpc>
            </a:pPr>
            <a:r>
              <a:rPr lang="en-US" sz="1200" spc="4">
                <a:solidFill>
                  <a:srgbClr val="000000"/>
                </a:solidFill>
                <a:latin typeface="IBM Plex Sans"/>
                <a:ea typeface="IBM Plex Sans"/>
                <a:cs typeface="IBM Plex Sans"/>
                <a:sym typeface="IBM Plex Sans"/>
              </a:rPr>
              <a:t>REPLACE WHEN WORN</a:t>
            </a:r>
          </a:p>
        </p:txBody>
      </p:sp>
      <p:sp>
        <p:nvSpPr>
          <p:cNvPr name="TextBox 99" id="99"/>
          <p:cNvSpPr txBox="true"/>
          <p:nvPr/>
        </p:nvSpPr>
        <p:spPr>
          <a:xfrm rot="0">
            <a:off x="1805026" y="3494180"/>
            <a:ext cx="1276998" cy="123825"/>
          </a:xfrm>
          <a:prstGeom prst="rect">
            <a:avLst/>
          </a:prstGeom>
        </p:spPr>
        <p:txBody>
          <a:bodyPr anchor="t" rtlCol="false" tIns="0" lIns="0" bIns="0" rIns="0">
            <a:spAutoFit/>
          </a:bodyPr>
          <a:lstStyle/>
          <a:p>
            <a:pPr algn="l">
              <a:lnSpc>
                <a:spcPts val="1050"/>
              </a:lnSpc>
            </a:pPr>
            <a:r>
              <a:rPr lang="en-US" sz="750" spc="-5">
                <a:solidFill>
                  <a:srgbClr val="BF2026"/>
                </a:solidFill>
                <a:latin typeface="IBM Plex Sans"/>
                <a:ea typeface="IBM Plex Sans"/>
                <a:cs typeface="IBM Plex Sans"/>
                <a:sym typeface="IBM Plex Sans"/>
              </a:rPr>
              <a:t>Worn MudPort Sprocket Teeth</a:t>
            </a:r>
          </a:p>
        </p:txBody>
      </p:sp>
      <p:sp>
        <p:nvSpPr>
          <p:cNvPr name="TextBox 100" id="100"/>
          <p:cNvSpPr txBox="true"/>
          <p:nvPr/>
        </p:nvSpPr>
        <p:spPr>
          <a:xfrm rot="0">
            <a:off x="831647" y="6267212"/>
            <a:ext cx="1376077" cy="28971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This CenterTrack Sprocket </a:t>
            </a:r>
          </a:p>
          <a:p>
            <a:pPr algn="l">
              <a:lnSpc>
                <a:spcPts val="1140"/>
              </a:lnSpc>
            </a:pPr>
            <a:r>
              <a:rPr lang="en-US" sz="950" spc="-6">
                <a:solidFill>
                  <a:srgbClr val="000000"/>
                </a:solidFill>
                <a:latin typeface="IBM Plex Sans"/>
                <a:ea typeface="IBM Plex Sans"/>
                <a:cs typeface="IBM Plex Sans"/>
                <a:sym typeface="IBM Plex Sans"/>
              </a:rPr>
              <a:t>is in </a:t>
            </a:r>
            <a:r>
              <a:rPr lang="en-US" sz="950" spc="-6">
                <a:solidFill>
                  <a:srgbClr val="2AACE3"/>
                </a:solidFill>
                <a:latin typeface="IBM Plex Sans"/>
                <a:ea typeface="IBM Plex Sans"/>
                <a:cs typeface="IBM Plex Sans"/>
                <a:sym typeface="IBM Plex Sans"/>
              </a:rPr>
              <a:t>excellent condition. </a:t>
            </a:r>
          </a:p>
        </p:txBody>
      </p:sp>
      <p:sp>
        <p:nvSpPr>
          <p:cNvPr name="TextBox 101" id="101"/>
          <p:cNvSpPr txBox="true"/>
          <p:nvPr/>
        </p:nvSpPr>
        <p:spPr>
          <a:xfrm rot="0">
            <a:off x="825303" y="3770747"/>
            <a:ext cx="3778025" cy="290160"/>
          </a:xfrm>
          <a:prstGeom prst="rect">
            <a:avLst/>
          </a:prstGeom>
        </p:spPr>
        <p:txBody>
          <a:bodyPr anchor="t" rtlCol="false" tIns="0" lIns="0" bIns="0" rIns="0">
            <a:spAutoFit/>
          </a:bodyPr>
          <a:lstStyle/>
          <a:p>
            <a:pPr algn="l">
              <a:lnSpc>
                <a:spcPts val="1140"/>
              </a:lnSpc>
            </a:pPr>
            <a:r>
              <a:rPr lang="en-US" sz="950" spc="10">
                <a:solidFill>
                  <a:srgbClr val="BF2026"/>
                </a:solidFill>
                <a:latin typeface="IBM Plex Sans Condensed"/>
                <a:ea typeface="IBM Plex Sans Condensed"/>
                <a:cs typeface="IBM Plex Sans Condensed"/>
                <a:sym typeface="IBM Plex Sans Condensed"/>
              </a:rPr>
              <a:t>Replace</a:t>
            </a:r>
            <a:r>
              <a:rPr lang="en-US" sz="950" spc="10">
                <a:solidFill>
                  <a:srgbClr val="000000"/>
                </a:solidFill>
                <a:latin typeface="IBM Plex Sans Condensed"/>
                <a:ea typeface="IBM Plex Sans Condensed"/>
                <a:cs typeface="IBM Plex Sans Condensed"/>
                <a:sym typeface="IBM Plex Sans Condensed"/>
              </a:rPr>
              <a:t> your MudPort sprockets when the teeth become worn as shown in the illustration above.</a:t>
            </a:r>
          </a:p>
        </p:txBody>
      </p:sp>
      <p:sp>
        <p:nvSpPr>
          <p:cNvPr name="TextBox 102" id="102"/>
          <p:cNvSpPr txBox="true"/>
          <p:nvPr/>
        </p:nvSpPr>
        <p:spPr>
          <a:xfrm rot="0">
            <a:off x="2750849" y="6266983"/>
            <a:ext cx="1899723" cy="434940"/>
          </a:xfrm>
          <a:prstGeom prst="rect">
            <a:avLst/>
          </a:prstGeom>
        </p:spPr>
        <p:txBody>
          <a:bodyPr anchor="t" rtlCol="false" tIns="0" lIns="0" bIns="0" rIns="0">
            <a:spAutoFit/>
          </a:bodyPr>
          <a:lstStyle/>
          <a:p>
            <a:pPr algn="l">
              <a:lnSpc>
                <a:spcPts val="1140"/>
              </a:lnSpc>
            </a:pPr>
            <a:r>
              <a:rPr lang="en-US" sz="950" spc="10">
                <a:solidFill>
                  <a:srgbClr val="BF2026"/>
                </a:solidFill>
                <a:latin typeface="IBM Plex Sans Condensed"/>
                <a:ea typeface="IBM Plex Sans Condensed"/>
                <a:cs typeface="IBM Plex Sans Condensed"/>
                <a:sym typeface="IBM Plex Sans Condensed"/>
              </a:rPr>
              <a:t>Replace </a:t>
            </a:r>
            <a:r>
              <a:rPr lang="en-US" sz="950" spc="10">
                <a:solidFill>
                  <a:srgbClr val="000000"/>
                </a:solidFill>
                <a:latin typeface="IBM Plex Sans Condensed"/>
                <a:ea typeface="IBM Plex Sans Condensed"/>
                <a:cs typeface="IBM Plex Sans Condensed"/>
                <a:sym typeface="IBM Plex Sans Condensed"/>
              </a:rPr>
              <a:t>your CenterTrack sprockets when the teeth become worn as shown in the illustration above.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0"/>
            <a:ext cx="4114800" cy="204026"/>
            <a:chOff x="0" y="0"/>
            <a:chExt cx="4114800" cy="204026"/>
          </a:xfrm>
        </p:grpSpPr>
        <p:sp>
          <p:nvSpPr>
            <p:cNvPr name="Freeform 3" id="3"/>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4" id="4"/>
          <p:cNvGrpSpPr>
            <a:grpSpLocks noChangeAspect="true"/>
          </p:cNvGrpSpPr>
          <p:nvPr/>
        </p:nvGrpSpPr>
        <p:grpSpPr>
          <a:xfrm rot="0">
            <a:off x="457200" y="342910"/>
            <a:ext cx="6353" cy="250022"/>
            <a:chOff x="0" y="0"/>
            <a:chExt cx="6350" cy="250025"/>
          </a:xfrm>
        </p:grpSpPr>
        <p:sp>
          <p:nvSpPr>
            <p:cNvPr name="Freeform 5" id="5"/>
            <p:cNvSpPr/>
            <p:nvPr/>
          </p:nvSpPr>
          <p:spPr>
            <a:xfrm flipH="false" flipV="false" rot="0">
              <a:off x="0" y="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grpSp>
      <p:grpSp>
        <p:nvGrpSpPr>
          <p:cNvPr name="Group 6" id="6"/>
          <p:cNvGrpSpPr>
            <a:grpSpLocks noChangeAspect="true"/>
          </p:cNvGrpSpPr>
          <p:nvPr/>
        </p:nvGrpSpPr>
        <p:grpSpPr>
          <a:xfrm rot="0">
            <a:off x="524608" y="2711358"/>
            <a:ext cx="1313126" cy="78648"/>
            <a:chOff x="0" y="0"/>
            <a:chExt cx="1750835" cy="104864"/>
          </a:xfrm>
        </p:grpSpPr>
        <p:sp>
          <p:nvSpPr>
            <p:cNvPr name="Freeform 7" id="7"/>
            <p:cNvSpPr/>
            <p:nvPr/>
          </p:nvSpPr>
          <p:spPr>
            <a:xfrm flipH="false" flipV="false" rot="0">
              <a:off x="0" y="0"/>
              <a:ext cx="1750695" cy="104902"/>
            </a:xfrm>
            <a:custGeom>
              <a:avLst/>
              <a:gdLst/>
              <a:ahLst/>
              <a:cxnLst/>
              <a:rect r="r" b="b" t="t" l="l"/>
              <a:pathLst>
                <a:path h="104902" w="1750695">
                  <a:moveTo>
                    <a:pt x="875411" y="0"/>
                  </a:moveTo>
                  <a:cubicBezTo>
                    <a:pt x="391922" y="0"/>
                    <a:pt x="0" y="23495"/>
                    <a:pt x="0" y="52451"/>
                  </a:cubicBezTo>
                  <a:cubicBezTo>
                    <a:pt x="0" y="81026"/>
                    <a:pt x="380492" y="104267"/>
                    <a:pt x="854075" y="104902"/>
                  </a:cubicBezTo>
                  <a:lnTo>
                    <a:pt x="896620" y="104902"/>
                  </a:lnTo>
                  <a:cubicBezTo>
                    <a:pt x="1370203" y="104267"/>
                    <a:pt x="1750695" y="81026"/>
                    <a:pt x="1750695" y="52451"/>
                  </a:cubicBezTo>
                  <a:cubicBezTo>
                    <a:pt x="1750695" y="49022"/>
                    <a:pt x="1745234" y="45720"/>
                    <a:pt x="1735074" y="42545"/>
                  </a:cubicBezTo>
                  <a:cubicBezTo>
                    <a:pt x="1660398" y="19177"/>
                    <a:pt x="1327277" y="1270"/>
                    <a:pt x="920877" y="127"/>
                  </a:cubicBezTo>
                  <a:cubicBezTo>
                    <a:pt x="905764" y="0"/>
                    <a:pt x="890651" y="0"/>
                    <a:pt x="875411" y="0"/>
                  </a:cubicBezTo>
                  <a:close/>
                </a:path>
              </a:pathLst>
            </a:custGeom>
            <a:blipFill>
              <a:blip r:embed="rId2"/>
              <a:stretch>
                <a:fillRect l="-605" t="-10992" r="-738" b="-13789"/>
              </a:stretch>
            </a:blipFill>
          </p:spPr>
        </p:sp>
      </p:grpSp>
      <p:sp>
        <p:nvSpPr>
          <p:cNvPr name="Freeform 8" id="8"/>
          <p:cNvSpPr/>
          <p:nvPr/>
        </p:nvSpPr>
        <p:spPr>
          <a:xfrm flipH="false" flipV="false" rot="0">
            <a:off x="410423" y="1218047"/>
            <a:ext cx="1757105" cy="1497768"/>
          </a:xfrm>
          <a:custGeom>
            <a:avLst/>
            <a:gdLst/>
            <a:ahLst/>
            <a:cxnLst/>
            <a:rect r="r" b="b" t="t" l="l"/>
            <a:pathLst>
              <a:path h="1497768" w="1757105">
                <a:moveTo>
                  <a:pt x="0" y="0"/>
                </a:moveTo>
                <a:lnTo>
                  <a:pt x="1757105" y="0"/>
                </a:lnTo>
                <a:lnTo>
                  <a:pt x="1757105" y="1497769"/>
                </a:lnTo>
                <a:lnTo>
                  <a:pt x="0" y="14977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a:grpSpLocks noChangeAspect="true"/>
          </p:cNvGrpSpPr>
          <p:nvPr/>
        </p:nvGrpSpPr>
        <p:grpSpPr>
          <a:xfrm rot="0">
            <a:off x="514560" y="1281560"/>
            <a:ext cx="1326261" cy="1281560"/>
            <a:chOff x="0" y="0"/>
            <a:chExt cx="1768348" cy="1708747"/>
          </a:xfrm>
        </p:grpSpPr>
        <p:sp>
          <p:nvSpPr>
            <p:cNvPr name="Freeform 10" id="10"/>
            <p:cNvSpPr/>
            <p:nvPr/>
          </p:nvSpPr>
          <p:spPr>
            <a:xfrm flipH="false" flipV="false" rot="0">
              <a:off x="-71247" y="0"/>
              <a:ext cx="1843405" cy="1708658"/>
            </a:xfrm>
            <a:custGeom>
              <a:avLst/>
              <a:gdLst/>
              <a:ahLst/>
              <a:cxnLst/>
              <a:rect r="r" b="b" t="t" l="l"/>
              <a:pathLst>
                <a:path h="1708658" w="1843405">
                  <a:moveTo>
                    <a:pt x="1197102" y="0"/>
                  </a:moveTo>
                  <a:cubicBezTo>
                    <a:pt x="1502791" y="89281"/>
                    <a:pt x="1727962" y="339725"/>
                    <a:pt x="1794510" y="639572"/>
                  </a:cubicBezTo>
                  <a:cubicBezTo>
                    <a:pt x="1796034" y="640207"/>
                    <a:pt x="1797177" y="641604"/>
                    <a:pt x="1797431" y="643255"/>
                  </a:cubicBezTo>
                  <a:cubicBezTo>
                    <a:pt x="1797685" y="643255"/>
                    <a:pt x="1797812" y="643382"/>
                    <a:pt x="1798066" y="643382"/>
                  </a:cubicBezTo>
                  <a:cubicBezTo>
                    <a:pt x="1798955" y="641985"/>
                    <a:pt x="1800479" y="641096"/>
                    <a:pt x="1802257" y="641096"/>
                  </a:cubicBezTo>
                  <a:cubicBezTo>
                    <a:pt x="1802511" y="641096"/>
                    <a:pt x="1802892" y="641096"/>
                    <a:pt x="1803146" y="641223"/>
                  </a:cubicBezTo>
                  <a:lnTo>
                    <a:pt x="1804289" y="641477"/>
                  </a:lnTo>
                  <a:cubicBezTo>
                    <a:pt x="1806321" y="641858"/>
                    <a:pt x="1807845" y="643509"/>
                    <a:pt x="1808226" y="645414"/>
                  </a:cubicBezTo>
                  <a:cubicBezTo>
                    <a:pt x="1808353" y="645414"/>
                    <a:pt x="1808607" y="645541"/>
                    <a:pt x="1808861" y="645541"/>
                  </a:cubicBezTo>
                  <a:cubicBezTo>
                    <a:pt x="1809750" y="644144"/>
                    <a:pt x="1811274" y="643128"/>
                    <a:pt x="1813052" y="643128"/>
                  </a:cubicBezTo>
                  <a:cubicBezTo>
                    <a:pt x="1813306" y="643128"/>
                    <a:pt x="1813687" y="643128"/>
                    <a:pt x="1813941" y="643255"/>
                  </a:cubicBezTo>
                  <a:lnTo>
                    <a:pt x="1815084" y="643509"/>
                  </a:lnTo>
                  <a:cubicBezTo>
                    <a:pt x="1817116" y="643890"/>
                    <a:pt x="1818640" y="645541"/>
                    <a:pt x="1819021" y="647446"/>
                  </a:cubicBezTo>
                  <a:cubicBezTo>
                    <a:pt x="1819275" y="647446"/>
                    <a:pt x="1819402" y="647573"/>
                    <a:pt x="1819656" y="647573"/>
                  </a:cubicBezTo>
                  <a:cubicBezTo>
                    <a:pt x="1820164" y="646811"/>
                    <a:pt x="1820799" y="646303"/>
                    <a:pt x="1821561" y="645922"/>
                  </a:cubicBezTo>
                  <a:cubicBezTo>
                    <a:pt x="1760982" y="355727"/>
                    <a:pt x="1556766" y="109093"/>
                    <a:pt x="1274699" y="0"/>
                  </a:cubicBezTo>
                  <a:close/>
                  <a:moveTo>
                    <a:pt x="1796669" y="646557"/>
                  </a:moveTo>
                  <a:cubicBezTo>
                    <a:pt x="1796542" y="646811"/>
                    <a:pt x="1796288" y="647065"/>
                    <a:pt x="1796161" y="647319"/>
                  </a:cubicBezTo>
                  <a:cubicBezTo>
                    <a:pt x="1796923" y="650748"/>
                    <a:pt x="1797558" y="654177"/>
                    <a:pt x="1798320" y="657479"/>
                  </a:cubicBezTo>
                  <a:lnTo>
                    <a:pt x="1799463" y="657733"/>
                  </a:lnTo>
                  <a:lnTo>
                    <a:pt x="1809115" y="659638"/>
                  </a:lnTo>
                  <a:lnTo>
                    <a:pt x="1808861" y="661289"/>
                  </a:lnTo>
                  <a:cubicBezTo>
                    <a:pt x="1808861" y="661289"/>
                    <a:pt x="1808480" y="663956"/>
                    <a:pt x="1808480" y="667512"/>
                  </a:cubicBezTo>
                  <a:cubicBezTo>
                    <a:pt x="1808480" y="669163"/>
                    <a:pt x="1808607" y="670941"/>
                    <a:pt x="1808861" y="672846"/>
                  </a:cubicBezTo>
                  <a:lnTo>
                    <a:pt x="1808861" y="672846"/>
                  </a:lnTo>
                  <a:cubicBezTo>
                    <a:pt x="1809750" y="678815"/>
                    <a:pt x="1812163" y="684149"/>
                    <a:pt x="1818640" y="685419"/>
                  </a:cubicBezTo>
                  <a:lnTo>
                    <a:pt x="1818640" y="685419"/>
                  </a:lnTo>
                  <a:lnTo>
                    <a:pt x="1818640" y="685419"/>
                  </a:lnTo>
                  <a:lnTo>
                    <a:pt x="1821180" y="685673"/>
                  </a:lnTo>
                  <a:cubicBezTo>
                    <a:pt x="1823974" y="685673"/>
                    <a:pt x="1826133" y="684530"/>
                    <a:pt x="1828165" y="682752"/>
                  </a:cubicBezTo>
                  <a:cubicBezTo>
                    <a:pt x="1826641" y="673481"/>
                    <a:pt x="1824990" y="664210"/>
                    <a:pt x="1823212" y="654939"/>
                  </a:cubicBezTo>
                  <a:lnTo>
                    <a:pt x="1822577" y="654812"/>
                  </a:lnTo>
                  <a:cubicBezTo>
                    <a:pt x="1820545" y="654304"/>
                    <a:pt x="1819148" y="652653"/>
                    <a:pt x="1818767" y="650748"/>
                  </a:cubicBezTo>
                  <a:cubicBezTo>
                    <a:pt x="1818640" y="650748"/>
                    <a:pt x="1818386" y="650621"/>
                    <a:pt x="1818259" y="650621"/>
                  </a:cubicBezTo>
                  <a:cubicBezTo>
                    <a:pt x="1817370" y="652018"/>
                    <a:pt x="1815846" y="652907"/>
                    <a:pt x="1814068" y="652907"/>
                  </a:cubicBezTo>
                  <a:cubicBezTo>
                    <a:pt x="1813814" y="652907"/>
                    <a:pt x="1813433" y="652907"/>
                    <a:pt x="1813179" y="652780"/>
                  </a:cubicBezTo>
                  <a:lnTo>
                    <a:pt x="1812036" y="652526"/>
                  </a:lnTo>
                  <a:cubicBezTo>
                    <a:pt x="1810004" y="652145"/>
                    <a:pt x="1808480" y="650494"/>
                    <a:pt x="1808099" y="648589"/>
                  </a:cubicBezTo>
                  <a:cubicBezTo>
                    <a:pt x="1807972" y="648589"/>
                    <a:pt x="1807718" y="648462"/>
                    <a:pt x="1807464" y="648462"/>
                  </a:cubicBezTo>
                  <a:cubicBezTo>
                    <a:pt x="1806575" y="649859"/>
                    <a:pt x="1805051" y="650748"/>
                    <a:pt x="1803273" y="650748"/>
                  </a:cubicBezTo>
                  <a:cubicBezTo>
                    <a:pt x="1803019" y="650748"/>
                    <a:pt x="1802638" y="650748"/>
                    <a:pt x="1802384" y="650621"/>
                  </a:cubicBezTo>
                  <a:lnTo>
                    <a:pt x="1801241" y="650367"/>
                  </a:lnTo>
                  <a:cubicBezTo>
                    <a:pt x="1799209" y="649986"/>
                    <a:pt x="1797685" y="648335"/>
                    <a:pt x="1797304" y="646430"/>
                  </a:cubicBezTo>
                  <a:cubicBezTo>
                    <a:pt x="1797177" y="646430"/>
                    <a:pt x="1796923" y="646303"/>
                    <a:pt x="1796669" y="646303"/>
                  </a:cubicBezTo>
                  <a:close/>
                  <a:moveTo>
                    <a:pt x="1798955" y="661035"/>
                  </a:moveTo>
                  <a:cubicBezTo>
                    <a:pt x="1816481" y="750824"/>
                    <a:pt x="1819783" y="844677"/>
                    <a:pt x="1806829" y="939673"/>
                  </a:cubicBezTo>
                  <a:lnTo>
                    <a:pt x="1831340" y="944753"/>
                  </a:lnTo>
                  <a:lnTo>
                    <a:pt x="1831340" y="944753"/>
                  </a:lnTo>
                  <a:cubicBezTo>
                    <a:pt x="1843405" y="856996"/>
                    <a:pt x="1842135" y="770128"/>
                    <a:pt x="1828800" y="686562"/>
                  </a:cubicBezTo>
                  <a:cubicBezTo>
                    <a:pt x="1826768" y="688086"/>
                    <a:pt x="1824228" y="688975"/>
                    <a:pt x="1821180" y="689102"/>
                  </a:cubicBezTo>
                  <a:lnTo>
                    <a:pt x="1817878" y="688721"/>
                  </a:lnTo>
                  <a:lnTo>
                    <a:pt x="1817878" y="688721"/>
                  </a:lnTo>
                  <a:cubicBezTo>
                    <a:pt x="1809496" y="687070"/>
                    <a:pt x="1806194" y="679704"/>
                    <a:pt x="1805432" y="673227"/>
                  </a:cubicBezTo>
                  <a:lnTo>
                    <a:pt x="1805432" y="673227"/>
                  </a:lnTo>
                  <a:cubicBezTo>
                    <a:pt x="1805178" y="671195"/>
                    <a:pt x="1805051" y="669163"/>
                    <a:pt x="1805051" y="667512"/>
                  </a:cubicBezTo>
                  <a:cubicBezTo>
                    <a:pt x="1805051" y="665353"/>
                    <a:pt x="1805178" y="663575"/>
                    <a:pt x="1805305" y="662432"/>
                  </a:cubicBezTo>
                  <a:lnTo>
                    <a:pt x="1798955" y="661162"/>
                  </a:lnTo>
                  <a:close/>
                  <a:moveTo>
                    <a:pt x="1794002" y="1011301"/>
                  </a:moveTo>
                  <a:cubicBezTo>
                    <a:pt x="1770888" y="1115441"/>
                    <a:pt x="1729359" y="1211326"/>
                    <a:pt x="1673733" y="1295908"/>
                  </a:cubicBezTo>
                  <a:lnTo>
                    <a:pt x="1673733" y="1295908"/>
                  </a:lnTo>
                  <a:cubicBezTo>
                    <a:pt x="1674876" y="1295654"/>
                    <a:pt x="1676019" y="1295400"/>
                    <a:pt x="1677289" y="1295400"/>
                  </a:cubicBezTo>
                  <a:lnTo>
                    <a:pt x="1679829" y="1295654"/>
                  </a:lnTo>
                  <a:cubicBezTo>
                    <a:pt x="1685925" y="1296416"/>
                    <a:pt x="1689481" y="1300607"/>
                    <a:pt x="1691386" y="1305052"/>
                  </a:cubicBezTo>
                  <a:cubicBezTo>
                    <a:pt x="1692275" y="1307211"/>
                    <a:pt x="1692910" y="1309624"/>
                    <a:pt x="1693164" y="1311783"/>
                  </a:cubicBezTo>
                  <a:cubicBezTo>
                    <a:pt x="1751076" y="1224280"/>
                    <a:pt x="1794256" y="1125220"/>
                    <a:pt x="1818259" y="1017524"/>
                  </a:cubicBezTo>
                  <a:lnTo>
                    <a:pt x="1794129" y="1011301"/>
                  </a:lnTo>
                  <a:close/>
                  <a:moveTo>
                    <a:pt x="1677162" y="1298829"/>
                  </a:moveTo>
                  <a:cubicBezTo>
                    <a:pt x="1673606" y="1298829"/>
                    <a:pt x="1670939" y="1300607"/>
                    <a:pt x="1668780" y="1303147"/>
                  </a:cubicBezTo>
                  <a:cubicBezTo>
                    <a:pt x="1668018" y="1304290"/>
                    <a:pt x="1667256" y="1305433"/>
                    <a:pt x="1666494" y="1306576"/>
                  </a:cubicBezTo>
                  <a:cubicBezTo>
                    <a:pt x="1664843" y="1309624"/>
                    <a:pt x="1663700" y="1312926"/>
                    <a:pt x="1663065" y="1315339"/>
                  </a:cubicBezTo>
                  <a:cubicBezTo>
                    <a:pt x="1662557" y="1317244"/>
                    <a:pt x="1662430" y="1318514"/>
                    <a:pt x="1662430" y="1318514"/>
                  </a:cubicBezTo>
                  <a:lnTo>
                    <a:pt x="1662176" y="1320165"/>
                  </a:lnTo>
                  <a:lnTo>
                    <a:pt x="1660525" y="1319911"/>
                  </a:lnTo>
                  <a:lnTo>
                    <a:pt x="1657731" y="1319403"/>
                  </a:lnTo>
                  <a:cubicBezTo>
                    <a:pt x="1655572" y="1322324"/>
                    <a:pt x="1653413" y="1325372"/>
                    <a:pt x="1651254" y="1328420"/>
                  </a:cubicBezTo>
                  <a:cubicBezTo>
                    <a:pt x="1651381" y="1328547"/>
                    <a:pt x="1651381" y="1328801"/>
                    <a:pt x="1651381" y="1328928"/>
                  </a:cubicBezTo>
                  <a:cubicBezTo>
                    <a:pt x="1651508" y="1328928"/>
                    <a:pt x="1651762" y="1329055"/>
                    <a:pt x="1652016" y="1329055"/>
                  </a:cubicBezTo>
                  <a:cubicBezTo>
                    <a:pt x="1652905" y="1327658"/>
                    <a:pt x="1654429" y="1326642"/>
                    <a:pt x="1656207" y="1326642"/>
                  </a:cubicBezTo>
                  <a:cubicBezTo>
                    <a:pt x="1656461" y="1326642"/>
                    <a:pt x="1656842" y="1326642"/>
                    <a:pt x="1657096" y="1326769"/>
                  </a:cubicBezTo>
                  <a:lnTo>
                    <a:pt x="1658239" y="1327023"/>
                  </a:lnTo>
                  <a:cubicBezTo>
                    <a:pt x="1660271" y="1327404"/>
                    <a:pt x="1661795" y="1328928"/>
                    <a:pt x="1662176" y="1330833"/>
                  </a:cubicBezTo>
                  <a:cubicBezTo>
                    <a:pt x="1662303" y="1330833"/>
                    <a:pt x="1662557" y="1330960"/>
                    <a:pt x="1662811" y="1330960"/>
                  </a:cubicBezTo>
                  <a:cubicBezTo>
                    <a:pt x="1663700" y="1329436"/>
                    <a:pt x="1665224" y="1328420"/>
                    <a:pt x="1667002" y="1328420"/>
                  </a:cubicBezTo>
                  <a:cubicBezTo>
                    <a:pt x="1667256" y="1328420"/>
                    <a:pt x="1667510" y="1328420"/>
                    <a:pt x="1667764" y="1328547"/>
                  </a:cubicBezTo>
                  <a:lnTo>
                    <a:pt x="1669034" y="1328674"/>
                  </a:lnTo>
                  <a:cubicBezTo>
                    <a:pt x="1671066" y="1329055"/>
                    <a:pt x="1672590" y="1330579"/>
                    <a:pt x="1673098" y="1332484"/>
                  </a:cubicBezTo>
                  <a:cubicBezTo>
                    <a:pt x="1673225" y="1332484"/>
                    <a:pt x="1673479" y="1332611"/>
                    <a:pt x="1673733" y="1332611"/>
                  </a:cubicBezTo>
                  <a:cubicBezTo>
                    <a:pt x="1674495" y="1331087"/>
                    <a:pt x="1676146" y="1330198"/>
                    <a:pt x="1677924" y="1330198"/>
                  </a:cubicBezTo>
                  <a:cubicBezTo>
                    <a:pt x="1678178" y="1330198"/>
                    <a:pt x="1678432" y="1330198"/>
                    <a:pt x="1678686" y="1330198"/>
                  </a:cubicBezTo>
                  <a:lnTo>
                    <a:pt x="1679829" y="1330325"/>
                  </a:lnTo>
                  <a:cubicBezTo>
                    <a:pt x="1680083" y="1330325"/>
                    <a:pt x="1680210" y="1330452"/>
                    <a:pt x="1680464" y="1330452"/>
                  </a:cubicBezTo>
                  <a:cubicBezTo>
                    <a:pt x="1683766" y="1325753"/>
                    <a:pt x="1686941" y="1321054"/>
                    <a:pt x="1690116" y="1316355"/>
                  </a:cubicBezTo>
                  <a:cubicBezTo>
                    <a:pt x="1689989" y="1313307"/>
                    <a:pt x="1689481" y="1309497"/>
                    <a:pt x="1688211" y="1306449"/>
                  </a:cubicBezTo>
                  <a:cubicBezTo>
                    <a:pt x="1686560" y="1302639"/>
                    <a:pt x="1684020" y="1299845"/>
                    <a:pt x="1679321" y="1299083"/>
                  </a:cubicBezTo>
                  <a:lnTo>
                    <a:pt x="1679321" y="1299083"/>
                  </a:lnTo>
                  <a:lnTo>
                    <a:pt x="1679321" y="1299083"/>
                  </a:lnTo>
                  <a:lnTo>
                    <a:pt x="1677289" y="1298956"/>
                  </a:lnTo>
                  <a:close/>
                  <a:moveTo>
                    <a:pt x="637032" y="0"/>
                  </a:moveTo>
                  <a:cubicBezTo>
                    <a:pt x="358013" y="108204"/>
                    <a:pt x="140462" y="355473"/>
                    <a:pt x="84709" y="671068"/>
                  </a:cubicBezTo>
                  <a:cubicBezTo>
                    <a:pt x="0" y="1151128"/>
                    <a:pt x="321691" y="1610614"/>
                    <a:pt x="801878" y="1695196"/>
                  </a:cubicBezTo>
                  <a:cubicBezTo>
                    <a:pt x="853567" y="1704340"/>
                    <a:pt x="905002" y="1708658"/>
                    <a:pt x="955802" y="1708658"/>
                  </a:cubicBezTo>
                  <a:cubicBezTo>
                    <a:pt x="1244600" y="1708658"/>
                    <a:pt x="1511300" y="1566291"/>
                    <a:pt x="1674622" y="1338453"/>
                  </a:cubicBezTo>
                  <a:cubicBezTo>
                    <a:pt x="1673860" y="1337691"/>
                    <a:pt x="1673225" y="1336802"/>
                    <a:pt x="1673098" y="1335786"/>
                  </a:cubicBezTo>
                  <a:cubicBezTo>
                    <a:pt x="1672971" y="1335786"/>
                    <a:pt x="1672717" y="1335659"/>
                    <a:pt x="1672463" y="1335659"/>
                  </a:cubicBezTo>
                  <a:cubicBezTo>
                    <a:pt x="1671701" y="1337183"/>
                    <a:pt x="1670050" y="1338199"/>
                    <a:pt x="1668272" y="1338199"/>
                  </a:cubicBezTo>
                  <a:cubicBezTo>
                    <a:pt x="1668018" y="1338199"/>
                    <a:pt x="1667764" y="1338199"/>
                    <a:pt x="1667510" y="1338072"/>
                  </a:cubicBezTo>
                  <a:lnTo>
                    <a:pt x="1666367" y="1337818"/>
                  </a:lnTo>
                  <a:cubicBezTo>
                    <a:pt x="1664335" y="1337564"/>
                    <a:pt x="1662811" y="1335913"/>
                    <a:pt x="1662303" y="1334008"/>
                  </a:cubicBezTo>
                  <a:cubicBezTo>
                    <a:pt x="1662049" y="1334008"/>
                    <a:pt x="1661922" y="1333881"/>
                    <a:pt x="1661668" y="1333881"/>
                  </a:cubicBezTo>
                  <a:cubicBezTo>
                    <a:pt x="1660779" y="1335405"/>
                    <a:pt x="1659255" y="1336294"/>
                    <a:pt x="1657477" y="1336294"/>
                  </a:cubicBezTo>
                  <a:cubicBezTo>
                    <a:pt x="1657223" y="1336294"/>
                    <a:pt x="1656842" y="1336294"/>
                    <a:pt x="1656588" y="1336167"/>
                  </a:cubicBezTo>
                  <a:lnTo>
                    <a:pt x="1655445" y="1335913"/>
                  </a:lnTo>
                  <a:cubicBezTo>
                    <a:pt x="1653413" y="1335532"/>
                    <a:pt x="1651889" y="1333881"/>
                    <a:pt x="1651508" y="1331976"/>
                  </a:cubicBezTo>
                  <a:cubicBezTo>
                    <a:pt x="1651254" y="1331976"/>
                    <a:pt x="1651127" y="1331849"/>
                    <a:pt x="1650873" y="1331849"/>
                  </a:cubicBezTo>
                  <a:cubicBezTo>
                    <a:pt x="1649984" y="1333246"/>
                    <a:pt x="1648460" y="1334262"/>
                    <a:pt x="1646682" y="1334262"/>
                  </a:cubicBezTo>
                  <a:cubicBezTo>
                    <a:pt x="1487424" y="1549527"/>
                    <a:pt x="1232027" y="1683512"/>
                    <a:pt x="955802" y="1683512"/>
                  </a:cubicBezTo>
                  <a:cubicBezTo>
                    <a:pt x="955802" y="1683512"/>
                    <a:pt x="955802" y="1683512"/>
                    <a:pt x="955802" y="1683512"/>
                  </a:cubicBezTo>
                  <a:cubicBezTo>
                    <a:pt x="906399" y="1683512"/>
                    <a:pt x="856361" y="1679194"/>
                    <a:pt x="806196" y="1670431"/>
                  </a:cubicBezTo>
                  <a:cubicBezTo>
                    <a:pt x="339598" y="1588516"/>
                    <a:pt x="27051" y="1141984"/>
                    <a:pt x="109347" y="675386"/>
                  </a:cubicBezTo>
                  <a:cubicBezTo>
                    <a:pt x="167767" y="343408"/>
                    <a:pt x="410845" y="89281"/>
                    <a:pt x="714248" y="0"/>
                  </a:cubicBezTo>
                  <a:close/>
                </a:path>
              </a:pathLst>
            </a:custGeom>
            <a:blipFill>
              <a:blip r:embed="rId5"/>
              <a:stretch>
                <a:fillRect l="-4690" t="-4220" r="-891" b="-558"/>
              </a:stretch>
            </a:blipFill>
          </p:spPr>
        </p:sp>
      </p:grpSp>
      <p:sp>
        <p:nvSpPr>
          <p:cNvPr name="Freeform 11" id="11"/>
          <p:cNvSpPr/>
          <p:nvPr/>
        </p:nvSpPr>
        <p:spPr>
          <a:xfrm flipH="false" flipV="false" rot="0">
            <a:off x="1016298" y="1218047"/>
            <a:ext cx="1421835" cy="1151963"/>
          </a:xfrm>
          <a:custGeom>
            <a:avLst/>
            <a:gdLst/>
            <a:ahLst/>
            <a:cxnLst/>
            <a:rect r="r" b="b" t="t" l="l"/>
            <a:pathLst>
              <a:path h="1151963" w="1421835">
                <a:moveTo>
                  <a:pt x="0" y="0"/>
                </a:moveTo>
                <a:lnTo>
                  <a:pt x="1421835" y="0"/>
                </a:lnTo>
                <a:lnTo>
                  <a:pt x="1421835" y="1151963"/>
                </a:lnTo>
                <a:lnTo>
                  <a:pt x="0" y="11519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a:grpSpLocks noChangeAspect="true"/>
          </p:cNvGrpSpPr>
          <p:nvPr/>
        </p:nvGrpSpPr>
        <p:grpSpPr>
          <a:xfrm rot="0">
            <a:off x="1750200" y="1874815"/>
            <a:ext cx="624430" cy="410385"/>
            <a:chOff x="0" y="0"/>
            <a:chExt cx="832574" cy="547180"/>
          </a:xfrm>
        </p:grpSpPr>
        <p:sp>
          <p:nvSpPr>
            <p:cNvPr name="Freeform 13" id="13"/>
            <p:cNvSpPr/>
            <p:nvPr/>
          </p:nvSpPr>
          <p:spPr>
            <a:xfrm flipH="false" flipV="false" rot="0">
              <a:off x="0" y="0"/>
              <a:ext cx="831977" cy="546735"/>
            </a:xfrm>
            <a:custGeom>
              <a:avLst/>
              <a:gdLst/>
              <a:ahLst/>
              <a:cxnLst/>
              <a:rect r="r" b="b" t="t" l="l"/>
              <a:pathLst>
                <a:path h="546735" w="831977">
                  <a:moveTo>
                    <a:pt x="434467" y="66675"/>
                  </a:moveTo>
                  <a:lnTo>
                    <a:pt x="453771" y="67818"/>
                  </a:lnTo>
                  <a:lnTo>
                    <a:pt x="464185" y="70739"/>
                  </a:lnTo>
                  <a:cubicBezTo>
                    <a:pt x="480441" y="75438"/>
                    <a:pt x="491109" y="81788"/>
                    <a:pt x="497967" y="86868"/>
                  </a:cubicBezTo>
                  <a:lnTo>
                    <a:pt x="503555" y="91821"/>
                  </a:lnTo>
                  <a:lnTo>
                    <a:pt x="506857" y="95377"/>
                  </a:lnTo>
                  <a:lnTo>
                    <a:pt x="506984" y="95758"/>
                  </a:lnTo>
                  <a:lnTo>
                    <a:pt x="508381" y="102997"/>
                  </a:lnTo>
                  <a:lnTo>
                    <a:pt x="508381" y="107442"/>
                  </a:lnTo>
                  <a:cubicBezTo>
                    <a:pt x="508381" y="118618"/>
                    <a:pt x="505714" y="131699"/>
                    <a:pt x="502793" y="137287"/>
                  </a:cubicBezTo>
                  <a:lnTo>
                    <a:pt x="499745" y="142621"/>
                  </a:lnTo>
                  <a:lnTo>
                    <a:pt x="499364" y="144653"/>
                  </a:lnTo>
                  <a:cubicBezTo>
                    <a:pt x="490601" y="152781"/>
                    <a:pt x="466471" y="175641"/>
                    <a:pt x="443865" y="190627"/>
                  </a:cubicBezTo>
                  <a:lnTo>
                    <a:pt x="429006" y="201422"/>
                  </a:lnTo>
                  <a:lnTo>
                    <a:pt x="422402" y="204089"/>
                  </a:lnTo>
                  <a:lnTo>
                    <a:pt x="400558" y="202946"/>
                  </a:lnTo>
                  <a:cubicBezTo>
                    <a:pt x="385572" y="196723"/>
                    <a:pt x="382651" y="186182"/>
                    <a:pt x="370459" y="152908"/>
                  </a:cubicBezTo>
                  <a:cubicBezTo>
                    <a:pt x="363855" y="134620"/>
                    <a:pt x="357505" y="104140"/>
                    <a:pt x="356235" y="98044"/>
                  </a:cubicBezTo>
                  <a:lnTo>
                    <a:pt x="358648" y="95631"/>
                  </a:lnTo>
                  <a:lnTo>
                    <a:pt x="361442" y="93472"/>
                  </a:lnTo>
                  <a:cubicBezTo>
                    <a:pt x="372491" y="84455"/>
                    <a:pt x="399034" y="66548"/>
                    <a:pt x="434340" y="66548"/>
                  </a:cubicBezTo>
                  <a:close/>
                  <a:moveTo>
                    <a:pt x="530225" y="195199"/>
                  </a:moveTo>
                  <a:lnTo>
                    <a:pt x="534289" y="197739"/>
                  </a:lnTo>
                  <a:lnTo>
                    <a:pt x="538353" y="200787"/>
                  </a:lnTo>
                  <a:lnTo>
                    <a:pt x="545846" y="206883"/>
                  </a:lnTo>
                  <a:lnTo>
                    <a:pt x="550291" y="211328"/>
                  </a:lnTo>
                  <a:lnTo>
                    <a:pt x="509016" y="209042"/>
                  </a:lnTo>
                  <a:lnTo>
                    <a:pt x="527431" y="196977"/>
                  </a:lnTo>
                  <a:lnTo>
                    <a:pt x="530352" y="195199"/>
                  </a:lnTo>
                  <a:close/>
                  <a:moveTo>
                    <a:pt x="260604" y="90678"/>
                  </a:moveTo>
                  <a:cubicBezTo>
                    <a:pt x="272034" y="91059"/>
                    <a:pt x="290449" y="101346"/>
                    <a:pt x="296291" y="107950"/>
                  </a:cubicBezTo>
                  <a:lnTo>
                    <a:pt x="299339" y="111760"/>
                  </a:lnTo>
                  <a:lnTo>
                    <a:pt x="300609" y="112776"/>
                  </a:lnTo>
                  <a:lnTo>
                    <a:pt x="301625" y="113665"/>
                  </a:lnTo>
                  <a:cubicBezTo>
                    <a:pt x="306451" y="124968"/>
                    <a:pt x="319278" y="156591"/>
                    <a:pt x="325882" y="184404"/>
                  </a:cubicBezTo>
                  <a:lnTo>
                    <a:pt x="331216" y="203708"/>
                  </a:lnTo>
                  <a:lnTo>
                    <a:pt x="331216" y="211455"/>
                  </a:lnTo>
                  <a:lnTo>
                    <a:pt x="330073" y="221361"/>
                  </a:lnTo>
                  <a:lnTo>
                    <a:pt x="326771" y="226695"/>
                  </a:lnTo>
                  <a:cubicBezTo>
                    <a:pt x="315341" y="245110"/>
                    <a:pt x="306705" y="244602"/>
                    <a:pt x="269367" y="246507"/>
                  </a:cubicBezTo>
                  <a:lnTo>
                    <a:pt x="263906" y="246761"/>
                  </a:lnTo>
                  <a:lnTo>
                    <a:pt x="260858" y="246761"/>
                  </a:lnTo>
                  <a:cubicBezTo>
                    <a:pt x="243459" y="246761"/>
                    <a:pt x="221742" y="244475"/>
                    <a:pt x="216154" y="244094"/>
                  </a:cubicBezTo>
                  <a:lnTo>
                    <a:pt x="213360" y="237617"/>
                  </a:lnTo>
                  <a:lnTo>
                    <a:pt x="211328" y="229870"/>
                  </a:lnTo>
                  <a:lnTo>
                    <a:pt x="206375" y="192659"/>
                  </a:lnTo>
                  <a:cubicBezTo>
                    <a:pt x="206375" y="172847"/>
                    <a:pt x="210693" y="149479"/>
                    <a:pt x="224917" y="126238"/>
                  </a:cubicBezTo>
                  <a:cubicBezTo>
                    <a:pt x="234061" y="111252"/>
                    <a:pt x="243078" y="102235"/>
                    <a:pt x="249682" y="97028"/>
                  </a:cubicBezTo>
                  <a:lnTo>
                    <a:pt x="255778" y="92837"/>
                  </a:lnTo>
                  <a:lnTo>
                    <a:pt x="257683" y="91694"/>
                  </a:lnTo>
                  <a:lnTo>
                    <a:pt x="260604" y="90297"/>
                  </a:lnTo>
                  <a:close/>
                  <a:moveTo>
                    <a:pt x="798830" y="298831"/>
                  </a:moveTo>
                  <a:lnTo>
                    <a:pt x="801751" y="298958"/>
                  </a:lnTo>
                  <a:lnTo>
                    <a:pt x="800227" y="298958"/>
                  </a:lnTo>
                  <a:lnTo>
                    <a:pt x="798703" y="298958"/>
                  </a:lnTo>
                  <a:close/>
                  <a:moveTo>
                    <a:pt x="586232" y="327279"/>
                  </a:moveTo>
                  <a:lnTo>
                    <a:pt x="583565" y="336677"/>
                  </a:lnTo>
                  <a:lnTo>
                    <a:pt x="581152" y="342773"/>
                  </a:lnTo>
                  <a:lnTo>
                    <a:pt x="580390" y="344551"/>
                  </a:lnTo>
                  <a:lnTo>
                    <a:pt x="578866" y="347091"/>
                  </a:lnTo>
                  <a:cubicBezTo>
                    <a:pt x="571246" y="352425"/>
                    <a:pt x="556260" y="355854"/>
                    <a:pt x="546481" y="355854"/>
                  </a:cubicBezTo>
                  <a:lnTo>
                    <a:pt x="545846" y="355854"/>
                  </a:lnTo>
                  <a:lnTo>
                    <a:pt x="541909" y="355727"/>
                  </a:lnTo>
                  <a:lnTo>
                    <a:pt x="540385" y="355473"/>
                  </a:lnTo>
                  <a:lnTo>
                    <a:pt x="535051" y="354076"/>
                  </a:lnTo>
                  <a:lnTo>
                    <a:pt x="533146" y="354076"/>
                  </a:lnTo>
                  <a:cubicBezTo>
                    <a:pt x="526669" y="350139"/>
                    <a:pt x="512572" y="341376"/>
                    <a:pt x="497713" y="330581"/>
                  </a:cubicBezTo>
                  <a:lnTo>
                    <a:pt x="586105" y="327279"/>
                  </a:lnTo>
                  <a:close/>
                  <a:moveTo>
                    <a:pt x="0" y="340741"/>
                  </a:moveTo>
                  <a:lnTo>
                    <a:pt x="0" y="350774"/>
                  </a:lnTo>
                  <a:lnTo>
                    <a:pt x="17526" y="359410"/>
                  </a:lnTo>
                  <a:lnTo>
                    <a:pt x="22733" y="346710"/>
                  </a:lnTo>
                  <a:lnTo>
                    <a:pt x="0" y="340741"/>
                  </a:lnTo>
                  <a:close/>
                  <a:moveTo>
                    <a:pt x="264922" y="300736"/>
                  </a:moveTo>
                  <a:lnTo>
                    <a:pt x="277495" y="300990"/>
                  </a:lnTo>
                  <a:lnTo>
                    <a:pt x="283464" y="301371"/>
                  </a:lnTo>
                  <a:cubicBezTo>
                    <a:pt x="301117" y="302768"/>
                    <a:pt x="312420" y="301244"/>
                    <a:pt x="321818" y="313563"/>
                  </a:cubicBezTo>
                  <a:lnTo>
                    <a:pt x="330454" y="327787"/>
                  </a:lnTo>
                  <a:lnTo>
                    <a:pt x="330454" y="335915"/>
                  </a:lnTo>
                  <a:cubicBezTo>
                    <a:pt x="330454" y="345313"/>
                    <a:pt x="327152" y="357378"/>
                    <a:pt x="321818" y="377825"/>
                  </a:cubicBezTo>
                  <a:cubicBezTo>
                    <a:pt x="317119" y="396367"/>
                    <a:pt x="305562" y="424942"/>
                    <a:pt x="303022" y="430784"/>
                  </a:cubicBezTo>
                  <a:lnTo>
                    <a:pt x="298323" y="431292"/>
                  </a:lnTo>
                  <a:lnTo>
                    <a:pt x="293116" y="431292"/>
                  </a:lnTo>
                  <a:cubicBezTo>
                    <a:pt x="273812" y="431292"/>
                    <a:pt x="231394" y="426212"/>
                    <a:pt x="200406" y="385572"/>
                  </a:cubicBezTo>
                  <a:cubicBezTo>
                    <a:pt x="180721" y="359791"/>
                    <a:pt x="179451" y="340868"/>
                    <a:pt x="179324" y="338455"/>
                  </a:cubicBezTo>
                  <a:cubicBezTo>
                    <a:pt x="183134" y="326898"/>
                    <a:pt x="198247" y="311023"/>
                    <a:pt x="205867" y="307467"/>
                  </a:cubicBezTo>
                  <a:lnTo>
                    <a:pt x="210947" y="305054"/>
                  </a:lnTo>
                  <a:lnTo>
                    <a:pt x="212471" y="304038"/>
                  </a:lnTo>
                  <a:cubicBezTo>
                    <a:pt x="221107" y="303022"/>
                    <a:pt x="242824" y="300736"/>
                    <a:pt x="264795" y="300736"/>
                  </a:cubicBezTo>
                  <a:close/>
                  <a:moveTo>
                    <a:pt x="412369" y="342138"/>
                  </a:moveTo>
                  <a:cubicBezTo>
                    <a:pt x="423291" y="342138"/>
                    <a:pt x="433197" y="349504"/>
                    <a:pt x="455803" y="365252"/>
                  </a:cubicBezTo>
                  <a:cubicBezTo>
                    <a:pt x="470789" y="375539"/>
                    <a:pt x="492252" y="395605"/>
                    <a:pt x="497332" y="400431"/>
                  </a:cubicBezTo>
                  <a:lnTo>
                    <a:pt x="496443" y="405130"/>
                  </a:lnTo>
                  <a:lnTo>
                    <a:pt x="494665" y="410591"/>
                  </a:lnTo>
                  <a:cubicBezTo>
                    <a:pt x="488823" y="430149"/>
                    <a:pt x="471043" y="471424"/>
                    <a:pt x="425069" y="490220"/>
                  </a:cubicBezTo>
                  <a:cubicBezTo>
                    <a:pt x="409194" y="496697"/>
                    <a:pt x="396875" y="498221"/>
                    <a:pt x="388620" y="498221"/>
                  </a:cubicBezTo>
                  <a:lnTo>
                    <a:pt x="376428" y="496697"/>
                  </a:lnTo>
                  <a:cubicBezTo>
                    <a:pt x="367411" y="489331"/>
                    <a:pt x="358013" y="469265"/>
                    <a:pt x="357124" y="460375"/>
                  </a:cubicBezTo>
                  <a:lnTo>
                    <a:pt x="356616" y="454533"/>
                  </a:lnTo>
                  <a:lnTo>
                    <a:pt x="356108" y="452755"/>
                  </a:lnTo>
                  <a:cubicBezTo>
                    <a:pt x="358267" y="441198"/>
                    <a:pt x="365506" y="407035"/>
                    <a:pt x="375666" y="380238"/>
                  </a:cubicBezTo>
                  <a:cubicBezTo>
                    <a:pt x="382270" y="362966"/>
                    <a:pt x="384429" y="351028"/>
                    <a:pt x="398272" y="345313"/>
                  </a:cubicBezTo>
                  <a:lnTo>
                    <a:pt x="408178" y="342138"/>
                  </a:lnTo>
                  <a:close/>
                  <a:moveTo>
                    <a:pt x="376047" y="0"/>
                  </a:moveTo>
                  <a:lnTo>
                    <a:pt x="370205" y="1270"/>
                  </a:lnTo>
                  <a:lnTo>
                    <a:pt x="370078" y="1270"/>
                  </a:lnTo>
                  <a:lnTo>
                    <a:pt x="369570" y="1397"/>
                  </a:lnTo>
                  <a:lnTo>
                    <a:pt x="369570" y="5969"/>
                  </a:lnTo>
                  <a:lnTo>
                    <a:pt x="368427" y="9525"/>
                  </a:lnTo>
                  <a:lnTo>
                    <a:pt x="355600" y="10414"/>
                  </a:lnTo>
                  <a:lnTo>
                    <a:pt x="349250" y="11430"/>
                  </a:lnTo>
                  <a:lnTo>
                    <a:pt x="349123" y="11176"/>
                  </a:lnTo>
                  <a:lnTo>
                    <a:pt x="349123" y="11049"/>
                  </a:lnTo>
                  <a:lnTo>
                    <a:pt x="346837" y="4191"/>
                  </a:lnTo>
                  <a:lnTo>
                    <a:pt x="346710" y="3429"/>
                  </a:lnTo>
                  <a:lnTo>
                    <a:pt x="346075" y="3302"/>
                  </a:lnTo>
                  <a:lnTo>
                    <a:pt x="344678" y="3048"/>
                  </a:lnTo>
                  <a:lnTo>
                    <a:pt x="342900" y="3048"/>
                  </a:lnTo>
                  <a:lnTo>
                    <a:pt x="340233" y="3302"/>
                  </a:lnTo>
                  <a:lnTo>
                    <a:pt x="334645" y="5334"/>
                  </a:lnTo>
                  <a:lnTo>
                    <a:pt x="334518" y="5334"/>
                  </a:lnTo>
                  <a:lnTo>
                    <a:pt x="334010" y="5588"/>
                  </a:lnTo>
                  <a:lnTo>
                    <a:pt x="334137" y="6223"/>
                  </a:lnTo>
                  <a:lnTo>
                    <a:pt x="334264" y="7366"/>
                  </a:lnTo>
                  <a:lnTo>
                    <a:pt x="334264" y="9398"/>
                  </a:lnTo>
                  <a:lnTo>
                    <a:pt x="334137" y="12319"/>
                  </a:lnTo>
                  <a:lnTo>
                    <a:pt x="333883" y="13970"/>
                  </a:lnTo>
                  <a:lnTo>
                    <a:pt x="321437" y="16764"/>
                  </a:lnTo>
                  <a:lnTo>
                    <a:pt x="315214" y="18542"/>
                  </a:lnTo>
                  <a:lnTo>
                    <a:pt x="314833" y="18161"/>
                  </a:lnTo>
                  <a:lnTo>
                    <a:pt x="311912" y="11811"/>
                  </a:lnTo>
                  <a:lnTo>
                    <a:pt x="311785" y="11176"/>
                  </a:lnTo>
                  <a:lnTo>
                    <a:pt x="310896" y="11176"/>
                  </a:lnTo>
                  <a:lnTo>
                    <a:pt x="307721" y="11303"/>
                  </a:lnTo>
                  <a:lnTo>
                    <a:pt x="305308" y="11938"/>
                  </a:lnTo>
                  <a:lnTo>
                    <a:pt x="300101" y="14732"/>
                  </a:lnTo>
                  <a:lnTo>
                    <a:pt x="299720" y="14732"/>
                  </a:lnTo>
                  <a:lnTo>
                    <a:pt x="299339" y="15113"/>
                  </a:lnTo>
                  <a:lnTo>
                    <a:pt x="299466" y="15621"/>
                  </a:lnTo>
                  <a:lnTo>
                    <a:pt x="300228" y="18669"/>
                  </a:lnTo>
                  <a:lnTo>
                    <a:pt x="300228" y="23241"/>
                  </a:lnTo>
                  <a:lnTo>
                    <a:pt x="288163" y="27940"/>
                  </a:lnTo>
                  <a:lnTo>
                    <a:pt x="282448" y="30607"/>
                  </a:lnTo>
                  <a:lnTo>
                    <a:pt x="281813" y="29972"/>
                  </a:lnTo>
                  <a:lnTo>
                    <a:pt x="278257" y="24384"/>
                  </a:lnTo>
                  <a:lnTo>
                    <a:pt x="278003" y="23876"/>
                  </a:lnTo>
                  <a:lnTo>
                    <a:pt x="277368" y="23876"/>
                  </a:lnTo>
                  <a:lnTo>
                    <a:pt x="274574" y="24257"/>
                  </a:lnTo>
                  <a:lnTo>
                    <a:pt x="271780" y="25654"/>
                  </a:lnTo>
                  <a:lnTo>
                    <a:pt x="266827" y="29083"/>
                  </a:lnTo>
                  <a:lnTo>
                    <a:pt x="266827" y="29210"/>
                  </a:lnTo>
                  <a:lnTo>
                    <a:pt x="266446" y="29591"/>
                  </a:lnTo>
                  <a:lnTo>
                    <a:pt x="266700" y="30099"/>
                  </a:lnTo>
                  <a:lnTo>
                    <a:pt x="268224" y="33528"/>
                  </a:lnTo>
                  <a:lnTo>
                    <a:pt x="268478" y="37592"/>
                  </a:lnTo>
                  <a:lnTo>
                    <a:pt x="257175" y="43942"/>
                  </a:lnTo>
                  <a:lnTo>
                    <a:pt x="251714" y="47625"/>
                  </a:lnTo>
                  <a:lnTo>
                    <a:pt x="250825" y="46609"/>
                  </a:lnTo>
                  <a:lnTo>
                    <a:pt x="250317" y="46228"/>
                  </a:lnTo>
                  <a:lnTo>
                    <a:pt x="246888" y="41910"/>
                  </a:lnTo>
                  <a:lnTo>
                    <a:pt x="246634" y="41402"/>
                  </a:lnTo>
                  <a:lnTo>
                    <a:pt x="245999" y="41529"/>
                  </a:lnTo>
                  <a:lnTo>
                    <a:pt x="243078" y="42291"/>
                  </a:lnTo>
                  <a:lnTo>
                    <a:pt x="240538" y="44196"/>
                  </a:lnTo>
                  <a:lnTo>
                    <a:pt x="236220" y="48387"/>
                  </a:lnTo>
                  <a:lnTo>
                    <a:pt x="236093" y="48387"/>
                  </a:lnTo>
                  <a:lnTo>
                    <a:pt x="235839" y="48895"/>
                  </a:lnTo>
                  <a:lnTo>
                    <a:pt x="236093" y="49276"/>
                  </a:lnTo>
                  <a:lnTo>
                    <a:pt x="236855" y="50673"/>
                  </a:lnTo>
                  <a:lnTo>
                    <a:pt x="237617" y="52832"/>
                  </a:lnTo>
                  <a:lnTo>
                    <a:pt x="238379" y="55245"/>
                  </a:lnTo>
                  <a:lnTo>
                    <a:pt x="238760" y="56642"/>
                  </a:lnTo>
                  <a:lnTo>
                    <a:pt x="228346" y="64516"/>
                  </a:lnTo>
                  <a:lnTo>
                    <a:pt x="223393" y="68961"/>
                  </a:lnTo>
                  <a:lnTo>
                    <a:pt x="222123" y="68072"/>
                  </a:lnTo>
                  <a:lnTo>
                    <a:pt x="221488" y="67564"/>
                  </a:lnTo>
                  <a:lnTo>
                    <a:pt x="217805" y="64262"/>
                  </a:lnTo>
                  <a:lnTo>
                    <a:pt x="217424" y="63754"/>
                  </a:lnTo>
                  <a:lnTo>
                    <a:pt x="216789" y="64008"/>
                  </a:lnTo>
                  <a:lnTo>
                    <a:pt x="214122" y="65278"/>
                  </a:lnTo>
                  <a:lnTo>
                    <a:pt x="211836" y="67437"/>
                  </a:lnTo>
                  <a:lnTo>
                    <a:pt x="208026" y="72263"/>
                  </a:lnTo>
                  <a:lnTo>
                    <a:pt x="207772" y="72771"/>
                  </a:lnTo>
                  <a:lnTo>
                    <a:pt x="208026" y="73152"/>
                  </a:lnTo>
                  <a:lnTo>
                    <a:pt x="209296" y="74676"/>
                  </a:lnTo>
                  <a:lnTo>
                    <a:pt x="210439" y="76962"/>
                  </a:lnTo>
                  <a:lnTo>
                    <a:pt x="211328" y="78867"/>
                  </a:lnTo>
                  <a:lnTo>
                    <a:pt x="211709" y="80010"/>
                  </a:lnTo>
                  <a:lnTo>
                    <a:pt x="202438" y="89408"/>
                  </a:lnTo>
                  <a:lnTo>
                    <a:pt x="197993" y="94488"/>
                  </a:lnTo>
                  <a:lnTo>
                    <a:pt x="196088" y="93599"/>
                  </a:lnTo>
                  <a:lnTo>
                    <a:pt x="195326" y="93218"/>
                  </a:lnTo>
                  <a:lnTo>
                    <a:pt x="191770" y="90678"/>
                  </a:lnTo>
                  <a:lnTo>
                    <a:pt x="191389" y="90297"/>
                  </a:lnTo>
                  <a:lnTo>
                    <a:pt x="190500" y="90170"/>
                  </a:lnTo>
                  <a:lnTo>
                    <a:pt x="187960" y="91821"/>
                  </a:lnTo>
                  <a:lnTo>
                    <a:pt x="185928" y="94234"/>
                  </a:lnTo>
                  <a:lnTo>
                    <a:pt x="182880" y="99568"/>
                  </a:lnTo>
                  <a:lnTo>
                    <a:pt x="182626" y="100076"/>
                  </a:lnTo>
                  <a:lnTo>
                    <a:pt x="183134" y="100457"/>
                  </a:lnTo>
                  <a:lnTo>
                    <a:pt x="184658" y="101981"/>
                  </a:lnTo>
                  <a:lnTo>
                    <a:pt x="186309" y="104394"/>
                  </a:lnTo>
                  <a:lnTo>
                    <a:pt x="187198" y="105918"/>
                  </a:lnTo>
                  <a:lnTo>
                    <a:pt x="187579" y="106680"/>
                  </a:lnTo>
                  <a:lnTo>
                    <a:pt x="179705" y="117221"/>
                  </a:lnTo>
                  <a:lnTo>
                    <a:pt x="176149" y="122809"/>
                  </a:lnTo>
                  <a:lnTo>
                    <a:pt x="173609" y="122174"/>
                  </a:lnTo>
                  <a:lnTo>
                    <a:pt x="172720" y="121666"/>
                  </a:lnTo>
                  <a:lnTo>
                    <a:pt x="169545" y="120142"/>
                  </a:lnTo>
                  <a:lnTo>
                    <a:pt x="169037" y="119761"/>
                  </a:lnTo>
                  <a:lnTo>
                    <a:pt x="168529" y="120142"/>
                  </a:lnTo>
                  <a:lnTo>
                    <a:pt x="166243" y="122047"/>
                  </a:lnTo>
                  <a:lnTo>
                    <a:pt x="164592" y="124841"/>
                  </a:lnTo>
                  <a:lnTo>
                    <a:pt x="162179" y="130429"/>
                  </a:lnTo>
                  <a:lnTo>
                    <a:pt x="162179" y="130556"/>
                  </a:lnTo>
                  <a:lnTo>
                    <a:pt x="162052" y="131064"/>
                  </a:lnTo>
                  <a:lnTo>
                    <a:pt x="162560" y="131445"/>
                  </a:lnTo>
                  <a:lnTo>
                    <a:pt x="164592" y="132715"/>
                  </a:lnTo>
                  <a:lnTo>
                    <a:pt x="166624" y="135001"/>
                  </a:lnTo>
                  <a:lnTo>
                    <a:pt x="167386" y="136144"/>
                  </a:lnTo>
                  <a:lnTo>
                    <a:pt x="167767" y="136652"/>
                  </a:lnTo>
                  <a:lnTo>
                    <a:pt x="161290" y="148463"/>
                  </a:lnTo>
                  <a:lnTo>
                    <a:pt x="158496" y="154559"/>
                  </a:lnTo>
                  <a:lnTo>
                    <a:pt x="151384" y="152654"/>
                  </a:lnTo>
                  <a:lnTo>
                    <a:pt x="150876" y="152400"/>
                  </a:lnTo>
                  <a:lnTo>
                    <a:pt x="150495" y="152908"/>
                  </a:lnTo>
                  <a:lnTo>
                    <a:pt x="148336" y="155194"/>
                  </a:lnTo>
                  <a:lnTo>
                    <a:pt x="147066" y="158115"/>
                  </a:lnTo>
                  <a:lnTo>
                    <a:pt x="145415" y="163957"/>
                  </a:lnTo>
                  <a:lnTo>
                    <a:pt x="145415" y="164084"/>
                  </a:lnTo>
                  <a:lnTo>
                    <a:pt x="145288" y="164592"/>
                  </a:lnTo>
                  <a:lnTo>
                    <a:pt x="145796" y="164846"/>
                  </a:lnTo>
                  <a:lnTo>
                    <a:pt x="148209" y="166243"/>
                  </a:lnTo>
                  <a:lnTo>
                    <a:pt x="150749" y="168402"/>
                  </a:lnTo>
                  <a:lnTo>
                    <a:pt x="151384" y="169037"/>
                  </a:lnTo>
                  <a:lnTo>
                    <a:pt x="151765" y="169418"/>
                  </a:lnTo>
                  <a:lnTo>
                    <a:pt x="146939" y="181991"/>
                  </a:lnTo>
                  <a:lnTo>
                    <a:pt x="144780" y="188595"/>
                  </a:lnTo>
                  <a:lnTo>
                    <a:pt x="143891" y="188595"/>
                  </a:lnTo>
                  <a:lnTo>
                    <a:pt x="137668" y="187706"/>
                  </a:lnTo>
                  <a:lnTo>
                    <a:pt x="137033" y="187579"/>
                  </a:lnTo>
                  <a:lnTo>
                    <a:pt x="134874" y="190627"/>
                  </a:lnTo>
                  <a:lnTo>
                    <a:pt x="134112" y="193675"/>
                  </a:lnTo>
                  <a:lnTo>
                    <a:pt x="133350" y="198755"/>
                  </a:lnTo>
                  <a:lnTo>
                    <a:pt x="133350" y="200406"/>
                  </a:lnTo>
                  <a:lnTo>
                    <a:pt x="133858" y="200660"/>
                  </a:lnTo>
                  <a:lnTo>
                    <a:pt x="136652" y="201549"/>
                  </a:lnTo>
                  <a:lnTo>
                    <a:pt x="139573" y="203581"/>
                  </a:lnTo>
                  <a:lnTo>
                    <a:pt x="140081" y="203962"/>
                  </a:lnTo>
                  <a:lnTo>
                    <a:pt x="140335" y="204216"/>
                  </a:lnTo>
                  <a:lnTo>
                    <a:pt x="140208" y="204851"/>
                  </a:lnTo>
                  <a:lnTo>
                    <a:pt x="140081" y="205105"/>
                  </a:lnTo>
                  <a:lnTo>
                    <a:pt x="137160" y="217678"/>
                  </a:lnTo>
                  <a:lnTo>
                    <a:pt x="136144" y="224028"/>
                  </a:lnTo>
                  <a:lnTo>
                    <a:pt x="133096" y="224536"/>
                  </a:lnTo>
                  <a:lnTo>
                    <a:pt x="131699" y="224536"/>
                  </a:lnTo>
                  <a:lnTo>
                    <a:pt x="128778" y="224282"/>
                  </a:lnTo>
                  <a:lnTo>
                    <a:pt x="128143" y="224155"/>
                  </a:lnTo>
                  <a:lnTo>
                    <a:pt x="127889" y="224790"/>
                  </a:lnTo>
                  <a:lnTo>
                    <a:pt x="126619" y="227457"/>
                  </a:lnTo>
                  <a:lnTo>
                    <a:pt x="126238" y="230632"/>
                  </a:lnTo>
                  <a:lnTo>
                    <a:pt x="125984" y="233680"/>
                  </a:lnTo>
                  <a:lnTo>
                    <a:pt x="126238" y="236855"/>
                  </a:lnTo>
                  <a:lnTo>
                    <a:pt x="126238" y="237363"/>
                  </a:lnTo>
                  <a:lnTo>
                    <a:pt x="130175" y="238125"/>
                  </a:lnTo>
                  <a:lnTo>
                    <a:pt x="133604" y="240030"/>
                  </a:lnTo>
                  <a:lnTo>
                    <a:pt x="133731" y="240157"/>
                  </a:lnTo>
                  <a:lnTo>
                    <a:pt x="132334" y="253746"/>
                  </a:lnTo>
                  <a:lnTo>
                    <a:pt x="131953" y="260477"/>
                  </a:lnTo>
                  <a:lnTo>
                    <a:pt x="125095" y="261747"/>
                  </a:lnTo>
                  <a:lnTo>
                    <a:pt x="123952" y="261747"/>
                  </a:lnTo>
                  <a:lnTo>
                    <a:pt x="123825" y="262382"/>
                  </a:lnTo>
                  <a:lnTo>
                    <a:pt x="122936" y="265303"/>
                  </a:lnTo>
                  <a:lnTo>
                    <a:pt x="122809" y="268478"/>
                  </a:lnTo>
                  <a:lnTo>
                    <a:pt x="122809" y="268732"/>
                  </a:lnTo>
                  <a:lnTo>
                    <a:pt x="123571" y="274701"/>
                  </a:lnTo>
                  <a:lnTo>
                    <a:pt x="123825" y="275336"/>
                  </a:lnTo>
                  <a:lnTo>
                    <a:pt x="124333" y="275336"/>
                  </a:lnTo>
                  <a:lnTo>
                    <a:pt x="128016" y="275463"/>
                  </a:lnTo>
                  <a:lnTo>
                    <a:pt x="131445" y="276987"/>
                  </a:lnTo>
                  <a:lnTo>
                    <a:pt x="131826" y="290703"/>
                  </a:lnTo>
                  <a:lnTo>
                    <a:pt x="132461" y="297434"/>
                  </a:lnTo>
                  <a:lnTo>
                    <a:pt x="132334" y="297561"/>
                  </a:lnTo>
                  <a:lnTo>
                    <a:pt x="132207" y="297561"/>
                  </a:lnTo>
                  <a:lnTo>
                    <a:pt x="125476" y="299720"/>
                  </a:lnTo>
                  <a:lnTo>
                    <a:pt x="124968" y="299847"/>
                  </a:lnTo>
                  <a:lnTo>
                    <a:pt x="124841" y="300482"/>
                  </a:lnTo>
                  <a:lnTo>
                    <a:pt x="124460" y="302387"/>
                  </a:lnTo>
                  <a:lnTo>
                    <a:pt x="124460" y="304673"/>
                  </a:lnTo>
                  <a:lnTo>
                    <a:pt x="124587" y="306705"/>
                  </a:lnTo>
                  <a:lnTo>
                    <a:pt x="124587" y="306832"/>
                  </a:lnTo>
                  <a:lnTo>
                    <a:pt x="126238" y="312801"/>
                  </a:lnTo>
                  <a:lnTo>
                    <a:pt x="126492" y="313309"/>
                  </a:lnTo>
                  <a:lnTo>
                    <a:pt x="127127" y="313309"/>
                  </a:lnTo>
                  <a:lnTo>
                    <a:pt x="129159" y="313182"/>
                  </a:lnTo>
                  <a:lnTo>
                    <a:pt x="132334" y="313309"/>
                  </a:lnTo>
                  <a:lnTo>
                    <a:pt x="134366" y="313817"/>
                  </a:lnTo>
                  <a:lnTo>
                    <a:pt x="136525" y="327279"/>
                  </a:lnTo>
                  <a:lnTo>
                    <a:pt x="138049" y="333883"/>
                  </a:lnTo>
                  <a:lnTo>
                    <a:pt x="137668" y="334264"/>
                  </a:lnTo>
                  <a:lnTo>
                    <a:pt x="137414" y="334391"/>
                  </a:lnTo>
                  <a:lnTo>
                    <a:pt x="131445" y="337185"/>
                  </a:lnTo>
                  <a:lnTo>
                    <a:pt x="130937" y="337439"/>
                  </a:lnTo>
                  <a:lnTo>
                    <a:pt x="130937" y="342011"/>
                  </a:lnTo>
                  <a:lnTo>
                    <a:pt x="131445" y="344297"/>
                  </a:lnTo>
                  <a:lnTo>
                    <a:pt x="133858" y="349885"/>
                  </a:lnTo>
                  <a:lnTo>
                    <a:pt x="134239" y="350520"/>
                  </a:lnTo>
                  <a:lnTo>
                    <a:pt x="134874" y="350266"/>
                  </a:lnTo>
                  <a:lnTo>
                    <a:pt x="137287" y="349631"/>
                  </a:lnTo>
                  <a:lnTo>
                    <a:pt x="141478" y="349631"/>
                  </a:lnTo>
                  <a:lnTo>
                    <a:pt x="141986" y="349758"/>
                  </a:lnTo>
                  <a:lnTo>
                    <a:pt x="146050" y="362712"/>
                  </a:lnTo>
                  <a:lnTo>
                    <a:pt x="148336" y="369062"/>
                  </a:lnTo>
                  <a:lnTo>
                    <a:pt x="147701" y="369697"/>
                  </a:lnTo>
                  <a:lnTo>
                    <a:pt x="147447" y="369951"/>
                  </a:lnTo>
                  <a:lnTo>
                    <a:pt x="142367" y="373253"/>
                  </a:lnTo>
                  <a:lnTo>
                    <a:pt x="141859" y="373507"/>
                  </a:lnTo>
                  <a:lnTo>
                    <a:pt x="141859" y="374142"/>
                  </a:lnTo>
                  <a:lnTo>
                    <a:pt x="142113" y="377190"/>
                  </a:lnTo>
                  <a:lnTo>
                    <a:pt x="143129" y="380111"/>
                  </a:lnTo>
                  <a:lnTo>
                    <a:pt x="146304" y="385318"/>
                  </a:lnTo>
                  <a:lnTo>
                    <a:pt x="146304" y="385445"/>
                  </a:lnTo>
                  <a:lnTo>
                    <a:pt x="146685" y="385826"/>
                  </a:lnTo>
                  <a:lnTo>
                    <a:pt x="147320" y="385572"/>
                  </a:lnTo>
                  <a:lnTo>
                    <a:pt x="150495" y="384302"/>
                  </a:lnTo>
                  <a:lnTo>
                    <a:pt x="154305" y="384048"/>
                  </a:lnTo>
                  <a:lnTo>
                    <a:pt x="159893" y="396367"/>
                  </a:lnTo>
                  <a:lnTo>
                    <a:pt x="162941" y="402209"/>
                  </a:lnTo>
                  <a:lnTo>
                    <a:pt x="162179" y="403225"/>
                  </a:lnTo>
                  <a:lnTo>
                    <a:pt x="161798" y="403606"/>
                  </a:lnTo>
                  <a:lnTo>
                    <a:pt x="157607" y="407289"/>
                  </a:lnTo>
                  <a:lnTo>
                    <a:pt x="157607" y="407416"/>
                  </a:lnTo>
                  <a:lnTo>
                    <a:pt x="157099" y="407670"/>
                  </a:lnTo>
                  <a:lnTo>
                    <a:pt x="157226" y="408178"/>
                  </a:lnTo>
                  <a:lnTo>
                    <a:pt x="157861" y="411226"/>
                  </a:lnTo>
                  <a:lnTo>
                    <a:pt x="159385" y="414020"/>
                  </a:lnTo>
                  <a:lnTo>
                    <a:pt x="163322" y="418719"/>
                  </a:lnTo>
                  <a:lnTo>
                    <a:pt x="163322" y="418846"/>
                  </a:lnTo>
                  <a:lnTo>
                    <a:pt x="163830" y="419227"/>
                  </a:lnTo>
                  <a:lnTo>
                    <a:pt x="164338" y="418846"/>
                  </a:lnTo>
                  <a:lnTo>
                    <a:pt x="165481" y="418211"/>
                  </a:lnTo>
                  <a:lnTo>
                    <a:pt x="167386" y="417449"/>
                  </a:lnTo>
                  <a:lnTo>
                    <a:pt x="169672" y="416560"/>
                  </a:lnTo>
                  <a:lnTo>
                    <a:pt x="171069" y="416306"/>
                  </a:lnTo>
                  <a:lnTo>
                    <a:pt x="178181" y="427736"/>
                  </a:lnTo>
                  <a:lnTo>
                    <a:pt x="182118" y="433070"/>
                  </a:lnTo>
                  <a:lnTo>
                    <a:pt x="181356" y="434594"/>
                  </a:lnTo>
                  <a:lnTo>
                    <a:pt x="180848" y="435229"/>
                  </a:lnTo>
                  <a:lnTo>
                    <a:pt x="177546" y="439039"/>
                  </a:lnTo>
                  <a:lnTo>
                    <a:pt x="177165" y="439420"/>
                  </a:lnTo>
                  <a:lnTo>
                    <a:pt x="177292" y="439928"/>
                  </a:lnTo>
                  <a:lnTo>
                    <a:pt x="178435" y="442849"/>
                  </a:lnTo>
                  <a:lnTo>
                    <a:pt x="180340" y="445389"/>
                  </a:lnTo>
                  <a:lnTo>
                    <a:pt x="184785" y="449580"/>
                  </a:lnTo>
                  <a:lnTo>
                    <a:pt x="185293" y="449961"/>
                  </a:lnTo>
                  <a:lnTo>
                    <a:pt x="185801" y="449580"/>
                  </a:lnTo>
                  <a:lnTo>
                    <a:pt x="187071" y="448437"/>
                  </a:lnTo>
                  <a:lnTo>
                    <a:pt x="191135" y="446405"/>
                  </a:lnTo>
                  <a:lnTo>
                    <a:pt x="192024" y="446024"/>
                  </a:lnTo>
                  <a:lnTo>
                    <a:pt x="200660" y="456057"/>
                  </a:lnTo>
                  <a:lnTo>
                    <a:pt x="205232" y="460883"/>
                  </a:lnTo>
                  <a:lnTo>
                    <a:pt x="204216" y="462915"/>
                  </a:lnTo>
                  <a:lnTo>
                    <a:pt x="203835" y="463677"/>
                  </a:lnTo>
                  <a:lnTo>
                    <a:pt x="201295" y="467487"/>
                  </a:lnTo>
                  <a:lnTo>
                    <a:pt x="200914" y="467868"/>
                  </a:lnTo>
                  <a:lnTo>
                    <a:pt x="201168" y="468376"/>
                  </a:lnTo>
                  <a:lnTo>
                    <a:pt x="202438" y="471170"/>
                  </a:lnTo>
                  <a:lnTo>
                    <a:pt x="204724" y="473329"/>
                  </a:lnTo>
                  <a:lnTo>
                    <a:pt x="209550" y="476758"/>
                  </a:lnTo>
                  <a:lnTo>
                    <a:pt x="209677" y="476758"/>
                  </a:lnTo>
                  <a:lnTo>
                    <a:pt x="210185" y="477139"/>
                  </a:lnTo>
                  <a:lnTo>
                    <a:pt x="210566" y="476631"/>
                  </a:lnTo>
                  <a:lnTo>
                    <a:pt x="212090" y="474980"/>
                  </a:lnTo>
                  <a:lnTo>
                    <a:pt x="214249" y="473456"/>
                  </a:lnTo>
                  <a:lnTo>
                    <a:pt x="215773" y="472440"/>
                  </a:lnTo>
                  <a:lnTo>
                    <a:pt x="216535" y="472059"/>
                  </a:lnTo>
                  <a:lnTo>
                    <a:pt x="226187" y="480822"/>
                  </a:lnTo>
                  <a:lnTo>
                    <a:pt x="231394" y="485013"/>
                  </a:lnTo>
                  <a:lnTo>
                    <a:pt x="230632" y="487553"/>
                  </a:lnTo>
                  <a:lnTo>
                    <a:pt x="230251" y="488569"/>
                  </a:lnTo>
                  <a:lnTo>
                    <a:pt x="228346" y="491998"/>
                  </a:lnTo>
                  <a:lnTo>
                    <a:pt x="228092" y="492506"/>
                  </a:lnTo>
                  <a:lnTo>
                    <a:pt x="228473" y="492887"/>
                  </a:lnTo>
                  <a:lnTo>
                    <a:pt x="230251" y="495427"/>
                  </a:lnTo>
                  <a:lnTo>
                    <a:pt x="232664" y="497332"/>
                  </a:lnTo>
                  <a:lnTo>
                    <a:pt x="237998" y="499999"/>
                  </a:lnTo>
                  <a:lnTo>
                    <a:pt x="238633" y="500253"/>
                  </a:lnTo>
                  <a:lnTo>
                    <a:pt x="239014" y="499618"/>
                  </a:lnTo>
                  <a:lnTo>
                    <a:pt x="240411" y="497586"/>
                  </a:lnTo>
                  <a:lnTo>
                    <a:pt x="242570" y="495554"/>
                  </a:lnTo>
                  <a:lnTo>
                    <a:pt x="243586" y="494792"/>
                  </a:lnTo>
                  <a:lnTo>
                    <a:pt x="244094" y="494284"/>
                  </a:lnTo>
                  <a:lnTo>
                    <a:pt x="255016" y="501523"/>
                  </a:lnTo>
                  <a:lnTo>
                    <a:pt x="260604" y="504825"/>
                  </a:lnTo>
                  <a:lnTo>
                    <a:pt x="258572" y="512318"/>
                  </a:lnTo>
                  <a:lnTo>
                    <a:pt x="258318" y="512826"/>
                  </a:lnTo>
                  <a:lnTo>
                    <a:pt x="258699" y="513207"/>
                  </a:lnTo>
                  <a:lnTo>
                    <a:pt x="260731" y="515366"/>
                  </a:lnTo>
                  <a:lnTo>
                    <a:pt x="263398" y="516890"/>
                  </a:lnTo>
                  <a:lnTo>
                    <a:pt x="268986" y="518922"/>
                  </a:lnTo>
                  <a:lnTo>
                    <a:pt x="269621" y="518922"/>
                  </a:lnTo>
                  <a:lnTo>
                    <a:pt x="269875" y="518414"/>
                  </a:lnTo>
                  <a:lnTo>
                    <a:pt x="271272" y="516001"/>
                  </a:lnTo>
                  <a:lnTo>
                    <a:pt x="273304" y="513461"/>
                  </a:lnTo>
                  <a:lnTo>
                    <a:pt x="273939" y="512699"/>
                  </a:lnTo>
                  <a:lnTo>
                    <a:pt x="274320" y="512318"/>
                  </a:lnTo>
                  <a:lnTo>
                    <a:pt x="286004" y="517906"/>
                  </a:lnTo>
                  <a:lnTo>
                    <a:pt x="291973" y="520319"/>
                  </a:lnTo>
                  <a:lnTo>
                    <a:pt x="291973" y="520700"/>
                  </a:lnTo>
                  <a:lnTo>
                    <a:pt x="290957" y="527939"/>
                  </a:lnTo>
                  <a:lnTo>
                    <a:pt x="290830" y="528574"/>
                  </a:lnTo>
                  <a:lnTo>
                    <a:pt x="291211" y="528828"/>
                  </a:lnTo>
                  <a:lnTo>
                    <a:pt x="293624" y="530860"/>
                  </a:lnTo>
                  <a:lnTo>
                    <a:pt x="296418" y="531876"/>
                  </a:lnTo>
                  <a:lnTo>
                    <a:pt x="302133" y="533019"/>
                  </a:lnTo>
                  <a:lnTo>
                    <a:pt x="302768" y="533019"/>
                  </a:lnTo>
                  <a:lnTo>
                    <a:pt x="303022" y="532384"/>
                  </a:lnTo>
                  <a:lnTo>
                    <a:pt x="304038" y="529590"/>
                  </a:lnTo>
                  <a:lnTo>
                    <a:pt x="306070" y="526669"/>
                  </a:lnTo>
                  <a:lnTo>
                    <a:pt x="306451" y="526034"/>
                  </a:lnTo>
                  <a:lnTo>
                    <a:pt x="306705" y="525780"/>
                  </a:lnTo>
                  <a:lnTo>
                    <a:pt x="315976" y="528574"/>
                  </a:lnTo>
                  <a:lnTo>
                    <a:pt x="322072" y="530352"/>
                  </a:lnTo>
                  <a:lnTo>
                    <a:pt x="325120" y="530987"/>
                  </a:lnTo>
                  <a:lnTo>
                    <a:pt x="325374" y="533527"/>
                  </a:lnTo>
                  <a:lnTo>
                    <a:pt x="325374" y="534797"/>
                  </a:lnTo>
                  <a:lnTo>
                    <a:pt x="325120" y="538988"/>
                  </a:lnTo>
                  <a:lnTo>
                    <a:pt x="324993" y="539496"/>
                  </a:lnTo>
                  <a:lnTo>
                    <a:pt x="325501" y="539750"/>
                  </a:lnTo>
                  <a:lnTo>
                    <a:pt x="328041" y="541401"/>
                  </a:lnTo>
                  <a:lnTo>
                    <a:pt x="330962" y="542036"/>
                  </a:lnTo>
                  <a:lnTo>
                    <a:pt x="334391" y="542290"/>
                  </a:lnTo>
                  <a:lnTo>
                    <a:pt x="336804" y="542163"/>
                  </a:lnTo>
                  <a:lnTo>
                    <a:pt x="336931" y="542163"/>
                  </a:lnTo>
                  <a:lnTo>
                    <a:pt x="337439" y="542036"/>
                  </a:lnTo>
                  <a:lnTo>
                    <a:pt x="337566" y="541528"/>
                  </a:lnTo>
                  <a:lnTo>
                    <a:pt x="338201" y="538226"/>
                  </a:lnTo>
                  <a:lnTo>
                    <a:pt x="339979" y="534924"/>
                  </a:lnTo>
                  <a:lnTo>
                    <a:pt x="340106" y="534543"/>
                  </a:lnTo>
                  <a:lnTo>
                    <a:pt x="340233" y="534416"/>
                  </a:lnTo>
                  <a:lnTo>
                    <a:pt x="352933" y="536448"/>
                  </a:lnTo>
                  <a:lnTo>
                    <a:pt x="359283" y="536956"/>
                  </a:lnTo>
                  <a:lnTo>
                    <a:pt x="360299" y="543052"/>
                  </a:lnTo>
                  <a:lnTo>
                    <a:pt x="360299" y="545211"/>
                  </a:lnTo>
                  <a:lnTo>
                    <a:pt x="360807" y="545465"/>
                  </a:lnTo>
                  <a:lnTo>
                    <a:pt x="363601" y="546608"/>
                  </a:lnTo>
                  <a:lnTo>
                    <a:pt x="366522" y="546735"/>
                  </a:lnTo>
                  <a:lnTo>
                    <a:pt x="367284" y="546735"/>
                  </a:lnTo>
                  <a:lnTo>
                    <a:pt x="372364" y="546100"/>
                  </a:lnTo>
                  <a:lnTo>
                    <a:pt x="372999" y="545973"/>
                  </a:lnTo>
                  <a:lnTo>
                    <a:pt x="372999" y="545338"/>
                  </a:lnTo>
                  <a:lnTo>
                    <a:pt x="373253" y="541528"/>
                  </a:lnTo>
                  <a:lnTo>
                    <a:pt x="374777" y="537845"/>
                  </a:lnTo>
                  <a:lnTo>
                    <a:pt x="378460" y="537972"/>
                  </a:lnTo>
                  <a:lnTo>
                    <a:pt x="380238" y="537972"/>
                  </a:lnTo>
                  <a:lnTo>
                    <a:pt x="389509" y="537845"/>
                  </a:lnTo>
                  <a:lnTo>
                    <a:pt x="394081" y="537591"/>
                  </a:lnTo>
                  <a:lnTo>
                    <a:pt x="396113" y="544957"/>
                  </a:lnTo>
                  <a:lnTo>
                    <a:pt x="396113" y="545592"/>
                  </a:lnTo>
                  <a:lnTo>
                    <a:pt x="396748" y="545719"/>
                  </a:lnTo>
                  <a:lnTo>
                    <a:pt x="398780" y="546227"/>
                  </a:lnTo>
                  <a:lnTo>
                    <a:pt x="402590" y="546227"/>
                  </a:lnTo>
                  <a:lnTo>
                    <a:pt x="408178" y="544576"/>
                  </a:lnTo>
                  <a:lnTo>
                    <a:pt x="408305" y="544576"/>
                  </a:lnTo>
                  <a:lnTo>
                    <a:pt x="408813" y="544322"/>
                  </a:lnTo>
                  <a:lnTo>
                    <a:pt x="408686" y="543687"/>
                  </a:lnTo>
                  <a:lnTo>
                    <a:pt x="408686" y="542671"/>
                  </a:lnTo>
                  <a:lnTo>
                    <a:pt x="408813" y="538607"/>
                  </a:lnTo>
                  <a:lnTo>
                    <a:pt x="409448" y="536067"/>
                  </a:lnTo>
                  <a:lnTo>
                    <a:pt x="422148" y="534162"/>
                  </a:lnTo>
                  <a:lnTo>
                    <a:pt x="428498" y="532765"/>
                  </a:lnTo>
                  <a:lnTo>
                    <a:pt x="428625" y="533146"/>
                  </a:lnTo>
                  <a:lnTo>
                    <a:pt x="428752" y="533273"/>
                  </a:lnTo>
                  <a:lnTo>
                    <a:pt x="431292" y="539877"/>
                  </a:lnTo>
                  <a:lnTo>
                    <a:pt x="431419" y="540385"/>
                  </a:lnTo>
                  <a:lnTo>
                    <a:pt x="432054" y="540512"/>
                  </a:lnTo>
                  <a:lnTo>
                    <a:pt x="436372" y="540512"/>
                  </a:lnTo>
                  <a:lnTo>
                    <a:pt x="438023" y="540131"/>
                  </a:lnTo>
                  <a:lnTo>
                    <a:pt x="443357" y="537718"/>
                  </a:lnTo>
                  <a:lnTo>
                    <a:pt x="443484" y="537718"/>
                  </a:lnTo>
                  <a:lnTo>
                    <a:pt x="443992" y="537464"/>
                  </a:lnTo>
                  <a:lnTo>
                    <a:pt x="444500" y="537210"/>
                  </a:lnTo>
                  <a:lnTo>
                    <a:pt x="443992" y="535051"/>
                  </a:lnTo>
                  <a:lnTo>
                    <a:pt x="443992" y="530352"/>
                  </a:lnTo>
                  <a:lnTo>
                    <a:pt x="444119" y="529336"/>
                  </a:lnTo>
                  <a:lnTo>
                    <a:pt x="456438" y="525780"/>
                  </a:lnTo>
                  <a:lnTo>
                    <a:pt x="462407" y="523494"/>
                  </a:lnTo>
                  <a:lnTo>
                    <a:pt x="462788" y="524129"/>
                  </a:lnTo>
                  <a:lnTo>
                    <a:pt x="463042" y="524383"/>
                  </a:lnTo>
                  <a:lnTo>
                    <a:pt x="466090" y="529971"/>
                  </a:lnTo>
                  <a:lnTo>
                    <a:pt x="466344" y="530479"/>
                  </a:lnTo>
                  <a:lnTo>
                    <a:pt x="466979" y="530479"/>
                  </a:lnTo>
                  <a:lnTo>
                    <a:pt x="469900" y="530352"/>
                  </a:lnTo>
                  <a:lnTo>
                    <a:pt x="472694" y="529209"/>
                  </a:lnTo>
                  <a:lnTo>
                    <a:pt x="477774" y="526161"/>
                  </a:lnTo>
                  <a:lnTo>
                    <a:pt x="478282" y="525780"/>
                  </a:lnTo>
                  <a:lnTo>
                    <a:pt x="478028" y="525272"/>
                  </a:lnTo>
                  <a:lnTo>
                    <a:pt x="476758" y="521716"/>
                  </a:lnTo>
                  <a:lnTo>
                    <a:pt x="476631" y="517525"/>
                  </a:lnTo>
                  <a:lnTo>
                    <a:pt x="488442" y="511937"/>
                  </a:lnTo>
                  <a:lnTo>
                    <a:pt x="494030" y="508889"/>
                  </a:lnTo>
                  <a:lnTo>
                    <a:pt x="494792" y="509651"/>
                  </a:lnTo>
                  <a:lnTo>
                    <a:pt x="495173" y="510032"/>
                  </a:lnTo>
                  <a:lnTo>
                    <a:pt x="498475" y="514858"/>
                  </a:lnTo>
                  <a:lnTo>
                    <a:pt x="498602" y="514731"/>
                  </a:lnTo>
                  <a:lnTo>
                    <a:pt x="498856" y="515366"/>
                  </a:lnTo>
                  <a:lnTo>
                    <a:pt x="499491" y="515239"/>
                  </a:lnTo>
                  <a:lnTo>
                    <a:pt x="502285" y="514731"/>
                  </a:lnTo>
                  <a:lnTo>
                    <a:pt x="504952" y="513080"/>
                  </a:lnTo>
                  <a:lnTo>
                    <a:pt x="509651" y="509143"/>
                  </a:lnTo>
                  <a:lnTo>
                    <a:pt x="510032" y="508635"/>
                  </a:lnTo>
                  <a:lnTo>
                    <a:pt x="509778" y="508254"/>
                  </a:lnTo>
                  <a:lnTo>
                    <a:pt x="509143" y="506857"/>
                  </a:lnTo>
                  <a:lnTo>
                    <a:pt x="508508" y="504952"/>
                  </a:lnTo>
                  <a:lnTo>
                    <a:pt x="507873" y="502285"/>
                  </a:lnTo>
                  <a:lnTo>
                    <a:pt x="507619" y="500634"/>
                  </a:lnTo>
                  <a:lnTo>
                    <a:pt x="518541" y="493522"/>
                  </a:lnTo>
                  <a:lnTo>
                    <a:pt x="523748" y="489712"/>
                  </a:lnTo>
                  <a:lnTo>
                    <a:pt x="524891" y="490601"/>
                  </a:lnTo>
                  <a:lnTo>
                    <a:pt x="525399" y="490982"/>
                  </a:lnTo>
                  <a:lnTo>
                    <a:pt x="529082" y="494665"/>
                  </a:lnTo>
                  <a:lnTo>
                    <a:pt x="529463" y="495173"/>
                  </a:lnTo>
                  <a:lnTo>
                    <a:pt x="529971" y="495046"/>
                  </a:lnTo>
                  <a:lnTo>
                    <a:pt x="532765" y="493903"/>
                  </a:lnTo>
                  <a:lnTo>
                    <a:pt x="535178" y="491998"/>
                  </a:lnTo>
                  <a:lnTo>
                    <a:pt x="539369" y="487426"/>
                  </a:lnTo>
                  <a:lnTo>
                    <a:pt x="539623" y="486918"/>
                  </a:lnTo>
                  <a:lnTo>
                    <a:pt x="539369" y="486537"/>
                  </a:lnTo>
                  <a:lnTo>
                    <a:pt x="538353" y="485140"/>
                  </a:lnTo>
                  <a:lnTo>
                    <a:pt x="537337" y="482981"/>
                  </a:lnTo>
                  <a:lnTo>
                    <a:pt x="536448" y="480822"/>
                  </a:lnTo>
                  <a:lnTo>
                    <a:pt x="536067" y="479679"/>
                  </a:lnTo>
                  <a:lnTo>
                    <a:pt x="545973" y="470916"/>
                  </a:lnTo>
                  <a:lnTo>
                    <a:pt x="550672" y="466217"/>
                  </a:lnTo>
                  <a:lnTo>
                    <a:pt x="552196" y="466979"/>
                  </a:lnTo>
                  <a:lnTo>
                    <a:pt x="552831" y="467487"/>
                  </a:lnTo>
                  <a:lnTo>
                    <a:pt x="556514" y="470408"/>
                  </a:lnTo>
                  <a:lnTo>
                    <a:pt x="556895" y="470916"/>
                  </a:lnTo>
                  <a:lnTo>
                    <a:pt x="557530" y="470535"/>
                  </a:lnTo>
                  <a:lnTo>
                    <a:pt x="560070" y="469265"/>
                  </a:lnTo>
                  <a:lnTo>
                    <a:pt x="562356" y="466979"/>
                  </a:lnTo>
                  <a:lnTo>
                    <a:pt x="565658" y="461899"/>
                  </a:lnTo>
                  <a:lnTo>
                    <a:pt x="565912" y="461391"/>
                  </a:lnTo>
                  <a:lnTo>
                    <a:pt x="565531" y="461010"/>
                  </a:lnTo>
                  <a:lnTo>
                    <a:pt x="564261" y="459486"/>
                  </a:lnTo>
                  <a:lnTo>
                    <a:pt x="562864" y="457073"/>
                  </a:lnTo>
                  <a:lnTo>
                    <a:pt x="561975" y="455422"/>
                  </a:lnTo>
                  <a:lnTo>
                    <a:pt x="561594" y="454533"/>
                  </a:lnTo>
                  <a:lnTo>
                    <a:pt x="570230" y="444500"/>
                  </a:lnTo>
                  <a:lnTo>
                    <a:pt x="574294" y="439166"/>
                  </a:lnTo>
                  <a:lnTo>
                    <a:pt x="576453" y="439928"/>
                  </a:lnTo>
                  <a:lnTo>
                    <a:pt x="577342" y="440436"/>
                  </a:lnTo>
                  <a:lnTo>
                    <a:pt x="580644" y="442595"/>
                  </a:lnTo>
                  <a:lnTo>
                    <a:pt x="581152" y="442976"/>
                  </a:lnTo>
                  <a:lnTo>
                    <a:pt x="581660" y="442595"/>
                  </a:lnTo>
                  <a:lnTo>
                    <a:pt x="584073" y="440690"/>
                  </a:lnTo>
                  <a:lnTo>
                    <a:pt x="585978" y="438150"/>
                  </a:lnTo>
                  <a:lnTo>
                    <a:pt x="588899" y="432054"/>
                  </a:lnTo>
                  <a:lnTo>
                    <a:pt x="588391" y="431673"/>
                  </a:lnTo>
                  <a:lnTo>
                    <a:pt x="586613" y="430149"/>
                  </a:lnTo>
                  <a:lnTo>
                    <a:pt x="584708" y="427736"/>
                  </a:lnTo>
                  <a:lnTo>
                    <a:pt x="583946" y="426593"/>
                  </a:lnTo>
                  <a:lnTo>
                    <a:pt x="583565" y="425958"/>
                  </a:lnTo>
                  <a:lnTo>
                    <a:pt x="590677" y="414655"/>
                  </a:lnTo>
                  <a:lnTo>
                    <a:pt x="593979" y="408686"/>
                  </a:lnTo>
                  <a:lnTo>
                    <a:pt x="600837" y="411099"/>
                  </a:lnTo>
                  <a:lnTo>
                    <a:pt x="601345" y="411353"/>
                  </a:lnTo>
                  <a:lnTo>
                    <a:pt x="601853" y="410972"/>
                  </a:lnTo>
                  <a:lnTo>
                    <a:pt x="604012" y="408813"/>
                  </a:lnTo>
                  <a:lnTo>
                    <a:pt x="605536" y="406019"/>
                  </a:lnTo>
                  <a:lnTo>
                    <a:pt x="607568" y="400304"/>
                  </a:lnTo>
                  <a:lnTo>
                    <a:pt x="607568" y="400050"/>
                  </a:lnTo>
                  <a:lnTo>
                    <a:pt x="607187" y="399796"/>
                  </a:lnTo>
                  <a:lnTo>
                    <a:pt x="604901" y="398526"/>
                  </a:lnTo>
                  <a:lnTo>
                    <a:pt x="602742" y="396113"/>
                  </a:lnTo>
                  <a:lnTo>
                    <a:pt x="601980" y="395351"/>
                  </a:lnTo>
                  <a:lnTo>
                    <a:pt x="601599" y="394843"/>
                  </a:lnTo>
                  <a:lnTo>
                    <a:pt x="607187" y="382651"/>
                  </a:lnTo>
                  <a:lnTo>
                    <a:pt x="609727" y="376301"/>
                  </a:lnTo>
                  <a:lnTo>
                    <a:pt x="616712" y="377825"/>
                  </a:lnTo>
                  <a:lnTo>
                    <a:pt x="617347" y="377952"/>
                  </a:lnTo>
                  <a:lnTo>
                    <a:pt x="617728" y="377571"/>
                  </a:lnTo>
                  <a:lnTo>
                    <a:pt x="619633" y="375158"/>
                  </a:lnTo>
                  <a:lnTo>
                    <a:pt x="620649" y="372110"/>
                  </a:lnTo>
                  <a:lnTo>
                    <a:pt x="621919" y="366141"/>
                  </a:lnTo>
                  <a:lnTo>
                    <a:pt x="621919" y="365506"/>
                  </a:lnTo>
                  <a:lnTo>
                    <a:pt x="621411" y="365252"/>
                  </a:lnTo>
                  <a:lnTo>
                    <a:pt x="618744" y="364236"/>
                  </a:lnTo>
                  <a:lnTo>
                    <a:pt x="616204" y="362077"/>
                  </a:lnTo>
                  <a:lnTo>
                    <a:pt x="615569" y="361569"/>
                  </a:lnTo>
                  <a:lnTo>
                    <a:pt x="615315" y="361315"/>
                  </a:lnTo>
                  <a:lnTo>
                    <a:pt x="619125" y="348996"/>
                  </a:lnTo>
                  <a:lnTo>
                    <a:pt x="620776" y="342646"/>
                  </a:lnTo>
                  <a:lnTo>
                    <a:pt x="620903" y="342011"/>
                  </a:lnTo>
                  <a:lnTo>
                    <a:pt x="621030" y="341757"/>
                  </a:lnTo>
                  <a:lnTo>
                    <a:pt x="622681" y="341630"/>
                  </a:lnTo>
                  <a:lnTo>
                    <a:pt x="623443" y="341630"/>
                  </a:lnTo>
                  <a:lnTo>
                    <a:pt x="628142" y="342011"/>
                  </a:lnTo>
                  <a:lnTo>
                    <a:pt x="628777" y="342138"/>
                  </a:lnTo>
                  <a:lnTo>
                    <a:pt x="629158" y="341630"/>
                  </a:lnTo>
                  <a:lnTo>
                    <a:pt x="630555" y="338963"/>
                  </a:lnTo>
                  <a:lnTo>
                    <a:pt x="631317" y="335915"/>
                  </a:lnTo>
                  <a:lnTo>
                    <a:pt x="631698" y="332613"/>
                  </a:lnTo>
                  <a:lnTo>
                    <a:pt x="631698" y="331597"/>
                  </a:lnTo>
                  <a:lnTo>
                    <a:pt x="631571" y="329692"/>
                  </a:lnTo>
                  <a:lnTo>
                    <a:pt x="631571" y="329057"/>
                  </a:lnTo>
                  <a:lnTo>
                    <a:pt x="630936" y="328930"/>
                  </a:lnTo>
                  <a:lnTo>
                    <a:pt x="628015" y="328168"/>
                  </a:lnTo>
                  <a:lnTo>
                    <a:pt x="624967" y="326263"/>
                  </a:lnTo>
                  <a:lnTo>
                    <a:pt x="624586" y="326009"/>
                  </a:lnTo>
                  <a:lnTo>
                    <a:pt x="624459" y="325882"/>
                  </a:lnTo>
                  <a:lnTo>
                    <a:pt x="625475" y="319913"/>
                  </a:lnTo>
                  <a:lnTo>
                    <a:pt x="625856" y="316865"/>
                  </a:lnTo>
                  <a:lnTo>
                    <a:pt x="692531" y="309626"/>
                  </a:lnTo>
                  <a:lnTo>
                    <a:pt x="784860" y="300355"/>
                  </a:lnTo>
                  <a:lnTo>
                    <a:pt x="781431" y="300609"/>
                  </a:lnTo>
                  <a:lnTo>
                    <a:pt x="773684" y="301244"/>
                  </a:lnTo>
                  <a:lnTo>
                    <a:pt x="793750" y="299339"/>
                  </a:lnTo>
                  <a:lnTo>
                    <a:pt x="792861" y="299593"/>
                  </a:lnTo>
                  <a:lnTo>
                    <a:pt x="784860" y="300228"/>
                  </a:lnTo>
                  <a:lnTo>
                    <a:pt x="796798" y="299339"/>
                  </a:lnTo>
                  <a:lnTo>
                    <a:pt x="798703" y="299339"/>
                  </a:lnTo>
                  <a:lnTo>
                    <a:pt x="810387" y="299720"/>
                  </a:lnTo>
                  <a:lnTo>
                    <a:pt x="817372" y="300482"/>
                  </a:lnTo>
                  <a:lnTo>
                    <a:pt x="807466" y="299720"/>
                  </a:lnTo>
                  <a:lnTo>
                    <a:pt x="802513" y="299593"/>
                  </a:lnTo>
                  <a:lnTo>
                    <a:pt x="822198" y="301117"/>
                  </a:lnTo>
                  <a:lnTo>
                    <a:pt x="831977" y="302387"/>
                  </a:lnTo>
                  <a:lnTo>
                    <a:pt x="831977" y="186055"/>
                  </a:lnTo>
                  <a:lnTo>
                    <a:pt x="814578" y="209804"/>
                  </a:lnTo>
                  <a:lnTo>
                    <a:pt x="811530" y="213995"/>
                  </a:lnTo>
                  <a:lnTo>
                    <a:pt x="810006" y="218567"/>
                  </a:lnTo>
                  <a:lnTo>
                    <a:pt x="810768" y="220726"/>
                  </a:lnTo>
                  <a:lnTo>
                    <a:pt x="792861" y="223393"/>
                  </a:lnTo>
                  <a:lnTo>
                    <a:pt x="783717" y="224155"/>
                  </a:lnTo>
                  <a:lnTo>
                    <a:pt x="641985" y="216281"/>
                  </a:lnTo>
                  <a:lnTo>
                    <a:pt x="641985" y="216027"/>
                  </a:lnTo>
                  <a:lnTo>
                    <a:pt x="640461" y="207645"/>
                  </a:lnTo>
                  <a:lnTo>
                    <a:pt x="627761" y="210820"/>
                  </a:lnTo>
                  <a:lnTo>
                    <a:pt x="628523" y="215265"/>
                  </a:lnTo>
                  <a:lnTo>
                    <a:pt x="627634" y="215392"/>
                  </a:lnTo>
                  <a:lnTo>
                    <a:pt x="626999" y="215392"/>
                  </a:lnTo>
                  <a:lnTo>
                    <a:pt x="623570" y="215138"/>
                  </a:lnTo>
                  <a:lnTo>
                    <a:pt x="623316" y="215138"/>
                  </a:lnTo>
                  <a:lnTo>
                    <a:pt x="620268" y="201803"/>
                  </a:lnTo>
                  <a:lnTo>
                    <a:pt x="618236" y="195326"/>
                  </a:lnTo>
                  <a:lnTo>
                    <a:pt x="618744" y="194818"/>
                  </a:lnTo>
                  <a:lnTo>
                    <a:pt x="618998" y="194691"/>
                  </a:lnTo>
                  <a:lnTo>
                    <a:pt x="624459" y="191516"/>
                  </a:lnTo>
                  <a:lnTo>
                    <a:pt x="625094" y="191389"/>
                  </a:lnTo>
                  <a:lnTo>
                    <a:pt x="624967" y="190754"/>
                  </a:lnTo>
                  <a:lnTo>
                    <a:pt x="624967" y="187706"/>
                  </a:lnTo>
                  <a:lnTo>
                    <a:pt x="623951" y="184658"/>
                  </a:lnTo>
                  <a:lnTo>
                    <a:pt x="621157" y="179197"/>
                  </a:lnTo>
                  <a:lnTo>
                    <a:pt x="620776" y="178689"/>
                  </a:lnTo>
                  <a:lnTo>
                    <a:pt x="620268" y="178816"/>
                  </a:lnTo>
                  <a:lnTo>
                    <a:pt x="617093" y="179959"/>
                  </a:lnTo>
                  <a:lnTo>
                    <a:pt x="613410" y="179959"/>
                  </a:lnTo>
                  <a:lnTo>
                    <a:pt x="608584" y="167259"/>
                  </a:lnTo>
                  <a:lnTo>
                    <a:pt x="605790" y="161290"/>
                  </a:lnTo>
                  <a:lnTo>
                    <a:pt x="606552" y="160528"/>
                  </a:lnTo>
                  <a:lnTo>
                    <a:pt x="606933" y="160147"/>
                  </a:lnTo>
                  <a:lnTo>
                    <a:pt x="611632" y="156464"/>
                  </a:lnTo>
                  <a:lnTo>
                    <a:pt x="611505" y="156464"/>
                  </a:lnTo>
                  <a:lnTo>
                    <a:pt x="612013" y="156210"/>
                  </a:lnTo>
                  <a:lnTo>
                    <a:pt x="612013" y="155575"/>
                  </a:lnTo>
                  <a:lnTo>
                    <a:pt x="611505" y="152400"/>
                  </a:lnTo>
                  <a:lnTo>
                    <a:pt x="610108" y="149606"/>
                  </a:lnTo>
                  <a:lnTo>
                    <a:pt x="606552" y="144526"/>
                  </a:lnTo>
                  <a:lnTo>
                    <a:pt x="606171" y="144018"/>
                  </a:lnTo>
                  <a:lnTo>
                    <a:pt x="605536" y="144399"/>
                  </a:lnTo>
                  <a:lnTo>
                    <a:pt x="604520" y="144907"/>
                  </a:lnTo>
                  <a:lnTo>
                    <a:pt x="602742" y="145415"/>
                  </a:lnTo>
                  <a:lnTo>
                    <a:pt x="600202" y="146177"/>
                  </a:lnTo>
                  <a:lnTo>
                    <a:pt x="598678" y="146431"/>
                  </a:lnTo>
                  <a:lnTo>
                    <a:pt x="592328" y="134620"/>
                  </a:lnTo>
                  <a:lnTo>
                    <a:pt x="588772" y="128905"/>
                  </a:lnTo>
                  <a:lnTo>
                    <a:pt x="589534" y="127635"/>
                  </a:lnTo>
                  <a:lnTo>
                    <a:pt x="593852" y="123317"/>
                  </a:lnTo>
                  <a:lnTo>
                    <a:pt x="594233" y="122936"/>
                  </a:lnTo>
                  <a:lnTo>
                    <a:pt x="593344" y="119380"/>
                  </a:lnTo>
                  <a:lnTo>
                    <a:pt x="591566" y="116840"/>
                  </a:lnTo>
                  <a:lnTo>
                    <a:pt x="587375" y="112268"/>
                  </a:lnTo>
                  <a:lnTo>
                    <a:pt x="586867" y="111887"/>
                  </a:lnTo>
                  <a:lnTo>
                    <a:pt x="586359" y="112268"/>
                  </a:lnTo>
                  <a:lnTo>
                    <a:pt x="585216" y="113157"/>
                  </a:lnTo>
                  <a:lnTo>
                    <a:pt x="583184" y="114046"/>
                  </a:lnTo>
                  <a:lnTo>
                    <a:pt x="581025" y="114935"/>
                  </a:lnTo>
                  <a:lnTo>
                    <a:pt x="579755" y="115316"/>
                  </a:lnTo>
                  <a:lnTo>
                    <a:pt x="572008" y="104521"/>
                  </a:lnTo>
                  <a:lnTo>
                    <a:pt x="567690" y="99314"/>
                  </a:lnTo>
                  <a:lnTo>
                    <a:pt x="568579" y="97536"/>
                  </a:lnTo>
                  <a:lnTo>
                    <a:pt x="572135" y="93091"/>
                  </a:lnTo>
                  <a:lnTo>
                    <a:pt x="572516" y="92583"/>
                  </a:lnTo>
                  <a:lnTo>
                    <a:pt x="572262" y="92075"/>
                  </a:lnTo>
                  <a:lnTo>
                    <a:pt x="571119" y="89281"/>
                  </a:lnTo>
                  <a:lnTo>
                    <a:pt x="568960" y="86868"/>
                  </a:lnTo>
                  <a:lnTo>
                    <a:pt x="564388" y="83058"/>
                  </a:lnTo>
                  <a:lnTo>
                    <a:pt x="564261" y="83058"/>
                  </a:lnTo>
                  <a:lnTo>
                    <a:pt x="563753" y="82677"/>
                  </a:lnTo>
                  <a:lnTo>
                    <a:pt x="561848" y="84582"/>
                  </a:lnTo>
                  <a:lnTo>
                    <a:pt x="559689" y="85979"/>
                  </a:lnTo>
                  <a:lnTo>
                    <a:pt x="558038" y="86868"/>
                  </a:lnTo>
                  <a:lnTo>
                    <a:pt x="557022" y="87249"/>
                  </a:lnTo>
                  <a:lnTo>
                    <a:pt x="547878" y="77851"/>
                  </a:lnTo>
                  <a:lnTo>
                    <a:pt x="542925" y="73279"/>
                  </a:lnTo>
                  <a:lnTo>
                    <a:pt x="544322" y="70231"/>
                  </a:lnTo>
                  <a:lnTo>
                    <a:pt x="546481" y="66548"/>
                  </a:lnTo>
                  <a:lnTo>
                    <a:pt x="546862" y="66040"/>
                  </a:lnTo>
                  <a:lnTo>
                    <a:pt x="546481" y="65532"/>
                  </a:lnTo>
                  <a:lnTo>
                    <a:pt x="544957" y="62865"/>
                  </a:lnTo>
                  <a:lnTo>
                    <a:pt x="542544" y="60833"/>
                  </a:lnTo>
                  <a:lnTo>
                    <a:pt x="537464" y="57785"/>
                  </a:lnTo>
                  <a:lnTo>
                    <a:pt x="536829" y="57531"/>
                  </a:lnTo>
                  <a:lnTo>
                    <a:pt x="536448" y="58039"/>
                  </a:lnTo>
                  <a:lnTo>
                    <a:pt x="535051" y="59817"/>
                  </a:lnTo>
                  <a:lnTo>
                    <a:pt x="532765" y="61722"/>
                  </a:lnTo>
                  <a:lnTo>
                    <a:pt x="531622" y="62611"/>
                  </a:lnTo>
                  <a:lnTo>
                    <a:pt x="530987" y="62992"/>
                  </a:lnTo>
                  <a:lnTo>
                    <a:pt x="520827" y="54991"/>
                  </a:lnTo>
                  <a:lnTo>
                    <a:pt x="515366" y="51308"/>
                  </a:lnTo>
                  <a:lnTo>
                    <a:pt x="517906" y="44069"/>
                  </a:lnTo>
                  <a:lnTo>
                    <a:pt x="518160" y="43561"/>
                  </a:lnTo>
                  <a:lnTo>
                    <a:pt x="517779" y="43053"/>
                  </a:lnTo>
                  <a:lnTo>
                    <a:pt x="515874" y="40640"/>
                  </a:lnTo>
                  <a:lnTo>
                    <a:pt x="513207" y="38989"/>
                  </a:lnTo>
                  <a:lnTo>
                    <a:pt x="507873" y="36576"/>
                  </a:lnTo>
                  <a:lnTo>
                    <a:pt x="507746" y="36576"/>
                  </a:lnTo>
                  <a:lnTo>
                    <a:pt x="507238" y="36449"/>
                  </a:lnTo>
                  <a:lnTo>
                    <a:pt x="506857" y="36957"/>
                  </a:lnTo>
                  <a:lnTo>
                    <a:pt x="505587" y="39243"/>
                  </a:lnTo>
                  <a:lnTo>
                    <a:pt x="502539" y="42291"/>
                  </a:lnTo>
                  <a:lnTo>
                    <a:pt x="502031" y="42672"/>
                  </a:lnTo>
                  <a:lnTo>
                    <a:pt x="490855" y="36322"/>
                  </a:lnTo>
                  <a:lnTo>
                    <a:pt x="485013" y="33528"/>
                  </a:lnTo>
                  <a:lnTo>
                    <a:pt x="486791" y="25146"/>
                  </a:lnTo>
                  <a:lnTo>
                    <a:pt x="486410" y="24765"/>
                  </a:lnTo>
                  <a:lnTo>
                    <a:pt x="484124" y="22733"/>
                  </a:lnTo>
                  <a:lnTo>
                    <a:pt x="481330" y="21590"/>
                  </a:lnTo>
                  <a:lnTo>
                    <a:pt x="475742" y="19939"/>
                  </a:lnTo>
                  <a:lnTo>
                    <a:pt x="475107" y="19939"/>
                  </a:lnTo>
                  <a:lnTo>
                    <a:pt x="474853" y="20447"/>
                  </a:lnTo>
                  <a:lnTo>
                    <a:pt x="473583" y="23114"/>
                  </a:lnTo>
                  <a:lnTo>
                    <a:pt x="471551" y="25908"/>
                  </a:lnTo>
                  <a:lnTo>
                    <a:pt x="471043" y="26543"/>
                  </a:lnTo>
                  <a:lnTo>
                    <a:pt x="470789" y="26797"/>
                  </a:lnTo>
                  <a:lnTo>
                    <a:pt x="458851" y="22225"/>
                  </a:lnTo>
                  <a:lnTo>
                    <a:pt x="452628" y="20193"/>
                  </a:lnTo>
                  <a:lnTo>
                    <a:pt x="452501" y="18923"/>
                  </a:lnTo>
                  <a:lnTo>
                    <a:pt x="452501" y="18669"/>
                  </a:lnTo>
                  <a:lnTo>
                    <a:pt x="453136" y="12827"/>
                  </a:lnTo>
                  <a:lnTo>
                    <a:pt x="453263" y="12192"/>
                  </a:lnTo>
                  <a:lnTo>
                    <a:pt x="452755" y="11938"/>
                  </a:lnTo>
                  <a:lnTo>
                    <a:pt x="450215" y="10160"/>
                  </a:lnTo>
                  <a:lnTo>
                    <a:pt x="447294" y="9398"/>
                  </a:lnTo>
                  <a:lnTo>
                    <a:pt x="443230" y="8763"/>
                  </a:lnTo>
                  <a:lnTo>
                    <a:pt x="440690" y="8763"/>
                  </a:lnTo>
                  <a:lnTo>
                    <a:pt x="440563" y="9398"/>
                  </a:lnTo>
                  <a:lnTo>
                    <a:pt x="439801" y="12446"/>
                  </a:lnTo>
                  <a:lnTo>
                    <a:pt x="437642" y="16129"/>
                  </a:lnTo>
                  <a:lnTo>
                    <a:pt x="437515" y="16383"/>
                  </a:lnTo>
                  <a:lnTo>
                    <a:pt x="424942" y="13589"/>
                  </a:lnTo>
                  <a:lnTo>
                    <a:pt x="418592" y="12573"/>
                  </a:lnTo>
                  <a:lnTo>
                    <a:pt x="418084" y="8382"/>
                  </a:lnTo>
                  <a:lnTo>
                    <a:pt x="418084" y="6858"/>
                  </a:lnTo>
                  <a:lnTo>
                    <a:pt x="418211" y="4699"/>
                  </a:lnTo>
                  <a:lnTo>
                    <a:pt x="418211" y="4064"/>
                  </a:lnTo>
                  <a:lnTo>
                    <a:pt x="414909" y="2413"/>
                  </a:lnTo>
                  <a:lnTo>
                    <a:pt x="411988" y="2032"/>
                  </a:lnTo>
                  <a:lnTo>
                    <a:pt x="409829" y="1905"/>
                  </a:lnTo>
                  <a:lnTo>
                    <a:pt x="405892" y="2286"/>
                  </a:lnTo>
                  <a:lnTo>
                    <a:pt x="405384" y="2413"/>
                  </a:lnTo>
                  <a:lnTo>
                    <a:pt x="405257" y="3048"/>
                  </a:lnTo>
                  <a:lnTo>
                    <a:pt x="404876" y="6604"/>
                  </a:lnTo>
                  <a:lnTo>
                    <a:pt x="403225" y="10160"/>
                  </a:lnTo>
                  <a:lnTo>
                    <a:pt x="403098" y="10287"/>
                  </a:lnTo>
                  <a:lnTo>
                    <a:pt x="390271" y="9398"/>
                  </a:lnTo>
                  <a:lnTo>
                    <a:pt x="383794" y="9271"/>
                  </a:lnTo>
                  <a:lnTo>
                    <a:pt x="382524" y="1778"/>
                  </a:lnTo>
                  <a:lnTo>
                    <a:pt x="382524" y="1016"/>
                  </a:lnTo>
                  <a:lnTo>
                    <a:pt x="382016" y="889"/>
                  </a:lnTo>
                  <a:lnTo>
                    <a:pt x="379222" y="0"/>
                  </a:lnTo>
                  <a:close/>
                </a:path>
              </a:pathLst>
            </a:custGeom>
            <a:blipFill>
              <a:blip r:embed="rId8"/>
              <a:stretch>
                <a:fillRect l="-812" t="-878" r="-20450" b="-1558"/>
              </a:stretch>
            </a:blipFill>
          </p:spPr>
        </p:sp>
      </p:grpSp>
      <p:sp>
        <p:nvSpPr>
          <p:cNvPr name="Freeform 14" id="14"/>
          <p:cNvSpPr/>
          <p:nvPr/>
        </p:nvSpPr>
        <p:spPr>
          <a:xfrm flipH="false" flipV="false" rot="0">
            <a:off x="1626384" y="2129590"/>
            <a:ext cx="123815" cy="205502"/>
          </a:xfrm>
          <a:custGeom>
            <a:avLst/>
            <a:gdLst/>
            <a:ahLst/>
            <a:cxnLst/>
            <a:rect r="r" b="b" t="t" l="l"/>
            <a:pathLst>
              <a:path h="205502" w="123815">
                <a:moveTo>
                  <a:pt x="0" y="0"/>
                </a:moveTo>
                <a:lnTo>
                  <a:pt x="123816" y="0"/>
                </a:lnTo>
                <a:lnTo>
                  <a:pt x="123816" y="205502"/>
                </a:lnTo>
                <a:lnTo>
                  <a:pt x="0" y="205502"/>
                </a:lnTo>
                <a:lnTo>
                  <a:pt x="0" y="0"/>
                </a:lnTo>
                <a:close/>
              </a:path>
            </a:pathLst>
          </a:custGeom>
          <a:blipFill>
            <a:blip r:embed="rId9"/>
            <a:stretch>
              <a:fillRect l="0" t="0" r="0" b="0"/>
            </a:stretch>
          </a:blipFill>
        </p:spPr>
      </p:sp>
      <p:grpSp>
        <p:nvGrpSpPr>
          <p:cNvPr name="Group 15" id="15"/>
          <p:cNvGrpSpPr>
            <a:grpSpLocks noChangeAspect="true"/>
          </p:cNvGrpSpPr>
          <p:nvPr/>
        </p:nvGrpSpPr>
        <p:grpSpPr>
          <a:xfrm rot="0">
            <a:off x="393697" y="1201331"/>
            <a:ext cx="2061153" cy="1756696"/>
            <a:chOff x="0" y="0"/>
            <a:chExt cx="2061146" cy="1756689"/>
          </a:xfrm>
        </p:grpSpPr>
        <p:sp>
          <p:nvSpPr>
            <p:cNvPr name="Freeform 16" id="16"/>
            <p:cNvSpPr/>
            <p:nvPr/>
          </p:nvSpPr>
          <p:spPr>
            <a:xfrm flipH="false" flipV="false" rot="0">
              <a:off x="63500" y="63500"/>
              <a:ext cx="1934210" cy="1629791"/>
            </a:xfrm>
            <a:custGeom>
              <a:avLst/>
              <a:gdLst/>
              <a:ahLst/>
              <a:cxnLst/>
              <a:rect r="r" b="b" t="t" l="l"/>
              <a:pathLst>
                <a:path h="1629791" w="1934210">
                  <a:moveTo>
                    <a:pt x="16764" y="1596263"/>
                  </a:moveTo>
                  <a:lnTo>
                    <a:pt x="1917446" y="1596263"/>
                  </a:lnTo>
                  <a:lnTo>
                    <a:pt x="1917446" y="1613027"/>
                  </a:lnTo>
                  <a:lnTo>
                    <a:pt x="1900682" y="1613027"/>
                  </a:lnTo>
                  <a:lnTo>
                    <a:pt x="1900682" y="16764"/>
                  </a:lnTo>
                  <a:lnTo>
                    <a:pt x="1917446" y="16764"/>
                  </a:lnTo>
                  <a:lnTo>
                    <a:pt x="1917446" y="33401"/>
                  </a:lnTo>
                  <a:lnTo>
                    <a:pt x="16764" y="33401"/>
                  </a:lnTo>
                  <a:lnTo>
                    <a:pt x="16764" y="16764"/>
                  </a:lnTo>
                  <a:lnTo>
                    <a:pt x="33401" y="16764"/>
                  </a:lnTo>
                  <a:lnTo>
                    <a:pt x="33401" y="1613027"/>
                  </a:lnTo>
                  <a:lnTo>
                    <a:pt x="16764" y="1613027"/>
                  </a:lnTo>
                  <a:lnTo>
                    <a:pt x="16764" y="1596263"/>
                  </a:lnTo>
                  <a:moveTo>
                    <a:pt x="16764" y="1629664"/>
                  </a:moveTo>
                  <a:lnTo>
                    <a:pt x="0" y="1629664"/>
                  </a:lnTo>
                  <a:lnTo>
                    <a:pt x="0" y="1612900"/>
                  </a:lnTo>
                  <a:lnTo>
                    <a:pt x="0" y="16764"/>
                  </a:lnTo>
                  <a:lnTo>
                    <a:pt x="0" y="0"/>
                  </a:lnTo>
                  <a:lnTo>
                    <a:pt x="16764" y="0"/>
                  </a:lnTo>
                  <a:lnTo>
                    <a:pt x="1917446" y="0"/>
                  </a:lnTo>
                  <a:lnTo>
                    <a:pt x="1934210" y="0"/>
                  </a:lnTo>
                  <a:lnTo>
                    <a:pt x="1934210" y="16764"/>
                  </a:lnTo>
                  <a:lnTo>
                    <a:pt x="1934210" y="1613027"/>
                  </a:lnTo>
                  <a:lnTo>
                    <a:pt x="1934210" y="1629791"/>
                  </a:lnTo>
                  <a:lnTo>
                    <a:pt x="1917446" y="1629791"/>
                  </a:lnTo>
                  <a:lnTo>
                    <a:pt x="16764" y="1629791"/>
                  </a:lnTo>
                  <a:close/>
                </a:path>
              </a:pathLst>
            </a:custGeom>
            <a:solidFill>
              <a:srgbClr val="DCDDDE"/>
            </a:solidFill>
          </p:spPr>
        </p:sp>
        <p:sp>
          <p:nvSpPr>
            <p:cNvPr name="Freeform 17" id="17"/>
            <p:cNvSpPr/>
            <p:nvPr/>
          </p:nvSpPr>
          <p:spPr>
            <a:xfrm flipH="false" flipV="false" rot="0">
              <a:off x="1733423" y="63500"/>
              <a:ext cx="264287" cy="272034"/>
            </a:xfrm>
            <a:custGeom>
              <a:avLst/>
              <a:gdLst/>
              <a:ahLst/>
              <a:cxnLst/>
              <a:rect r="r" b="b" t="t" l="l"/>
              <a:pathLst>
                <a:path h="272034" w="264287">
                  <a:moveTo>
                    <a:pt x="0" y="272034"/>
                  </a:moveTo>
                  <a:lnTo>
                    <a:pt x="264287" y="272034"/>
                  </a:lnTo>
                  <a:lnTo>
                    <a:pt x="264287" y="0"/>
                  </a:lnTo>
                  <a:lnTo>
                    <a:pt x="0" y="0"/>
                  </a:lnTo>
                  <a:close/>
                </a:path>
              </a:pathLst>
            </a:custGeom>
            <a:solidFill>
              <a:srgbClr val="2AACE3"/>
            </a:solidFill>
          </p:spPr>
        </p:sp>
      </p:grpSp>
      <p:grpSp>
        <p:nvGrpSpPr>
          <p:cNvPr name="Group 18" id="18"/>
          <p:cNvGrpSpPr>
            <a:grpSpLocks noChangeAspect="true"/>
          </p:cNvGrpSpPr>
          <p:nvPr/>
        </p:nvGrpSpPr>
        <p:grpSpPr>
          <a:xfrm rot="0">
            <a:off x="2724312" y="2767460"/>
            <a:ext cx="1313145" cy="77686"/>
            <a:chOff x="0" y="0"/>
            <a:chExt cx="1750860" cy="103581"/>
          </a:xfrm>
        </p:grpSpPr>
        <p:sp>
          <p:nvSpPr>
            <p:cNvPr name="Freeform 19" id="19"/>
            <p:cNvSpPr/>
            <p:nvPr/>
          </p:nvSpPr>
          <p:spPr>
            <a:xfrm flipH="false" flipV="false" rot="0">
              <a:off x="0" y="0"/>
              <a:ext cx="1750822" cy="103632"/>
            </a:xfrm>
            <a:custGeom>
              <a:avLst/>
              <a:gdLst/>
              <a:ahLst/>
              <a:cxnLst/>
              <a:rect r="r" b="b" t="t" l="l"/>
              <a:pathLst>
                <a:path h="103632" w="1750822">
                  <a:moveTo>
                    <a:pt x="1069340" y="0"/>
                  </a:moveTo>
                  <a:cubicBezTo>
                    <a:pt x="1024763" y="10160"/>
                    <a:pt x="979043" y="17399"/>
                    <a:pt x="932180" y="21463"/>
                  </a:cubicBezTo>
                  <a:cubicBezTo>
                    <a:pt x="902716" y="24003"/>
                    <a:pt x="873379" y="25273"/>
                    <a:pt x="844296" y="25273"/>
                  </a:cubicBezTo>
                  <a:cubicBezTo>
                    <a:pt x="769112" y="25273"/>
                    <a:pt x="695706" y="16891"/>
                    <a:pt x="624713" y="889"/>
                  </a:cubicBezTo>
                  <a:cubicBezTo>
                    <a:pt x="375412" y="5334"/>
                    <a:pt x="172720" y="16256"/>
                    <a:pt x="70993" y="30353"/>
                  </a:cubicBezTo>
                  <a:cubicBezTo>
                    <a:pt x="70866" y="30353"/>
                    <a:pt x="70612" y="30353"/>
                    <a:pt x="70485" y="30480"/>
                  </a:cubicBezTo>
                  <a:cubicBezTo>
                    <a:pt x="70358" y="30607"/>
                    <a:pt x="70358" y="30480"/>
                    <a:pt x="70231" y="30480"/>
                  </a:cubicBezTo>
                  <a:cubicBezTo>
                    <a:pt x="69215" y="30607"/>
                    <a:pt x="68072" y="30734"/>
                    <a:pt x="67056" y="30988"/>
                  </a:cubicBezTo>
                  <a:cubicBezTo>
                    <a:pt x="67056" y="30988"/>
                    <a:pt x="66929" y="30988"/>
                    <a:pt x="66929" y="30988"/>
                  </a:cubicBezTo>
                  <a:cubicBezTo>
                    <a:pt x="66675" y="30988"/>
                    <a:pt x="66548" y="30988"/>
                    <a:pt x="66294" y="31115"/>
                  </a:cubicBezTo>
                  <a:cubicBezTo>
                    <a:pt x="66167" y="31115"/>
                    <a:pt x="66167" y="31115"/>
                    <a:pt x="66040" y="31115"/>
                  </a:cubicBezTo>
                  <a:cubicBezTo>
                    <a:pt x="65786" y="31115"/>
                    <a:pt x="65659" y="31115"/>
                    <a:pt x="65405" y="31242"/>
                  </a:cubicBezTo>
                  <a:cubicBezTo>
                    <a:pt x="65151" y="31369"/>
                    <a:pt x="65278" y="31242"/>
                    <a:pt x="65151" y="31242"/>
                  </a:cubicBezTo>
                  <a:cubicBezTo>
                    <a:pt x="64135" y="31369"/>
                    <a:pt x="62992" y="31496"/>
                    <a:pt x="61976" y="31750"/>
                  </a:cubicBezTo>
                  <a:cubicBezTo>
                    <a:pt x="61976" y="31750"/>
                    <a:pt x="61976" y="31750"/>
                    <a:pt x="61976" y="31750"/>
                  </a:cubicBezTo>
                  <a:cubicBezTo>
                    <a:pt x="32004" y="36195"/>
                    <a:pt x="12192" y="41021"/>
                    <a:pt x="4064" y="46101"/>
                  </a:cubicBezTo>
                  <a:cubicBezTo>
                    <a:pt x="3937" y="46101"/>
                    <a:pt x="3937" y="46228"/>
                    <a:pt x="3937" y="46228"/>
                  </a:cubicBezTo>
                  <a:cubicBezTo>
                    <a:pt x="3937" y="46228"/>
                    <a:pt x="3937" y="46228"/>
                    <a:pt x="3937" y="46228"/>
                  </a:cubicBezTo>
                  <a:cubicBezTo>
                    <a:pt x="3937" y="46228"/>
                    <a:pt x="3810" y="46355"/>
                    <a:pt x="3810" y="46355"/>
                  </a:cubicBezTo>
                  <a:lnTo>
                    <a:pt x="3810" y="46355"/>
                  </a:lnTo>
                  <a:cubicBezTo>
                    <a:pt x="3683" y="46482"/>
                    <a:pt x="3429" y="46609"/>
                    <a:pt x="3302" y="46736"/>
                  </a:cubicBezTo>
                  <a:cubicBezTo>
                    <a:pt x="3302" y="46736"/>
                    <a:pt x="3302" y="46736"/>
                    <a:pt x="3302" y="46736"/>
                  </a:cubicBezTo>
                  <a:cubicBezTo>
                    <a:pt x="3302" y="46736"/>
                    <a:pt x="3175" y="46863"/>
                    <a:pt x="3175" y="46863"/>
                  </a:cubicBezTo>
                  <a:cubicBezTo>
                    <a:pt x="3175" y="46863"/>
                    <a:pt x="3175" y="46863"/>
                    <a:pt x="3175" y="46863"/>
                  </a:cubicBezTo>
                  <a:cubicBezTo>
                    <a:pt x="3175" y="46863"/>
                    <a:pt x="3048" y="46990"/>
                    <a:pt x="3048" y="46990"/>
                  </a:cubicBezTo>
                  <a:cubicBezTo>
                    <a:pt x="3048" y="46990"/>
                    <a:pt x="3048" y="46990"/>
                    <a:pt x="3048" y="46990"/>
                  </a:cubicBezTo>
                  <a:cubicBezTo>
                    <a:pt x="3048" y="46990"/>
                    <a:pt x="2921" y="47117"/>
                    <a:pt x="2921" y="47117"/>
                  </a:cubicBezTo>
                  <a:cubicBezTo>
                    <a:pt x="2921" y="47117"/>
                    <a:pt x="2921" y="47117"/>
                    <a:pt x="2921" y="47117"/>
                  </a:cubicBezTo>
                  <a:cubicBezTo>
                    <a:pt x="2794" y="47244"/>
                    <a:pt x="2667" y="47371"/>
                    <a:pt x="2540" y="47498"/>
                  </a:cubicBezTo>
                  <a:cubicBezTo>
                    <a:pt x="2413" y="47625"/>
                    <a:pt x="2540" y="47498"/>
                    <a:pt x="2413" y="47498"/>
                  </a:cubicBezTo>
                  <a:cubicBezTo>
                    <a:pt x="2286" y="47498"/>
                    <a:pt x="2413" y="47498"/>
                    <a:pt x="2286" y="47625"/>
                  </a:cubicBezTo>
                  <a:cubicBezTo>
                    <a:pt x="2159" y="47752"/>
                    <a:pt x="2286" y="47625"/>
                    <a:pt x="2159" y="47625"/>
                  </a:cubicBezTo>
                  <a:cubicBezTo>
                    <a:pt x="2032" y="47625"/>
                    <a:pt x="2159" y="47625"/>
                    <a:pt x="2032" y="47752"/>
                  </a:cubicBezTo>
                  <a:cubicBezTo>
                    <a:pt x="1905" y="47879"/>
                    <a:pt x="2032" y="47752"/>
                    <a:pt x="1905" y="47879"/>
                  </a:cubicBezTo>
                  <a:cubicBezTo>
                    <a:pt x="1778" y="48006"/>
                    <a:pt x="1905" y="47879"/>
                    <a:pt x="1778" y="48006"/>
                  </a:cubicBezTo>
                  <a:cubicBezTo>
                    <a:pt x="1651" y="48133"/>
                    <a:pt x="1651" y="48133"/>
                    <a:pt x="1651" y="48133"/>
                  </a:cubicBezTo>
                  <a:cubicBezTo>
                    <a:pt x="1651" y="48133"/>
                    <a:pt x="1524" y="48260"/>
                    <a:pt x="1524" y="48260"/>
                  </a:cubicBezTo>
                  <a:cubicBezTo>
                    <a:pt x="1524" y="48260"/>
                    <a:pt x="1270" y="48260"/>
                    <a:pt x="1270" y="48260"/>
                  </a:cubicBezTo>
                  <a:cubicBezTo>
                    <a:pt x="1270" y="48260"/>
                    <a:pt x="1270" y="48260"/>
                    <a:pt x="1270" y="48387"/>
                  </a:cubicBezTo>
                  <a:cubicBezTo>
                    <a:pt x="1270" y="48514"/>
                    <a:pt x="1270" y="48387"/>
                    <a:pt x="1270" y="48514"/>
                  </a:cubicBezTo>
                  <a:cubicBezTo>
                    <a:pt x="1270" y="48641"/>
                    <a:pt x="1270" y="48641"/>
                    <a:pt x="1143" y="48641"/>
                  </a:cubicBezTo>
                  <a:cubicBezTo>
                    <a:pt x="1016" y="48641"/>
                    <a:pt x="1143" y="48641"/>
                    <a:pt x="1016" y="48768"/>
                  </a:cubicBezTo>
                  <a:cubicBezTo>
                    <a:pt x="889" y="48895"/>
                    <a:pt x="1016" y="48768"/>
                    <a:pt x="1016" y="48895"/>
                  </a:cubicBezTo>
                  <a:cubicBezTo>
                    <a:pt x="1016" y="49022"/>
                    <a:pt x="889" y="49022"/>
                    <a:pt x="889" y="49022"/>
                  </a:cubicBezTo>
                  <a:cubicBezTo>
                    <a:pt x="889" y="49022"/>
                    <a:pt x="889" y="49022"/>
                    <a:pt x="889" y="49022"/>
                  </a:cubicBezTo>
                  <a:cubicBezTo>
                    <a:pt x="889" y="49022"/>
                    <a:pt x="762" y="49149"/>
                    <a:pt x="762" y="49149"/>
                  </a:cubicBezTo>
                  <a:cubicBezTo>
                    <a:pt x="762" y="49149"/>
                    <a:pt x="762" y="49149"/>
                    <a:pt x="762" y="49149"/>
                  </a:cubicBezTo>
                  <a:cubicBezTo>
                    <a:pt x="762" y="49149"/>
                    <a:pt x="762" y="49276"/>
                    <a:pt x="762" y="49276"/>
                  </a:cubicBezTo>
                  <a:cubicBezTo>
                    <a:pt x="762" y="49276"/>
                    <a:pt x="762" y="49276"/>
                    <a:pt x="762" y="49403"/>
                  </a:cubicBezTo>
                  <a:cubicBezTo>
                    <a:pt x="762" y="49530"/>
                    <a:pt x="762" y="49403"/>
                    <a:pt x="762" y="49530"/>
                  </a:cubicBezTo>
                  <a:cubicBezTo>
                    <a:pt x="762" y="49657"/>
                    <a:pt x="762" y="49530"/>
                    <a:pt x="762" y="49657"/>
                  </a:cubicBezTo>
                  <a:cubicBezTo>
                    <a:pt x="762" y="49784"/>
                    <a:pt x="762" y="49784"/>
                    <a:pt x="762" y="49784"/>
                  </a:cubicBezTo>
                  <a:cubicBezTo>
                    <a:pt x="762" y="49784"/>
                    <a:pt x="762" y="49784"/>
                    <a:pt x="762" y="49784"/>
                  </a:cubicBezTo>
                  <a:cubicBezTo>
                    <a:pt x="762" y="49784"/>
                    <a:pt x="762" y="49911"/>
                    <a:pt x="635" y="49911"/>
                  </a:cubicBezTo>
                  <a:cubicBezTo>
                    <a:pt x="508" y="49911"/>
                    <a:pt x="635" y="49911"/>
                    <a:pt x="635" y="49911"/>
                  </a:cubicBezTo>
                  <a:cubicBezTo>
                    <a:pt x="635" y="49911"/>
                    <a:pt x="635" y="50038"/>
                    <a:pt x="508" y="50038"/>
                  </a:cubicBezTo>
                  <a:cubicBezTo>
                    <a:pt x="381" y="50038"/>
                    <a:pt x="508" y="50038"/>
                    <a:pt x="508" y="50165"/>
                  </a:cubicBezTo>
                  <a:cubicBezTo>
                    <a:pt x="508" y="50292"/>
                    <a:pt x="508" y="50165"/>
                    <a:pt x="508" y="50292"/>
                  </a:cubicBezTo>
                  <a:cubicBezTo>
                    <a:pt x="508" y="50419"/>
                    <a:pt x="508" y="50292"/>
                    <a:pt x="508" y="50419"/>
                  </a:cubicBezTo>
                  <a:cubicBezTo>
                    <a:pt x="508" y="50546"/>
                    <a:pt x="508" y="50546"/>
                    <a:pt x="508" y="50546"/>
                  </a:cubicBezTo>
                  <a:cubicBezTo>
                    <a:pt x="508" y="50546"/>
                    <a:pt x="508" y="50546"/>
                    <a:pt x="508" y="50673"/>
                  </a:cubicBezTo>
                  <a:cubicBezTo>
                    <a:pt x="508" y="50800"/>
                    <a:pt x="508" y="50800"/>
                    <a:pt x="508" y="50800"/>
                  </a:cubicBezTo>
                  <a:cubicBezTo>
                    <a:pt x="508" y="50800"/>
                    <a:pt x="508" y="50800"/>
                    <a:pt x="508" y="50800"/>
                  </a:cubicBezTo>
                  <a:cubicBezTo>
                    <a:pt x="508" y="50800"/>
                    <a:pt x="508" y="50927"/>
                    <a:pt x="508" y="50927"/>
                  </a:cubicBezTo>
                  <a:cubicBezTo>
                    <a:pt x="508" y="50927"/>
                    <a:pt x="508" y="50927"/>
                    <a:pt x="508" y="50927"/>
                  </a:cubicBezTo>
                  <a:cubicBezTo>
                    <a:pt x="508" y="50927"/>
                    <a:pt x="508" y="51054"/>
                    <a:pt x="508" y="51054"/>
                  </a:cubicBezTo>
                  <a:cubicBezTo>
                    <a:pt x="508" y="51054"/>
                    <a:pt x="508" y="51054"/>
                    <a:pt x="508" y="51054"/>
                  </a:cubicBezTo>
                  <a:cubicBezTo>
                    <a:pt x="508" y="51054"/>
                    <a:pt x="0" y="50673"/>
                    <a:pt x="0" y="50800"/>
                  </a:cubicBezTo>
                  <a:cubicBezTo>
                    <a:pt x="0" y="50927"/>
                    <a:pt x="0" y="50800"/>
                    <a:pt x="0" y="50800"/>
                  </a:cubicBezTo>
                  <a:cubicBezTo>
                    <a:pt x="0" y="50800"/>
                    <a:pt x="0" y="50927"/>
                    <a:pt x="0" y="50927"/>
                  </a:cubicBezTo>
                  <a:cubicBezTo>
                    <a:pt x="0" y="50927"/>
                    <a:pt x="0" y="50927"/>
                    <a:pt x="0" y="50927"/>
                  </a:cubicBezTo>
                  <a:cubicBezTo>
                    <a:pt x="0" y="50927"/>
                    <a:pt x="0" y="51054"/>
                    <a:pt x="0" y="51054"/>
                  </a:cubicBezTo>
                  <a:cubicBezTo>
                    <a:pt x="0" y="80137"/>
                    <a:pt x="391922" y="103632"/>
                    <a:pt x="875411" y="103632"/>
                  </a:cubicBezTo>
                  <a:cubicBezTo>
                    <a:pt x="1358900" y="103632"/>
                    <a:pt x="1750822" y="80137"/>
                    <a:pt x="1750822" y="51181"/>
                  </a:cubicBezTo>
                  <a:cubicBezTo>
                    <a:pt x="1750822" y="26162"/>
                    <a:pt x="1459484" y="5207"/>
                    <a:pt x="1069340" y="0"/>
                  </a:cubicBezTo>
                  <a:close/>
                </a:path>
              </a:pathLst>
            </a:custGeom>
            <a:blipFill>
              <a:blip r:embed="rId10"/>
              <a:stretch>
                <a:fillRect l="-421" t="-14105" r="-506" b="-12205"/>
              </a:stretch>
            </a:blipFill>
          </p:spPr>
        </p:sp>
      </p:grpSp>
      <p:sp>
        <p:nvSpPr>
          <p:cNvPr name="Freeform 20" id="20"/>
          <p:cNvSpPr/>
          <p:nvPr/>
        </p:nvSpPr>
        <p:spPr>
          <a:xfrm flipH="false" flipV="false" rot="0">
            <a:off x="2591067" y="1218057"/>
            <a:ext cx="1759391" cy="1631975"/>
          </a:xfrm>
          <a:custGeom>
            <a:avLst/>
            <a:gdLst/>
            <a:ahLst/>
            <a:cxnLst/>
            <a:rect r="r" b="b" t="t" l="l"/>
            <a:pathLst>
              <a:path h="1631975" w="1759391">
                <a:moveTo>
                  <a:pt x="0" y="0"/>
                </a:moveTo>
                <a:lnTo>
                  <a:pt x="1759391" y="0"/>
                </a:lnTo>
                <a:lnTo>
                  <a:pt x="1759391" y="1631975"/>
                </a:lnTo>
                <a:lnTo>
                  <a:pt x="0" y="163197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1" id="21"/>
          <p:cNvGrpSpPr>
            <a:grpSpLocks noChangeAspect="true"/>
          </p:cNvGrpSpPr>
          <p:nvPr/>
        </p:nvGrpSpPr>
        <p:grpSpPr>
          <a:xfrm rot="0">
            <a:off x="2695270" y="1371229"/>
            <a:ext cx="1321146" cy="1326156"/>
            <a:chOff x="0" y="0"/>
            <a:chExt cx="1761528" cy="1768208"/>
          </a:xfrm>
        </p:grpSpPr>
        <p:sp>
          <p:nvSpPr>
            <p:cNvPr name="Freeform 22" id="22"/>
            <p:cNvSpPr/>
            <p:nvPr/>
          </p:nvSpPr>
          <p:spPr>
            <a:xfrm flipH="false" flipV="false" rot="0">
              <a:off x="0" y="0"/>
              <a:ext cx="1761490" cy="1768221"/>
            </a:xfrm>
            <a:custGeom>
              <a:avLst/>
              <a:gdLst/>
              <a:ahLst/>
              <a:cxnLst/>
              <a:rect r="r" b="b" t="t" l="l"/>
              <a:pathLst>
                <a:path h="1768221" w="1761490">
                  <a:moveTo>
                    <a:pt x="1687068" y="565658"/>
                  </a:moveTo>
                  <a:cubicBezTo>
                    <a:pt x="1686433" y="567182"/>
                    <a:pt x="1684909" y="568325"/>
                    <a:pt x="1683258" y="568452"/>
                  </a:cubicBezTo>
                  <a:cubicBezTo>
                    <a:pt x="1684147" y="570611"/>
                    <a:pt x="1685036" y="572897"/>
                    <a:pt x="1685925" y="575183"/>
                  </a:cubicBezTo>
                  <a:lnTo>
                    <a:pt x="1686179" y="575183"/>
                  </a:lnTo>
                  <a:lnTo>
                    <a:pt x="1686179" y="575945"/>
                  </a:lnTo>
                  <a:cubicBezTo>
                    <a:pt x="1688719" y="582676"/>
                    <a:pt x="1691259" y="589280"/>
                    <a:pt x="1693672" y="596011"/>
                  </a:cubicBezTo>
                  <a:cubicBezTo>
                    <a:pt x="1694942" y="596646"/>
                    <a:pt x="1696339" y="597154"/>
                    <a:pt x="1698117" y="597154"/>
                  </a:cubicBezTo>
                  <a:lnTo>
                    <a:pt x="1698117" y="597154"/>
                  </a:lnTo>
                  <a:lnTo>
                    <a:pt x="1699006" y="597154"/>
                  </a:lnTo>
                  <a:cubicBezTo>
                    <a:pt x="1703197" y="597154"/>
                    <a:pt x="1705991" y="594741"/>
                    <a:pt x="1708023" y="591439"/>
                  </a:cubicBezTo>
                  <a:cubicBezTo>
                    <a:pt x="1710055" y="588137"/>
                    <a:pt x="1711071" y="583819"/>
                    <a:pt x="1711452" y="581025"/>
                  </a:cubicBezTo>
                  <a:cubicBezTo>
                    <a:pt x="1711706" y="579120"/>
                    <a:pt x="1711833" y="577977"/>
                    <a:pt x="1711833" y="577977"/>
                  </a:cubicBezTo>
                  <a:lnTo>
                    <a:pt x="1711960" y="576453"/>
                  </a:lnTo>
                  <a:lnTo>
                    <a:pt x="1713103" y="576453"/>
                  </a:lnTo>
                  <a:lnTo>
                    <a:pt x="1713103" y="576453"/>
                  </a:lnTo>
                  <a:cubicBezTo>
                    <a:pt x="1712214" y="574167"/>
                    <a:pt x="1711325" y="571754"/>
                    <a:pt x="1710436" y="569468"/>
                  </a:cubicBezTo>
                  <a:cubicBezTo>
                    <a:pt x="1709166" y="568960"/>
                    <a:pt x="1708150" y="567944"/>
                    <a:pt x="1707642" y="566547"/>
                  </a:cubicBezTo>
                  <a:cubicBezTo>
                    <a:pt x="1707515" y="566547"/>
                    <a:pt x="1707261" y="566547"/>
                    <a:pt x="1707134" y="566547"/>
                  </a:cubicBezTo>
                  <a:cubicBezTo>
                    <a:pt x="1706499" y="568198"/>
                    <a:pt x="1704848" y="569214"/>
                    <a:pt x="1703070" y="569214"/>
                  </a:cubicBezTo>
                  <a:lnTo>
                    <a:pt x="1702816" y="569214"/>
                  </a:lnTo>
                  <a:lnTo>
                    <a:pt x="1701673" y="569087"/>
                  </a:lnTo>
                  <a:cubicBezTo>
                    <a:pt x="1699768" y="568960"/>
                    <a:pt x="1698244" y="567690"/>
                    <a:pt x="1697609" y="565912"/>
                  </a:cubicBezTo>
                  <a:cubicBezTo>
                    <a:pt x="1697482" y="565912"/>
                    <a:pt x="1697228" y="565912"/>
                    <a:pt x="1697101" y="565912"/>
                  </a:cubicBezTo>
                  <a:cubicBezTo>
                    <a:pt x="1696466" y="567563"/>
                    <a:pt x="1694815" y="568579"/>
                    <a:pt x="1693037" y="568579"/>
                  </a:cubicBezTo>
                  <a:lnTo>
                    <a:pt x="1692783" y="568579"/>
                  </a:lnTo>
                  <a:lnTo>
                    <a:pt x="1691640" y="568579"/>
                  </a:lnTo>
                  <a:cubicBezTo>
                    <a:pt x="1689735" y="568452"/>
                    <a:pt x="1688211" y="567182"/>
                    <a:pt x="1687576" y="565531"/>
                  </a:cubicBezTo>
                  <a:cubicBezTo>
                    <a:pt x="1687449" y="565531"/>
                    <a:pt x="1687195" y="565531"/>
                    <a:pt x="1687068" y="565531"/>
                  </a:cubicBezTo>
                  <a:close/>
                  <a:moveTo>
                    <a:pt x="1714500" y="580644"/>
                  </a:moveTo>
                  <a:cubicBezTo>
                    <a:pt x="1714246" y="582676"/>
                    <a:pt x="1713611" y="585724"/>
                    <a:pt x="1712468" y="588899"/>
                  </a:cubicBezTo>
                  <a:cubicBezTo>
                    <a:pt x="1710436" y="594233"/>
                    <a:pt x="1706372" y="600202"/>
                    <a:pt x="1698879" y="600202"/>
                  </a:cubicBezTo>
                  <a:lnTo>
                    <a:pt x="1697863" y="600202"/>
                  </a:lnTo>
                  <a:cubicBezTo>
                    <a:pt x="1696847" y="600202"/>
                    <a:pt x="1695831" y="600075"/>
                    <a:pt x="1694942" y="599821"/>
                  </a:cubicBezTo>
                  <a:lnTo>
                    <a:pt x="1694942" y="599821"/>
                  </a:lnTo>
                  <a:cubicBezTo>
                    <a:pt x="1715643" y="658749"/>
                    <a:pt x="1730121" y="720471"/>
                    <a:pt x="1737487" y="784479"/>
                  </a:cubicBezTo>
                  <a:lnTo>
                    <a:pt x="1747266" y="786511"/>
                  </a:lnTo>
                  <a:cubicBezTo>
                    <a:pt x="1747520" y="785749"/>
                    <a:pt x="1747774" y="784987"/>
                    <a:pt x="1748155" y="784098"/>
                  </a:cubicBezTo>
                  <a:cubicBezTo>
                    <a:pt x="1749298" y="781431"/>
                    <a:pt x="1751203" y="779399"/>
                    <a:pt x="1751203" y="779272"/>
                  </a:cubicBezTo>
                  <a:lnTo>
                    <a:pt x="1751584" y="778891"/>
                  </a:lnTo>
                  <a:lnTo>
                    <a:pt x="1752092" y="779145"/>
                  </a:lnTo>
                  <a:cubicBezTo>
                    <a:pt x="1752092" y="779145"/>
                    <a:pt x="1753108" y="779653"/>
                    <a:pt x="1754632" y="780034"/>
                  </a:cubicBezTo>
                  <a:cubicBezTo>
                    <a:pt x="1755775" y="780415"/>
                    <a:pt x="1757172" y="780669"/>
                    <a:pt x="1758696" y="780923"/>
                  </a:cubicBezTo>
                  <a:cubicBezTo>
                    <a:pt x="1759585" y="779018"/>
                    <a:pt x="1760601" y="777240"/>
                    <a:pt x="1761490" y="775335"/>
                  </a:cubicBezTo>
                  <a:cubicBezTo>
                    <a:pt x="1753108" y="707898"/>
                    <a:pt x="1737233" y="642620"/>
                    <a:pt x="1714500" y="580771"/>
                  </a:cubicBezTo>
                  <a:close/>
                  <a:moveTo>
                    <a:pt x="1742059" y="959485"/>
                  </a:moveTo>
                  <a:cubicBezTo>
                    <a:pt x="1741297" y="959485"/>
                    <a:pt x="1740662" y="959485"/>
                    <a:pt x="1740027" y="959612"/>
                  </a:cubicBezTo>
                  <a:cubicBezTo>
                    <a:pt x="1733042" y="1038987"/>
                    <a:pt x="1715262" y="1115314"/>
                    <a:pt x="1688211" y="1187069"/>
                  </a:cubicBezTo>
                  <a:lnTo>
                    <a:pt x="1688211" y="1187069"/>
                  </a:lnTo>
                  <a:lnTo>
                    <a:pt x="1693037" y="1186815"/>
                  </a:lnTo>
                  <a:cubicBezTo>
                    <a:pt x="1693037" y="1184402"/>
                    <a:pt x="1693418" y="1179576"/>
                    <a:pt x="1695069" y="1175004"/>
                  </a:cubicBezTo>
                  <a:cubicBezTo>
                    <a:pt x="1696847" y="1169924"/>
                    <a:pt x="1700657" y="1164844"/>
                    <a:pt x="1707642" y="1164717"/>
                  </a:cubicBezTo>
                  <a:lnTo>
                    <a:pt x="1708658" y="1164717"/>
                  </a:lnTo>
                  <a:cubicBezTo>
                    <a:pt x="1714119" y="1164717"/>
                    <a:pt x="1717929" y="1167892"/>
                    <a:pt x="1720215" y="1171702"/>
                  </a:cubicBezTo>
                  <a:cubicBezTo>
                    <a:pt x="1737487" y="1121410"/>
                    <a:pt x="1750441" y="1069213"/>
                    <a:pt x="1758442" y="1015365"/>
                  </a:cubicBezTo>
                  <a:cubicBezTo>
                    <a:pt x="1758061" y="1014222"/>
                    <a:pt x="1757934" y="1013460"/>
                    <a:pt x="1757934" y="1013460"/>
                  </a:cubicBezTo>
                  <a:lnTo>
                    <a:pt x="1757807" y="1012952"/>
                  </a:lnTo>
                  <a:lnTo>
                    <a:pt x="1758315" y="1012698"/>
                  </a:lnTo>
                  <a:cubicBezTo>
                    <a:pt x="1758315" y="1012698"/>
                    <a:pt x="1758569" y="1012571"/>
                    <a:pt x="1758950" y="1012190"/>
                  </a:cubicBezTo>
                  <a:cubicBezTo>
                    <a:pt x="1759458" y="1008888"/>
                    <a:pt x="1759839" y="1005586"/>
                    <a:pt x="1760347" y="1002157"/>
                  </a:cubicBezTo>
                  <a:cubicBezTo>
                    <a:pt x="1758569" y="998601"/>
                    <a:pt x="1756791" y="994918"/>
                    <a:pt x="1755140" y="991235"/>
                  </a:cubicBezTo>
                  <a:cubicBezTo>
                    <a:pt x="1751584" y="991489"/>
                    <a:pt x="1748536" y="992759"/>
                    <a:pt x="1748536" y="992759"/>
                  </a:cubicBezTo>
                  <a:lnTo>
                    <a:pt x="1748028" y="993013"/>
                  </a:lnTo>
                  <a:lnTo>
                    <a:pt x="1747647" y="992505"/>
                  </a:lnTo>
                  <a:cubicBezTo>
                    <a:pt x="1747647" y="992505"/>
                    <a:pt x="1745869" y="990346"/>
                    <a:pt x="1744726" y="987679"/>
                  </a:cubicBezTo>
                  <a:lnTo>
                    <a:pt x="1744726" y="987679"/>
                  </a:lnTo>
                  <a:cubicBezTo>
                    <a:pt x="1743710" y="985012"/>
                    <a:pt x="1743456" y="982218"/>
                    <a:pt x="1743456" y="982091"/>
                  </a:cubicBezTo>
                  <a:lnTo>
                    <a:pt x="1743456" y="981583"/>
                  </a:lnTo>
                  <a:lnTo>
                    <a:pt x="1743964" y="981329"/>
                  </a:lnTo>
                  <a:cubicBezTo>
                    <a:pt x="1743964" y="981329"/>
                    <a:pt x="1746377" y="980313"/>
                    <a:pt x="1748663" y="978281"/>
                  </a:cubicBezTo>
                  <a:cubicBezTo>
                    <a:pt x="1749044" y="978027"/>
                    <a:pt x="1749298" y="977773"/>
                    <a:pt x="1749552" y="977392"/>
                  </a:cubicBezTo>
                  <a:cubicBezTo>
                    <a:pt x="1747393" y="971550"/>
                    <a:pt x="1745488" y="965708"/>
                    <a:pt x="1743710" y="959739"/>
                  </a:cubicBezTo>
                  <a:cubicBezTo>
                    <a:pt x="1743202" y="959739"/>
                    <a:pt x="1742694" y="959612"/>
                    <a:pt x="1742059" y="959612"/>
                  </a:cubicBezTo>
                  <a:close/>
                  <a:moveTo>
                    <a:pt x="1708531" y="1167765"/>
                  </a:moveTo>
                  <a:lnTo>
                    <a:pt x="1707642" y="1167765"/>
                  </a:lnTo>
                  <a:lnTo>
                    <a:pt x="1707642" y="1167765"/>
                  </a:lnTo>
                  <a:cubicBezTo>
                    <a:pt x="1702308" y="1168019"/>
                    <a:pt x="1699514" y="1171575"/>
                    <a:pt x="1697863" y="1176020"/>
                  </a:cubicBezTo>
                  <a:cubicBezTo>
                    <a:pt x="1696212" y="1180465"/>
                    <a:pt x="1696085" y="1185672"/>
                    <a:pt x="1696085" y="1187450"/>
                  </a:cubicBezTo>
                  <a:lnTo>
                    <a:pt x="1696085" y="1188212"/>
                  </a:lnTo>
                  <a:lnTo>
                    <a:pt x="1696212" y="1189736"/>
                  </a:lnTo>
                  <a:lnTo>
                    <a:pt x="1694688" y="1189863"/>
                  </a:lnTo>
                  <a:lnTo>
                    <a:pt x="1687068" y="1190244"/>
                  </a:lnTo>
                  <a:lnTo>
                    <a:pt x="1686941" y="1190244"/>
                  </a:lnTo>
                  <a:cubicBezTo>
                    <a:pt x="1685925" y="1192784"/>
                    <a:pt x="1685036" y="1195324"/>
                    <a:pt x="1684020" y="1197864"/>
                  </a:cubicBezTo>
                  <a:cubicBezTo>
                    <a:pt x="1684782" y="1198372"/>
                    <a:pt x="1685417" y="1199007"/>
                    <a:pt x="1685798" y="1199896"/>
                  </a:cubicBezTo>
                  <a:cubicBezTo>
                    <a:pt x="1685925" y="1199896"/>
                    <a:pt x="1686179" y="1199896"/>
                    <a:pt x="1686306" y="1199896"/>
                  </a:cubicBezTo>
                  <a:cubicBezTo>
                    <a:pt x="1686814" y="1198118"/>
                    <a:pt x="1688465" y="1196848"/>
                    <a:pt x="1690370" y="1196721"/>
                  </a:cubicBezTo>
                  <a:lnTo>
                    <a:pt x="1691513" y="1196721"/>
                  </a:lnTo>
                  <a:lnTo>
                    <a:pt x="1691767" y="1196721"/>
                  </a:lnTo>
                  <a:cubicBezTo>
                    <a:pt x="1693545" y="1196721"/>
                    <a:pt x="1695196" y="1197864"/>
                    <a:pt x="1695831" y="1199388"/>
                  </a:cubicBezTo>
                  <a:cubicBezTo>
                    <a:pt x="1695958" y="1199388"/>
                    <a:pt x="1696212" y="1199388"/>
                    <a:pt x="1696339" y="1199388"/>
                  </a:cubicBezTo>
                  <a:cubicBezTo>
                    <a:pt x="1696847" y="1197610"/>
                    <a:pt x="1698498" y="1196340"/>
                    <a:pt x="1700403" y="1196340"/>
                  </a:cubicBezTo>
                  <a:lnTo>
                    <a:pt x="1701546" y="1196213"/>
                  </a:lnTo>
                  <a:cubicBezTo>
                    <a:pt x="1701673" y="1196213"/>
                    <a:pt x="1701673" y="1196213"/>
                    <a:pt x="1701800" y="1196213"/>
                  </a:cubicBezTo>
                  <a:cubicBezTo>
                    <a:pt x="1703578" y="1196213"/>
                    <a:pt x="1705229" y="1197356"/>
                    <a:pt x="1705864" y="1198880"/>
                  </a:cubicBezTo>
                  <a:cubicBezTo>
                    <a:pt x="1705991" y="1198880"/>
                    <a:pt x="1706245" y="1198880"/>
                    <a:pt x="1706372" y="1198880"/>
                  </a:cubicBezTo>
                  <a:cubicBezTo>
                    <a:pt x="1706880" y="1197102"/>
                    <a:pt x="1708531" y="1195832"/>
                    <a:pt x="1710436" y="1195705"/>
                  </a:cubicBezTo>
                  <a:lnTo>
                    <a:pt x="1711452" y="1195705"/>
                  </a:lnTo>
                  <a:cubicBezTo>
                    <a:pt x="1713992" y="1189101"/>
                    <a:pt x="1716405" y="1182370"/>
                    <a:pt x="1718818" y="1175639"/>
                  </a:cubicBezTo>
                  <a:cubicBezTo>
                    <a:pt x="1716786" y="1171194"/>
                    <a:pt x="1713738" y="1167765"/>
                    <a:pt x="1708658" y="1167765"/>
                  </a:cubicBezTo>
                  <a:close/>
                  <a:moveTo>
                    <a:pt x="884047" y="0"/>
                  </a:moveTo>
                  <a:cubicBezTo>
                    <a:pt x="396621" y="0"/>
                    <a:pt x="0" y="396621"/>
                    <a:pt x="0" y="884047"/>
                  </a:cubicBezTo>
                  <a:cubicBezTo>
                    <a:pt x="0" y="1371473"/>
                    <a:pt x="396621" y="1768221"/>
                    <a:pt x="884047" y="1768221"/>
                  </a:cubicBezTo>
                  <a:cubicBezTo>
                    <a:pt x="1258824" y="1768221"/>
                    <a:pt x="1579753" y="1533906"/>
                    <a:pt x="1708277" y="1203960"/>
                  </a:cubicBezTo>
                  <a:cubicBezTo>
                    <a:pt x="1707515" y="1203452"/>
                    <a:pt x="1706880" y="1202817"/>
                    <a:pt x="1706499" y="1201928"/>
                  </a:cubicBezTo>
                  <a:cubicBezTo>
                    <a:pt x="1706372" y="1201928"/>
                    <a:pt x="1706118" y="1201928"/>
                    <a:pt x="1705991" y="1201928"/>
                  </a:cubicBezTo>
                  <a:cubicBezTo>
                    <a:pt x="1705483" y="1203706"/>
                    <a:pt x="1703832" y="1204976"/>
                    <a:pt x="1701927" y="1205103"/>
                  </a:cubicBezTo>
                  <a:lnTo>
                    <a:pt x="1700784" y="1205103"/>
                  </a:lnTo>
                  <a:lnTo>
                    <a:pt x="1700530" y="1205103"/>
                  </a:lnTo>
                  <a:cubicBezTo>
                    <a:pt x="1698752" y="1205103"/>
                    <a:pt x="1697101" y="1203960"/>
                    <a:pt x="1696466" y="1202436"/>
                  </a:cubicBezTo>
                  <a:cubicBezTo>
                    <a:pt x="1696339" y="1202436"/>
                    <a:pt x="1696085" y="1202436"/>
                    <a:pt x="1695958" y="1202436"/>
                  </a:cubicBezTo>
                  <a:cubicBezTo>
                    <a:pt x="1695450" y="1204214"/>
                    <a:pt x="1693799" y="1205484"/>
                    <a:pt x="1691894" y="1205611"/>
                  </a:cubicBezTo>
                  <a:lnTo>
                    <a:pt x="1690751" y="1205611"/>
                  </a:lnTo>
                  <a:cubicBezTo>
                    <a:pt x="1690624" y="1205611"/>
                    <a:pt x="1690624" y="1205611"/>
                    <a:pt x="1690497" y="1205611"/>
                  </a:cubicBezTo>
                  <a:cubicBezTo>
                    <a:pt x="1688719" y="1205611"/>
                    <a:pt x="1687068" y="1204468"/>
                    <a:pt x="1686433" y="1202944"/>
                  </a:cubicBezTo>
                  <a:lnTo>
                    <a:pt x="1685925" y="1202944"/>
                  </a:lnTo>
                  <a:cubicBezTo>
                    <a:pt x="1685417" y="1204722"/>
                    <a:pt x="1683766" y="1205992"/>
                    <a:pt x="1681861" y="1206119"/>
                  </a:cubicBezTo>
                  <a:lnTo>
                    <a:pt x="1680718" y="1206119"/>
                  </a:lnTo>
                  <a:lnTo>
                    <a:pt x="1680591" y="1206119"/>
                  </a:lnTo>
                  <a:cubicBezTo>
                    <a:pt x="1552956" y="1520825"/>
                    <a:pt x="1243965" y="1743202"/>
                    <a:pt x="884047" y="1743202"/>
                  </a:cubicBezTo>
                  <a:cubicBezTo>
                    <a:pt x="410337" y="1743202"/>
                    <a:pt x="24892" y="1357757"/>
                    <a:pt x="24892" y="883920"/>
                  </a:cubicBezTo>
                  <a:cubicBezTo>
                    <a:pt x="24892" y="410083"/>
                    <a:pt x="410337" y="24892"/>
                    <a:pt x="884047" y="24892"/>
                  </a:cubicBezTo>
                  <a:cubicBezTo>
                    <a:pt x="1243203" y="24892"/>
                    <a:pt x="1551559" y="246380"/>
                    <a:pt x="1679829" y="559943"/>
                  </a:cubicBezTo>
                  <a:cubicBezTo>
                    <a:pt x="1680464" y="559689"/>
                    <a:pt x="1681099" y="559435"/>
                    <a:pt x="1681861" y="559435"/>
                  </a:cubicBezTo>
                  <a:cubicBezTo>
                    <a:pt x="1681861" y="559435"/>
                    <a:pt x="1681988" y="559435"/>
                    <a:pt x="1681988" y="559435"/>
                  </a:cubicBezTo>
                  <a:lnTo>
                    <a:pt x="1683131" y="559435"/>
                  </a:lnTo>
                  <a:cubicBezTo>
                    <a:pt x="1685036" y="559435"/>
                    <a:pt x="1686687" y="560705"/>
                    <a:pt x="1687195" y="562483"/>
                  </a:cubicBezTo>
                  <a:cubicBezTo>
                    <a:pt x="1687322" y="562483"/>
                    <a:pt x="1687576" y="562483"/>
                    <a:pt x="1687703" y="562483"/>
                  </a:cubicBezTo>
                  <a:cubicBezTo>
                    <a:pt x="1688338" y="560832"/>
                    <a:pt x="1689989" y="559689"/>
                    <a:pt x="1691894" y="559689"/>
                  </a:cubicBezTo>
                  <a:cubicBezTo>
                    <a:pt x="1691894" y="559689"/>
                    <a:pt x="1692021" y="559689"/>
                    <a:pt x="1692021" y="559689"/>
                  </a:cubicBezTo>
                  <a:lnTo>
                    <a:pt x="1693164" y="559689"/>
                  </a:lnTo>
                  <a:cubicBezTo>
                    <a:pt x="1695069" y="559816"/>
                    <a:pt x="1696720" y="561086"/>
                    <a:pt x="1697228" y="562864"/>
                  </a:cubicBezTo>
                  <a:cubicBezTo>
                    <a:pt x="1697355" y="562864"/>
                    <a:pt x="1697609" y="562864"/>
                    <a:pt x="1697736" y="562864"/>
                  </a:cubicBezTo>
                  <a:cubicBezTo>
                    <a:pt x="1698371" y="561340"/>
                    <a:pt x="1700022" y="560197"/>
                    <a:pt x="1701800" y="560197"/>
                  </a:cubicBezTo>
                  <a:cubicBezTo>
                    <a:pt x="1701927" y="560197"/>
                    <a:pt x="1701927" y="560197"/>
                    <a:pt x="1702054" y="560197"/>
                  </a:cubicBezTo>
                  <a:lnTo>
                    <a:pt x="1703197" y="560197"/>
                  </a:lnTo>
                  <a:cubicBezTo>
                    <a:pt x="1705102" y="560324"/>
                    <a:pt x="1706626" y="561594"/>
                    <a:pt x="1707261" y="563372"/>
                  </a:cubicBezTo>
                  <a:cubicBezTo>
                    <a:pt x="1707388" y="563372"/>
                    <a:pt x="1707642" y="563372"/>
                    <a:pt x="1707769" y="563372"/>
                  </a:cubicBezTo>
                  <a:cubicBezTo>
                    <a:pt x="1707769" y="563245"/>
                    <a:pt x="1707896" y="563118"/>
                    <a:pt x="1707896" y="563118"/>
                  </a:cubicBezTo>
                  <a:cubicBezTo>
                    <a:pt x="1579245" y="233934"/>
                    <a:pt x="1258443" y="0"/>
                    <a:pt x="884047" y="0"/>
                  </a:cubicBezTo>
                  <a:close/>
                </a:path>
              </a:pathLst>
            </a:custGeom>
            <a:blipFill>
              <a:blip r:embed="rId13"/>
              <a:stretch>
                <a:fillRect l="-656" t="-716" r="-472" b="-532"/>
              </a:stretch>
            </a:blipFill>
          </p:spPr>
        </p:sp>
      </p:grpSp>
      <p:sp>
        <p:nvSpPr>
          <p:cNvPr name="Freeform 23" id="23"/>
          <p:cNvSpPr/>
          <p:nvPr/>
        </p:nvSpPr>
        <p:spPr>
          <a:xfrm flipH="false" flipV="false" rot="0">
            <a:off x="3058954" y="1218047"/>
            <a:ext cx="1552489" cy="1123636"/>
          </a:xfrm>
          <a:custGeom>
            <a:avLst/>
            <a:gdLst/>
            <a:ahLst/>
            <a:cxnLst/>
            <a:rect r="r" b="b" t="t" l="l"/>
            <a:pathLst>
              <a:path h="1123636" w="1552489">
                <a:moveTo>
                  <a:pt x="0" y="0"/>
                </a:moveTo>
                <a:lnTo>
                  <a:pt x="1552489" y="0"/>
                </a:lnTo>
                <a:lnTo>
                  <a:pt x="1552489" y="1123636"/>
                </a:lnTo>
                <a:lnTo>
                  <a:pt x="0" y="112363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24" id="24"/>
          <p:cNvGrpSpPr>
            <a:grpSpLocks noChangeAspect="true"/>
          </p:cNvGrpSpPr>
          <p:nvPr/>
        </p:nvGrpSpPr>
        <p:grpSpPr>
          <a:xfrm rot="0">
            <a:off x="3687937" y="1498121"/>
            <a:ext cx="206607" cy="206607"/>
            <a:chOff x="0" y="0"/>
            <a:chExt cx="275476" cy="275476"/>
          </a:xfrm>
        </p:grpSpPr>
        <p:sp>
          <p:nvSpPr>
            <p:cNvPr name="Freeform 25" id="25"/>
            <p:cNvSpPr/>
            <p:nvPr/>
          </p:nvSpPr>
          <p:spPr>
            <a:xfrm flipH="false" flipV="false" rot="0">
              <a:off x="0" y="0"/>
              <a:ext cx="275463" cy="275590"/>
            </a:xfrm>
            <a:custGeom>
              <a:avLst/>
              <a:gdLst/>
              <a:ahLst/>
              <a:cxnLst/>
              <a:rect r="r" b="b" t="t" l="l"/>
              <a:pathLst>
                <a:path h="275590" w="275463">
                  <a:moveTo>
                    <a:pt x="13335" y="0"/>
                  </a:moveTo>
                  <a:lnTo>
                    <a:pt x="0" y="24257"/>
                  </a:lnTo>
                  <a:lnTo>
                    <a:pt x="6858" y="28702"/>
                  </a:lnTo>
                  <a:lnTo>
                    <a:pt x="25019" y="7493"/>
                  </a:lnTo>
                  <a:lnTo>
                    <a:pt x="13335" y="0"/>
                  </a:lnTo>
                  <a:close/>
                  <a:moveTo>
                    <a:pt x="267970" y="250698"/>
                  </a:moveTo>
                  <a:lnTo>
                    <a:pt x="246761" y="268732"/>
                  </a:lnTo>
                  <a:lnTo>
                    <a:pt x="251206" y="275590"/>
                  </a:lnTo>
                  <a:lnTo>
                    <a:pt x="275463" y="262255"/>
                  </a:lnTo>
                  <a:lnTo>
                    <a:pt x="267970" y="250698"/>
                  </a:lnTo>
                  <a:close/>
                </a:path>
              </a:pathLst>
            </a:custGeom>
            <a:blipFill>
              <a:blip r:embed="rId16"/>
              <a:stretch>
                <a:fillRect l="-1719" t="-2400" r="-2272" b="-2193"/>
              </a:stretch>
            </a:blipFill>
          </p:spPr>
        </p:sp>
      </p:grpSp>
      <p:grpSp>
        <p:nvGrpSpPr>
          <p:cNvPr name="Group 26" id="26"/>
          <p:cNvGrpSpPr>
            <a:grpSpLocks noChangeAspect="true"/>
          </p:cNvGrpSpPr>
          <p:nvPr/>
        </p:nvGrpSpPr>
        <p:grpSpPr>
          <a:xfrm rot="0">
            <a:off x="3957704" y="1895323"/>
            <a:ext cx="597570" cy="278025"/>
            <a:chOff x="0" y="0"/>
            <a:chExt cx="796760" cy="370700"/>
          </a:xfrm>
        </p:grpSpPr>
        <p:sp>
          <p:nvSpPr>
            <p:cNvPr name="Freeform 27" id="27"/>
            <p:cNvSpPr/>
            <p:nvPr/>
          </p:nvSpPr>
          <p:spPr>
            <a:xfrm flipH="false" flipV="false" rot="0">
              <a:off x="0" y="0"/>
              <a:ext cx="797052" cy="370713"/>
            </a:xfrm>
            <a:custGeom>
              <a:avLst/>
              <a:gdLst/>
              <a:ahLst/>
              <a:cxnLst/>
              <a:rect r="r" b="b" t="t" l="l"/>
              <a:pathLst>
                <a:path h="370713" w="797052">
                  <a:moveTo>
                    <a:pt x="26543" y="0"/>
                  </a:moveTo>
                  <a:lnTo>
                    <a:pt x="0" y="7620"/>
                  </a:lnTo>
                  <a:lnTo>
                    <a:pt x="1651" y="15621"/>
                  </a:lnTo>
                  <a:lnTo>
                    <a:pt x="29464" y="13335"/>
                  </a:lnTo>
                  <a:lnTo>
                    <a:pt x="26543" y="0"/>
                  </a:lnTo>
                  <a:close/>
                  <a:moveTo>
                    <a:pt x="672973" y="213868"/>
                  </a:moveTo>
                  <a:cubicBezTo>
                    <a:pt x="678053" y="213868"/>
                    <a:pt x="684276" y="214249"/>
                    <a:pt x="690753" y="215011"/>
                  </a:cubicBezTo>
                  <a:lnTo>
                    <a:pt x="690753" y="215011"/>
                  </a:lnTo>
                  <a:cubicBezTo>
                    <a:pt x="684149" y="214503"/>
                    <a:pt x="677672" y="213868"/>
                    <a:pt x="671068" y="213868"/>
                  </a:cubicBezTo>
                  <a:close/>
                  <a:moveTo>
                    <a:pt x="716153" y="218059"/>
                  </a:moveTo>
                  <a:cubicBezTo>
                    <a:pt x="716661" y="218186"/>
                    <a:pt x="717423" y="218186"/>
                    <a:pt x="717931" y="218313"/>
                  </a:cubicBezTo>
                  <a:lnTo>
                    <a:pt x="717931" y="218313"/>
                  </a:lnTo>
                  <a:cubicBezTo>
                    <a:pt x="717296" y="218186"/>
                    <a:pt x="716788" y="218186"/>
                    <a:pt x="716026" y="218059"/>
                  </a:cubicBezTo>
                  <a:close/>
                  <a:moveTo>
                    <a:pt x="259969" y="29210"/>
                  </a:moveTo>
                  <a:lnTo>
                    <a:pt x="259080" y="29972"/>
                  </a:lnTo>
                  <a:cubicBezTo>
                    <a:pt x="257937" y="30226"/>
                    <a:pt x="246126" y="32639"/>
                    <a:pt x="237363" y="35052"/>
                  </a:cubicBezTo>
                  <a:cubicBezTo>
                    <a:pt x="228092" y="37592"/>
                    <a:pt x="225933" y="40640"/>
                    <a:pt x="217932" y="43053"/>
                  </a:cubicBezTo>
                  <a:cubicBezTo>
                    <a:pt x="215138" y="43815"/>
                    <a:pt x="213360" y="44196"/>
                    <a:pt x="212217" y="44196"/>
                  </a:cubicBezTo>
                  <a:lnTo>
                    <a:pt x="209550" y="43307"/>
                  </a:lnTo>
                  <a:lnTo>
                    <a:pt x="208534" y="42418"/>
                  </a:lnTo>
                  <a:lnTo>
                    <a:pt x="209042" y="43815"/>
                  </a:lnTo>
                  <a:cubicBezTo>
                    <a:pt x="213106" y="53086"/>
                    <a:pt x="225679" y="82931"/>
                    <a:pt x="232029" y="109220"/>
                  </a:cubicBezTo>
                  <a:cubicBezTo>
                    <a:pt x="234442" y="119126"/>
                    <a:pt x="236982" y="126746"/>
                    <a:pt x="236982" y="133858"/>
                  </a:cubicBezTo>
                  <a:cubicBezTo>
                    <a:pt x="236982" y="138557"/>
                    <a:pt x="235966" y="143129"/>
                    <a:pt x="232791" y="147955"/>
                  </a:cubicBezTo>
                  <a:cubicBezTo>
                    <a:pt x="224663" y="160782"/>
                    <a:pt x="217932" y="163449"/>
                    <a:pt x="199390" y="164846"/>
                  </a:cubicBezTo>
                  <a:lnTo>
                    <a:pt x="189103" y="142367"/>
                  </a:lnTo>
                  <a:lnTo>
                    <a:pt x="185293" y="142494"/>
                  </a:lnTo>
                  <a:lnTo>
                    <a:pt x="173863" y="166370"/>
                  </a:lnTo>
                  <a:lnTo>
                    <a:pt x="171196" y="166370"/>
                  </a:lnTo>
                  <a:cubicBezTo>
                    <a:pt x="153797" y="166370"/>
                    <a:pt x="131953" y="164084"/>
                    <a:pt x="128778" y="163703"/>
                  </a:cubicBezTo>
                  <a:lnTo>
                    <a:pt x="128143" y="163703"/>
                  </a:lnTo>
                  <a:lnTo>
                    <a:pt x="128524" y="164465"/>
                  </a:lnTo>
                  <a:cubicBezTo>
                    <a:pt x="128524" y="164465"/>
                    <a:pt x="126873" y="177800"/>
                    <a:pt x="126365" y="187706"/>
                  </a:cubicBezTo>
                  <a:lnTo>
                    <a:pt x="126365" y="190627"/>
                  </a:lnTo>
                  <a:cubicBezTo>
                    <a:pt x="126365" y="197612"/>
                    <a:pt x="127762" y="201041"/>
                    <a:pt x="127762" y="207391"/>
                  </a:cubicBezTo>
                  <a:lnTo>
                    <a:pt x="127762" y="209550"/>
                  </a:lnTo>
                  <a:cubicBezTo>
                    <a:pt x="127508" y="215138"/>
                    <a:pt x="127254" y="216662"/>
                    <a:pt x="125349" y="218059"/>
                  </a:cubicBezTo>
                  <a:cubicBezTo>
                    <a:pt x="125349" y="218186"/>
                    <a:pt x="125222" y="218186"/>
                    <a:pt x="125222" y="218186"/>
                  </a:cubicBezTo>
                  <a:lnTo>
                    <a:pt x="123825" y="218948"/>
                  </a:lnTo>
                  <a:lnTo>
                    <a:pt x="125476" y="218821"/>
                  </a:lnTo>
                  <a:cubicBezTo>
                    <a:pt x="132207" y="217932"/>
                    <a:pt x="151130" y="216027"/>
                    <a:pt x="170815" y="215773"/>
                  </a:cubicBezTo>
                  <a:lnTo>
                    <a:pt x="171323" y="216662"/>
                  </a:lnTo>
                  <a:lnTo>
                    <a:pt x="171704" y="215773"/>
                  </a:lnTo>
                  <a:lnTo>
                    <a:pt x="175006" y="215773"/>
                  </a:lnTo>
                  <a:cubicBezTo>
                    <a:pt x="180848" y="215773"/>
                    <a:pt x="186817" y="215900"/>
                    <a:pt x="192405" y="216281"/>
                  </a:cubicBezTo>
                  <a:cubicBezTo>
                    <a:pt x="208915" y="217297"/>
                    <a:pt x="219456" y="216027"/>
                    <a:pt x="228092" y="227457"/>
                  </a:cubicBezTo>
                  <a:cubicBezTo>
                    <a:pt x="233680" y="234823"/>
                    <a:pt x="236093" y="240411"/>
                    <a:pt x="236093" y="247904"/>
                  </a:cubicBezTo>
                  <a:cubicBezTo>
                    <a:pt x="236093" y="256413"/>
                    <a:pt x="233045" y="267462"/>
                    <a:pt x="228219" y="286131"/>
                  </a:cubicBezTo>
                  <a:cubicBezTo>
                    <a:pt x="223647" y="303784"/>
                    <a:pt x="212090" y="331216"/>
                    <a:pt x="210439" y="335280"/>
                  </a:cubicBezTo>
                  <a:lnTo>
                    <a:pt x="210312" y="335788"/>
                  </a:lnTo>
                  <a:lnTo>
                    <a:pt x="211201" y="335788"/>
                  </a:lnTo>
                  <a:cubicBezTo>
                    <a:pt x="212979" y="336550"/>
                    <a:pt x="223393" y="341757"/>
                    <a:pt x="231648" y="345059"/>
                  </a:cubicBezTo>
                  <a:cubicBezTo>
                    <a:pt x="240538" y="348488"/>
                    <a:pt x="244094" y="347345"/>
                    <a:pt x="251841" y="350393"/>
                  </a:cubicBezTo>
                  <a:cubicBezTo>
                    <a:pt x="257175" y="352552"/>
                    <a:pt x="258318" y="353187"/>
                    <a:pt x="258953" y="355854"/>
                  </a:cubicBezTo>
                  <a:lnTo>
                    <a:pt x="259207" y="357505"/>
                  </a:lnTo>
                  <a:lnTo>
                    <a:pt x="259588" y="355727"/>
                  </a:lnTo>
                  <a:cubicBezTo>
                    <a:pt x="261493" y="346456"/>
                    <a:pt x="268224" y="313944"/>
                    <a:pt x="278130" y="288417"/>
                  </a:cubicBezTo>
                  <a:cubicBezTo>
                    <a:pt x="284353" y="272542"/>
                    <a:pt x="286258" y="261620"/>
                    <a:pt x="299339" y="256667"/>
                  </a:cubicBezTo>
                  <a:cubicBezTo>
                    <a:pt x="304419" y="254635"/>
                    <a:pt x="308483" y="253619"/>
                    <a:pt x="312547" y="253619"/>
                  </a:cubicBezTo>
                  <a:cubicBezTo>
                    <a:pt x="322707" y="253619"/>
                    <a:pt x="331851" y="260477"/>
                    <a:pt x="352933" y="274701"/>
                  </a:cubicBezTo>
                  <a:cubicBezTo>
                    <a:pt x="367538" y="284607"/>
                    <a:pt x="388874" y="304165"/>
                    <a:pt x="392176" y="307467"/>
                  </a:cubicBezTo>
                  <a:lnTo>
                    <a:pt x="392684" y="307848"/>
                  </a:lnTo>
                  <a:lnTo>
                    <a:pt x="392811" y="307086"/>
                  </a:lnTo>
                  <a:cubicBezTo>
                    <a:pt x="392811" y="307086"/>
                    <a:pt x="401701" y="297180"/>
                    <a:pt x="407543" y="289560"/>
                  </a:cubicBezTo>
                  <a:cubicBezTo>
                    <a:pt x="413512" y="281813"/>
                    <a:pt x="413512" y="278003"/>
                    <a:pt x="418846" y="271145"/>
                  </a:cubicBezTo>
                  <a:cubicBezTo>
                    <a:pt x="422021" y="266827"/>
                    <a:pt x="423291" y="265811"/>
                    <a:pt x="425323" y="265811"/>
                  </a:cubicBezTo>
                  <a:lnTo>
                    <a:pt x="425831" y="265811"/>
                  </a:lnTo>
                  <a:lnTo>
                    <a:pt x="427355" y="265938"/>
                  </a:lnTo>
                  <a:lnTo>
                    <a:pt x="425958" y="265176"/>
                  </a:lnTo>
                  <a:cubicBezTo>
                    <a:pt x="425958" y="265176"/>
                    <a:pt x="425831" y="265176"/>
                    <a:pt x="425831" y="265049"/>
                  </a:cubicBezTo>
                  <a:lnTo>
                    <a:pt x="425704" y="265049"/>
                  </a:lnTo>
                  <a:cubicBezTo>
                    <a:pt x="420116" y="261747"/>
                    <a:pt x="406400" y="253365"/>
                    <a:pt x="392049" y="243205"/>
                  </a:cubicBezTo>
                  <a:lnTo>
                    <a:pt x="476885" y="233807"/>
                  </a:lnTo>
                  <a:lnTo>
                    <a:pt x="514985" y="229743"/>
                  </a:lnTo>
                  <a:lnTo>
                    <a:pt x="514985" y="229743"/>
                  </a:lnTo>
                  <a:cubicBezTo>
                    <a:pt x="514858" y="230251"/>
                    <a:pt x="514858" y="230505"/>
                    <a:pt x="514858" y="230505"/>
                  </a:cubicBezTo>
                  <a:lnTo>
                    <a:pt x="514096" y="238506"/>
                  </a:lnTo>
                  <a:cubicBezTo>
                    <a:pt x="514096" y="238506"/>
                    <a:pt x="512699" y="238379"/>
                    <a:pt x="510540" y="238379"/>
                  </a:cubicBezTo>
                  <a:cubicBezTo>
                    <a:pt x="504571" y="238379"/>
                    <a:pt x="493141" y="239649"/>
                    <a:pt x="491617" y="249428"/>
                  </a:cubicBezTo>
                  <a:cubicBezTo>
                    <a:pt x="488696" y="262382"/>
                    <a:pt x="508635" y="268351"/>
                    <a:pt x="508635" y="268351"/>
                  </a:cubicBezTo>
                  <a:lnTo>
                    <a:pt x="506476" y="276098"/>
                  </a:lnTo>
                  <a:lnTo>
                    <a:pt x="518160" y="279781"/>
                  </a:lnTo>
                  <a:cubicBezTo>
                    <a:pt x="518160" y="279781"/>
                    <a:pt x="518922" y="276860"/>
                    <a:pt x="520192" y="272415"/>
                  </a:cubicBezTo>
                  <a:cubicBezTo>
                    <a:pt x="521208" y="267843"/>
                    <a:pt x="522732" y="262001"/>
                    <a:pt x="523875" y="255905"/>
                  </a:cubicBezTo>
                  <a:cubicBezTo>
                    <a:pt x="526161" y="243967"/>
                    <a:pt x="527177" y="231902"/>
                    <a:pt x="527177" y="231902"/>
                  </a:cubicBezTo>
                  <a:cubicBezTo>
                    <a:pt x="527177" y="231902"/>
                    <a:pt x="527304" y="230505"/>
                    <a:pt x="527431" y="228473"/>
                  </a:cubicBezTo>
                  <a:lnTo>
                    <a:pt x="574167" y="223520"/>
                  </a:lnTo>
                  <a:cubicBezTo>
                    <a:pt x="606552" y="220345"/>
                    <a:pt x="638937" y="216535"/>
                    <a:pt x="671449" y="214249"/>
                  </a:cubicBezTo>
                  <a:lnTo>
                    <a:pt x="671449" y="214249"/>
                  </a:lnTo>
                  <a:cubicBezTo>
                    <a:pt x="664718" y="214630"/>
                    <a:pt x="658114" y="215138"/>
                    <a:pt x="651510" y="215773"/>
                  </a:cubicBezTo>
                  <a:lnTo>
                    <a:pt x="651510" y="215773"/>
                  </a:lnTo>
                  <a:cubicBezTo>
                    <a:pt x="661670" y="214884"/>
                    <a:pt x="668655" y="214249"/>
                    <a:pt x="671449" y="214249"/>
                  </a:cubicBezTo>
                  <a:cubicBezTo>
                    <a:pt x="699770" y="214630"/>
                    <a:pt x="727202" y="221361"/>
                    <a:pt x="755396" y="222885"/>
                  </a:cubicBezTo>
                  <a:cubicBezTo>
                    <a:pt x="756666" y="223012"/>
                    <a:pt x="758063" y="223012"/>
                    <a:pt x="759333" y="223012"/>
                  </a:cubicBezTo>
                  <a:cubicBezTo>
                    <a:pt x="768858" y="223012"/>
                    <a:pt x="778637" y="220853"/>
                    <a:pt x="786892" y="215900"/>
                  </a:cubicBezTo>
                  <a:lnTo>
                    <a:pt x="797052" y="223520"/>
                  </a:lnTo>
                  <a:lnTo>
                    <a:pt x="797052" y="147193"/>
                  </a:lnTo>
                  <a:cubicBezTo>
                    <a:pt x="793623" y="142367"/>
                    <a:pt x="789305" y="138303"/>
                    <a:pt x="783971" y="135509"/>
                  </a:cubicBezTo>
                  <a:cubicBezTo>
                    <a:pt x="777494" y="131826"/>
                    <a:pt x="770255" y="130683"/>
                    <a:pt x="763016" y="130683"/>
                  </a:cubicBezTo>
                  <a:cubicBezTo>
                    <a:pt x="760222" y="130683"/>
                    <a:pt x="757428" y="130810"/>
                    <a:pt x="754761" y="131064"/>
                  </a:cubicBezTo>
                  <a:lnTo>
                    <a:pt x="727329" y="110617"/>
                  </a:lnTo>
                  <a:cubicBezTo>
                    <a:pt x="729742" y="106934"/>
                    <a:pt x="732028" y="102870"/>
                    <a:pt x="733933" y="98552"/>
                  </a:cubicBezTo>
                  <a:cubicBezTo>
                    <a:pt x="735330" y="93345"/>
                    <a:pt x="731012" y="88138"/>
                    <a:pt x="725932" y="87757"/>
                  </a:cubicBezTo>
                  <a:cubicBezTo>
                    <a:pt x="725678" y="87630"/>
                    <a:pt x="725297" y="87630"/>
                    <a:pt x="724916" y="87630"/>
                  </a:cubicBezTo>
                  <a:cubicBezTo>
                    <a:pt x="722630" y="87630"/>
                    <a:pt x="720471" y="89154"/>
                    <a:pt x="719455" y="90932"/>
                  </a:cubicBezTo>
                  <a:lnTo>
                    <a:pt x="715010" y="96393"/>
                  </a:lnTo>
                  <a:lnTo>
                    <a:pt x="706247" y="107823"/>
                  </a:lnTo>
                  <a:lnTo>
                    <a:pt x="689229" y="130683"/>
                  </a:lnTo>
                  <a:cubicBezTo>
                    <a:pt x="687832" y="132715"/>
                    <a:pt x="686308" y="134366"/>
                    <a:pt x="684911" y="136398"/>
                  </a:cubicBezTo>
                  <a:cubicBezTo>
                    <a:pt x="683768" y="138176"/>
                    <a:pt x="683387" y="140589"/>
                    <a:pt x="684149" y="142621"/>
                  </a:cubicBezTo>
                  <a:cubicBezTo>
                    <a:pt x="675894" y="143764"/>
                    <a:pt x="667385" y="145034"/>
                    <a:pt x="659003" y="145669"/>
                  </a:cubicBezTo>
                  <a:lnTo>
                    <a:pt x="525653" y="138430"/>
                  </a:lnTo>
                  <a:cubicBezTo>
                    <a:pt x="525399" y="137033"/>
                    <a:pt x="525272" y="136271"/>
                    <a:pt x="525272" y="136271"/>
                  </a:cubicBezTo>
                  <a:lnTo>
                    <a:pt x="515239" y="137922"/>
                  </a:lnTo>
                  <a:lnTo>
                    <a:pt x="402590" y="131699"/>
                  </a:lnTo>
                  <a:cubicBezTo>
                    <a:pt x="412242" y="125222"/>
                    <a:pt x="421005" y="120015"/>
                    <a:pt x="423037" y="118618"/>
                  </a:cubicBezTo>
                  <a:lnTo>
                    <a:pt x="423418" y="118364"/>
                  </a:lnTo>
                  <a:lnTo>
                    <a:pt x="423037" y="118110"/>
                  </a:lnTo>
                  <a:lnTo>
                    <a:pt x="422656" y="117856"/>
                  </a:lnTo>
                  <a:cubicBezTo>
                    <a:pt x="422148" y="116840"/>
                    <a:pt x="416179" y="105664"/>
                    <a:pt x="411226" y="97790"/>
                  </a:cubicBezTo>
                  <a:cubicBezTo>
                    <a:pt x="406019" y="89535"/>
                    <a:pt x="402463" y="88392"/>
                    <a:pt x="397891" y="81026"/>
                  </a:cubicBezTo>
                  <a:cubicBezTo>
                    <a:pt x="395605" y="77597"/>
                    <a:pt x="394716" y="75819"/>
                    <a:pt x="394716" y="74295"/>
                  </a:cubicBezTo>
                  <a:lnTo>
                    <a:pt x="394970" y="72898"/>
                  </a:lnTo>
                  <a:lnTo>
                    <a:pt x="394970" y="72771"/>
                  </a:lnTo>
                  <a:lnTo>
                    <a:pt x="395478" y="71247"/>
                  </a:lnTo>
                  <a:lnTo>
                    <a:pt x="394335" y="72263"/>
                  </a:lnTo>
                  <a:cubicBezTo>
                    <a:pt x="386969" y="79121"/>
                    <a:pt x="363601" y="100838"/>
                    <a:pt x="341757" y="115062"/>
                  </a:cubicBezTo>
                  <a:cubicBezTo>
                    <a:pt x="333883" y="120269"/>
                    <a:pt x="327787" y="124968"/>
                    <a:pt x="321818" y="127254"/>
                  </a:cubicBezTo>
                  <a:lnTo>
                    <a:pt x="301752" y="126238"/>
                  </a:lnTo>
                  <a:cubicBezTo>
                    <a:pt x="287528" y="120650"/>
                    <a:pt x="284861" y="110998"/>
                    <a:pt x="273558" y="80518"/>
                  </a:cubicBezTo>
                  <a:cubicBezTo>
                    <a:pt x="267081" y="63246"/>
                    <a:pt x="260858" y="33401"/>
                    <a:pt x="260096" y="29845"/>
                  </a:cubicBezTo>
                  <a:lnTo>
                    <a:pt x="259969" y="29210"/>
                  </a:lnTo>
                  <a:close/>
                  <a:moveTo>
                    <a:pt x="1651" y="354965"/>
                  </a:moveTo>
                  <a:lnTo>
                    <a:pt x="0" y="362966"/>
                  </a:lnTo>
                  <a:lnTo>
                    <a:pt x="26543" y="370713"/>
                  </a:lnTo>
                  <a:lnTo>
                    <a:pt x="29337" y="357124"/>
                  </a:lnTo>
                  <a:lnTo>
                    <a:pt x="1524" y="354965"/>
                  </a:lnTo>
                  <a:close/>
                </a:path>
              </a:pathLst>
            </a:custGeom>
            <a:blipFill>
              <a:blip r:embed="rId17"/>
              <a:stretch>
                <a:fillRect l="-850" t="-1867" r="-8226" b="-1935"/>
              </a:stretch>
            </a:blipFill>
          </p:spPr>
        </p:sp>
      </p:grpSp>
      <p:sp>
        <p:nvSpPr>
          <p:cNvPr name="Freeform 28" id="28"/>
          <p:cNvSpPr/>
          <p:nvPr/>
        </p:nvSpPr>
        <p:spPr>
          <a:xfrm flipH="false" flipV="false" rot="0">
            <a:off x="3873017" y="2363848"/>
            <a:ext cx="21526" cy="18707"/>
          </a:xfrm>
          <a:custGeom>
            <a:avLst/>
            <a:gdLst/>
            <a:ahLst/>
            <a:cxnLst/>
            <a:rect r="r" b="b" t="t" l="l"/>
            <a:pathLst>
              <a:path h="18707" w="21526">
                <a:moveTo>
                  <a:pt x="0" y="0"/>
                </a:moveTo>
                <a:lnTo>
                  <a:pt x="21527" y="0"/>
                </a:lnTo>
                <a:lnTo>
                  <a:pt x="21527" y="18707"/>
                </a:lnTo>
                <a:lnTo>
                  <a:pt x="0" y="18707"/>
                </a:lnTo>
                <a:lnTo>
                  <a:pt x="0" y="0"/>
                </a:lnTo>
                <a:close/>
              </a:path>
            </a:pathLst>
          </a:custGeom>
          <a:blipFill>
            <a:blip r:embed="rId18"/>
            <a:stretch>
              <a:fillRect l="0" t="0" r="0" b="0"/>
            </a:stretch>
          </a:blipFill>
        </p:spPr>
      </p:sp>
      <p:sp>
        <p:nvSpPr>
          <p:cNvPr name="Freeform 29" id="29"/>
          <p:cNvSpPr/>
          <p:nvPr/>
        </p:nvSpPr>
        <p:spPr>
          <a:xfrm flipH="false" flipV="false" rot="0">
            <a:off x="891388" y="3241843"/>
            <a:ext cx="1546746" cy="1602857"/>
          </a:xfrm>
          <a:custGeom>
            <a:avLst/>
            <a:gdLst/>
            <a:ahLst/>
            <a:cxnLst/>
            <a:rect r="r" b="b" t="t" l="l"/>
            <a:pathLst>
              <a:path h="1602857" w="1546746">
                <a:moveTo>
                  <a:pt x="0" y="0"/>
                </a:moveTo>
                <a:lnTo>
                  <a:pt x="1546745" y="0"/>
                </a:lnTo>
                <a:lnTo>
                  <a:pt x="1546745" y="1602858"/>
                </a:lnTo>
                <a:lnTo>
                  <a:pt x="0" y="160285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30" id="30"/>
          <p:cNvGrpSpPr>
            <a:grpSpLocks noChangeAspect="true"/>
          </p:cNvGrpSpPr>
          <p:nvPr/>
        </p:nvGrpSpPr>
        <p:grpSpPr>
          <a:xfrm rot="0">
            <a:off x="2574350" y="1201331"/>
            <a:ext cx="2061153" cy="1756696"/>
            <a:chOff x="0" y="0"/>
            <a:chExt cx="2061159" cy="1756689"/>
          </a:xfrm>
        </p:grpSpPr>
        <p:sp>
          <p:nvSpPr>
            <p:cNvPr name="Freeform 31" id="31"/>
            <p:cNvSpPr/>
            <p:nvPr/>
          </p:nvSpPr>
          <p:spPr>
            <a:xfrm flipH="false" flipV="false" rot="0">
              <a:off x="63500" y="63500"/>
              <a:ext cx="1934210" cy="1629791"/>
            </a:xfrm>
            <a:custGeom>
              <a:avLst/>
              <a:gdLst/>
              <a:ahLst/>
              <a:cxnLst/>
              <a:rect r="r" b="b" t="t" l="l"/>
              <a:pathLst>
                <a:path h="1629791" w="1934210">
                  <a:moveTo>
                    <a:pt x="16764" y="1596263"/>
                  </a:moveTo>
                  <a:lnTo>
                    <a:pt x="1917446" y="1596263"/>
                  </a:lnTo>
                  <a:lnTo>
                    <a:pt x="1917446" y="1613027"/>
                  </a:lnTo>
                  <a:lnTo>
                    <a:pt x="1900682" y="1613027"/>
                  </a:lnTo>
                  <a:lnTo>
                    <a:pt x="1900682" y="16764"/>
                  </a:lnTo>
                  <a:lnTo>
                    <a:pt x="1917446" y="16764"/>
                  </a:lnTo>
                  <a:lnTo>
                    <a:pt x="1917446" y="33401"/>
                  </a:lnTo>
                  <a:lnTo>
                    <a:pt x="16764" y="33401"/>
                  </a:lnTo>
                  <a:lnTo>
                    <a:pt x="16764" y="16764"/>
                  </a:lnTo>
                  <a:lnTo>
                    <a:pt x="33401" y="16764"/>
                  </a:lnTo>
                  <a:lnTo>
                    <a:pt x="33401" y="1613027"/>
                  </a:lnTo>
                  <a:lnTo>
                    <a:pt x="16764" y="1613027"/>
                  </a:lnTo>
                  <a:lnTo>
                    <a:pt x="16764" y="1596263"/>
                  </a:lnTo>
                  <a:moveTo>
                    <a:pt x="16764" y="1629664"/>
                  </a:moveTo>
                  <a:lnTo>
                    <a:pt x="0" y="1629664"/>
                  </a:lnTo>
                  <a:lnTo>
                    <a:pt x="0" y="1612900"/>
                  </a:lnTo>
                  <a:lnTo>
                    <a:pt x="0" y="16764"/>
                  </a:lnTo>
                  <a:lnTo>
                    <a:pt x="0" y="0"/>
                  </a:lnTo>
                  <a:lnTo>
                    <a:pt x="16764" y="0"/>
                  </a:lnTo>
                  <a:lnTo>
                    <a:pt x="1917446" y="0"/>
                  </a:lnTo>
                  <a:lnTo>
                    <a:pt x="1934210" y="0"/>
                  </a:lnTo>
                  <a:lnTo>
                    <a:pt x="1934210" y="16764"/>
                  </a:lnTo>
                  <a:lnTo>
                    <a:pt x="1934210" y="1613027"/>
                  </a:lnTo>
                  <a:lnTo>
                    <a:pt x="1934210" y="1629791"/>
                  </a:lnTo>
                  <a:lnTo>
                    <a:pt x="1917446" y="1629791"/>
                  </a:lnTo>
                  <a:lnTo>
                    <a:pt x="16764" y="1629791"/>
                  </a:lnTo>
                  <a:close/>
                </a:path>
              </a:pathLst>
            </a:custGeom>
            <a:solidFill>
              <a:srgbClr val="DCDDDE"/>
            </a:solidFill>
          </p:spPr>
        </p:sp>
        <p:sp>
          <p:nvSpPr>
            <p:cNvPr name="Freeform 32" id="32"/>
            <p:cNvSpPr/>
            <p:nvPr/>
          </p:nvSpPr>
          <p:spPr>
            <a:xfrm flipH="false" flipV="false" rot="0">
              <a:off x="1733423" y="63500"/>
              <a:ext cx="264287" cy="272034"/>
            </a:xfrm>
            <a:custGeom>
              <a:avLst/>
              <a:gdLst/>
              <a:ahLst/>
              <a:cxnLst/>
              <a:rect r="r" b="b" t="t" l="l"/>
              <a:pathLst>
                <a:path h="272034" w="264287">
                  <a:moveTo>
                    <a:pt x="0" y="272034"/>
                  </a:moveTo>
                  <a:lnTo>
                    <a:pt x="264287" y="272034"/>
                  </a:lnTo>
                  <a:lnTo>
                    <a:pt x="264287" y="0"/>
                  </a:lnTo>
                  <a:lnTo>
                    <a:pt x="0" y="0"/>
                  </a:lnTo>
                  <a:close/>
                </a:path>
              </a:pathLst>
            </a:custGeom>
            <a:solidFill>
              <a:srgbClr val="2AACE3"/>
            </a:solidFill>
          </p:spPr>
        </p:sp>
      </p:grpSp>
      <p:grpSp>
        <p:nvGrpSpPr>
          <p:cNvPr name="Group 33" id="33"/>
          <p:cNvGrpSpPr>
            <a:grpSpLocks noChangeAspect="true"/>
          </p:cNvGrpSpPr>
          <p:nvPr/>
        </p:nvGrpSpPr>
        <p:grpSpPr>
          <a:xfrm rot="0">
            <a:off x="1825685" y="3949522"/>
            <a:ext cx="283159" cy="268605"/>
            <a:chOff x="0" y="0"/>
            <a:chExt cx="377546" cy="358140"/>
          </a:xfrm>
        </p:grpSpPr>
        <p:sp>
          <p:nvSpPr>
            <p:cNvPr name="Freeform 34" id="34"/>
            <p:cNvSpPr/>
            <p:nvPr/>
          </p:nvSpPr>
          <p:spPr>
            <a:xfrm flipH="false" flipV="false" rot="0">
              <a:off x="0" y="0"/>
              <a:ext cx="377317" cy="358140"/>
            </a:xfrm>
            <a:custGeom>
              <a:avLst/>
              <a:gdLst/>
              <a:ahLst/>
              <a:cxnLst/>
              <a:rect r="r" b="b" t="t" l="l"/>
              <a:pathLst>
                <a:path h="358140" w="377317">
                  <a:moveTo>
                    <a:pt x="154686" y="0"/>
                  </a:moveTo>
                  <a:lnTo>
                    <a:pt x="153797" y="762"/>
                  </a:lnTo>
                  <a:cubicBezTo>
                    <a:pt x="152273" y="1016"/>
                    <a:pt x="138811" y="3683"/>
                    <a:pt x="129032" y="6350"/>
                  </a:cubicBezTo>
                  <a:cubicBezTo>
                    <a:pt x="118491" y="9144"/>
                    <a:pt x="116078" y="12573"/>
                    <a:pt x="106807" y="14986"/>
                  </a:cubicBezTo>
                  <a:cubicBezTo>
                    <a:pt x="103759" y="15875"/>
                    <a:pt x="101727" y="16383"/>
                    <a:pt x="100203" y="16383"/>
                  </a:cubicBezTo>
                  <a:lnTo>
                    <a:pt x="97282" y="15494"/>
                  </a:lnTo>
                  <a:lnTo>
                    <a:pt x="95885" y="14478"/>
                  </a:lnTo>
                  <a:lnTo>
                    <a:pt x="96520" y="16002"/>
                  </a:lnTo>
                  <a:cubicBezTo>
                    <a:pt x="101219" y="26162"/>
                    <a:pt x="115443" y="58801"/>
                    <a:pt x="122555" y="87376"/>
                  </a:cubicBezTo>
                  <a:cubicBezTo>
                    <a:pt x="125349" y="98298"/>
                    <a:pt x="128270" y="106680"/>
                    <a:pt x="128270" y="114427"/>
                  </a:cubicBezTo>
                  <a:cubicBezTo>
                    <a:pt x="128270" y="119634"/>
                    <a:pt x="127000" y="124460"/>
                    <a:pt x="123444" y="129667"/>
                  </a:cubicBezTo>
                  <a:cubicBezTo>
                    <a:pt x="111252" y="148082"/>
                    <a:pt x="102235" y="147447"/>
                    <a:pt x="62611" y="149606"/>
                  </a:cubicBezTo>
                  <a:cubicBezTo>
                    <a:pt x="59817" y="149733"/>
                    <a:pt x="56769" y="149733"/>
                    <a:pt x="53467" y="149733"/>
                  </a:cubicBezTo>
                  <a:cubicBezTo>
                    <a:pt x="33655" y="149733"/>
                    <a:pt x="8636" y="147320"/>
                    <a:pt x="5207" y="146939"/>
                  </a:cubicBezTo>
                  <a:lnTo>
                    <a:pt x="4826" y="146939"/>
                  </a:lnTo>
                  <a:lnTo>
                    <a:pt x="5334" y="147955"/>
                  </a:lnTo>
                  <a:cubicBezTo>
                    <a:pt x="5080" y="149733"/>
                    <a:pt x="3302" y="163068"/>
                    <a:pt x="2921" y="173101"/>
                  </a:cubicBezTo>
                  <a:lnTo>
                    <a:pt x="2794" y="176403"/>
                  </a:lnTo>
                  <a:cubicBezTo>
                    <a:pt x="2794" y="184023"/>
                    <a:pt x="4445" y="187579"/>
                    <a:pt x="4445" y="194564"/>
                  </a:cubicBezTo>
                  <a:lnTo>
                    <a:pt x="4445" y="196850"/>
                  </a:lnTo>
                  <a:cubicBezTo>
                    <a:pt x="4064" y="203073"/>
                    <a:pt x="3810" y="204724"/>
                    <a:pt x="1524" y="206248"/>
                  </a:cubicBezTo>
                  <a:lnTo>
                    <a:pt x="0" y="207137"/>
                  </a:lnTo>
                  <a:lnTo>
                    <a:pt x="1778" y="207010"/>
                  </a:lnTo>
                  <a:cubicBezTo>
                    <a:pt x="9906" y="205994"/>
                    <a:pt x="33909" y="203581"/>
                    <a:pt x="58166" y="203581"/>
                  </a:cubicBezTo>
                  <a:cubicBezTo>
                    <a:pt x="64897" y="203581"/>
                    <a:pt x="71501" y="203835"/>
                    <a:pt x="77978" y="204216"/>
                  </a:cubicBezTo>
                  <a:cubicBezTo>
                    <a:pt x="96647" y="205359"/>
                    <a:pt x="108712" y="203962"/>
                    <a:pt x="118491" y="216408"/>
                  </a:cubicBezTo>
                  <a:cubicBezTo>
                    <a:pt x="124968" y="224409"/>
                    <a:pt x="127635" y="230632"/>
                    <a:pt x="127635" y="238633"/>
                  </a:cubicBezTo>
                  <a:cubicBezTo>
                    <a:pt x="127635" y="248031"/>
                    <a:pt x="124206" y="259969"/>
                    <a:pt x="118618" y="280416"/>
                  </a:cubicBezTo>
                  <a:cubicBezTo>
                    <a:pt x="113411" y="299847"/>
                    <a:pt x="100457" y="329565"/>
                    <a:pt x="98425" y="334010"/>
                  </a:cubicBezTo>
                  <a:lnTo>
                    <a:pt x="98171" y="334518"/>
                  </a:lnTo>
                  <a:lnTo>
                    <a:pt x="98933" y="334518"/>
                  </a:lnTo>
                  <a:cubicBezTo>
                    <a:pt x="98933" y="334518"/>
                    <a:pt x="112268" y="340614"/>
                    <a:pt x="122301" y="344551"/>
                  </a:cubicBezTo>
                  <a:cubicBezTo>
                    <a:pt x="132461" y="348361"/>
                    <a:pt x="136525" y="347091"/>
                    <a:pt x="145415" y="350520"/>
                  </a:cubicBezTo>
                  <a:cubicBezTo>
                    <a:pt x="151511" y="352806"/>
                    <a:pt x="152781" y="353441"/>
                    <a:pt x="153416" y="356362"/>
                  </a:cubicBezTo>
                  <a:lnTo>
                    <a:pt x="153797" y="358140"/>
                  </a:lnTo>
                  <a:lnTo>
                    <a:pt x="154178" y="356362"/>
                  </a:lnTo>
                  <a:cubicBezTo>
                    <a:pt x="156210" y="346202"/>
                    <a:pt x="163957" y="310642"/>
                    <a:pt x="175133" y="282829"/>
                  </a:cubicBezTo>
                  <a:cubicBezTo>
                    <a:pt x="182118" y="265430"/>
                    <a:pt x="184404" y="253492"/>
                    <a:pt x="199136" y="248031"/>
                  </a:cubicBezTo>
                  <a:cubicBezTo>
                    <a:pt x="204851" y="245872"/>
                    <a:pt x="209550" y="244856"/>
                    <a:pt x="213995" y="244856"/>
                  </a:cubicBezTo>
                  <a:cubicBezTo>
                    <a:pt x="214122" y="244856"/>
                    <a:pt x="214249" y="244856"/>
                    <a:pt x="214249" y="244856"/>
                  </a:cubicBezTo>
                  <a:cubicBezTo>
                    <a:pt x="225806" y="244856"/>
                    <a:pt x="236220" y="252349"/>
                    <a:pt x="259969" y="267716"/>
                  </a:cubicBezTo>
                  <a:cubicBezTo>
                    <a:pt x="276606" y="278511"/>
                    <a:pt x="300736" y="299974"/>
                    <a:pt x="304673" y="303403"/>
                  </a:cubicBezTo>
                  <a:lnTo>
                    <a:pt x="305181" y="303911"/>
                  </a:lnTo>
                  <a:lnTo>
                    <a:pt x="305308" y="303022"/>
                  </a:lnTo>
                  <a:cubicBezTo>
                    <a:pt x="305308" y="303022"/>
                    <a:pt x="315341" y="292227"/>
                    <a:pt x="322199" y="283845"/>
                  </a:cubicBezTo>
                  <a:cubicBezTo>
                    <a:pt x="329057" y="275463"/>
                    <a:pt x="329057" y="271145"/>
                    <a:pt x="334899" y="263652"/>
                  </a:cubicBezTo>
                  <a:cubicBezTo>
                    <a:pt x="338582" y="258953"/>
                    <a:pt x="339979" y="257810"/>
                    <a:pt x="342392" y="257810"/>
                  </a:cubicBezTo>
                  <a:lnTo>
                    <a:pt x="342900" y="257810"/>
                  </a:lnTo>
                  <a:lnTo>
                    <a:pt x="344551" y="257937"/>
                  </a:lnTo>
                  <a:lnTo>
                    <a:pt x="343027" y="257175"/>
                  </a:lnTo>
                  <a:cubicBezTo>
                    <a:pt x="336804" y="253492"/>
                    <a:pt x="320929" y="244475"/>
                    <a:pt x="304546" y="233045"/>
                  </a:cubicBezTo>
                  <a:lnTo>
                    <a:pt x="377317" y="225425"/>
                  </a:lnTo>
                  <a:lnTo>
                    <a:pt x="377317" y="114935"/>
                  </a:lnTo>
                  <a:lnTo>
                    <a:pt x="316738" y="111760"/>
                  </a:lnTo>
                  <a:cubicBezTo>
                    <a:pt x="327660" y="104775"/>
                    <a:pt x="337566" y="99060"/>
                    <a:pt x="339852" y="97536"/>
                  </a:cubicBezTo>
                  <a:lnTo>
                    <a:pt x="340487" y="97282"/>
                  </a:lnTo>
                  <a:lnTo>
                    <a:pt x="339852" y="96901"/>
                  </a:lnTo>
                  <a:lnTo>
                    <a:pt x="339598" y="96774"/>
                  </a:lnTo>
                  <a:cubicBezTo>
                    <a:pt x="339471" y="96774"/>
                    <a:pt x="332486" y="83947"/>
                    <a:pt x="326517" y="74803"/>
                  </a:cubicBezTo>
                  <a:cubicBezTo>
                    <a:pt x="320675" y="65659"/>
                    <a:pt x="316738" y="64389"/>
                    <a:pt x="311404" y="56388"/>
                  </a:cubicBezTo>
                  <a:cubicBezTo>
                    <a:pt x="308864" y="52578"/>
                    <a:pt x="307848" y="50800"/>
                    <a:pt x="307848" y="49149"/>
                  </a:cubicBezTo>
                  <a:lnTo>
                    <a:pt x="308229" y="47371"/>
                  </a:lnTo>
                  <a:lnTo>
                    <a:pt x="308737" y="45847"/>
                  </a:lnTo>
                  <a:lnTo>
                    <a:pt x="307594" y="46990"/>
                  </a:lnTo>
                  <a:cubicBezTo>
                    <a:pt x="299339" y="54610"/>
                    <a:pt x="272669" y="78105"/>
                    <a:pt x="247904" y="93599"/>
                  </a:cubicBezTo>
                  <a:cubicBezTo>
                    <a:pt x="238887" y="99187"/>
                    <a:pt x="232156" y="104394"/>
                    <a:pt x="225171" y="106934"/>
                  </a:cubicBezTo>
                  <a:lnTo>
                    <a:pt x="204343" y="105918"/>
                  </a:lnTo>
                  <a:cubicBezTo>
                    <a:pt x="203708" y="105918"/>
                    <a:pt x="202946" y="105918"/>
                    <a:pt x="202311" y="105791"/>
                  </a:cubicBezTo>
                  <a:cubicBezTo>
                    <a:pt x="186182" y="99822"/>
                    <a:pt x="183007" y="89154"/>
                    <a:pt x="170180" y="55880"/>
                  </a:cubicBezTo>
                  <a:cubicBezTo>
                    <a:pt x="162814" y="36957"/>
                    <a:pt x="155702" y="4572"/>
                    <a:pt x="154940" y="508"/>
                  </a:cubicBezTo>
                  <a:lnTo>
                    <a:pt x="154686" y="0"/>
                  </a:lnTo>
                  <a:close/>
                </a:path>
              </a:pathLst>
            </a:custGeom>
            <a:blipFill>
              <a:blip r:embed="rId21"/>
              <a:stretch>
                <a:fillRect l="-1534" t="-1539" r="-1581" b="-1624"/>
              </a:stretch>
            </a:blipFill>
          </p:spPr>
        </p:sp>
      </p:grpSp>
      <p:grpSp>
        <p:nvGrpSpPr>
          <p:cNvPr name="Group 35" id="35"/>
          <p:cNvGrpSpPr>
            <a:grpSpLocks noChangeAspect="true"/>
          </p:cNvGrpSpPr>
          <p:nvPr/>
        </p:nvGrpSpPr>
        <p:grpSpPr>
          <a:xfrm rot="0">
            <a:off x="2108845" y="3997414"/>
            <a:ext cx="265786" cy="125225"/>
            <a:chOff x="0" y="0"/>
            <a:chExt cx="354381" cy="166967"/>
          </a:xfrm>
        </p:grpSpPr>
        <p:sp>
          <p:nvSpPr>
            <p:cNvPr name="Freeform 36" id="36"/>
            <p:cNvSpPr/>
            <p:nvPr/>
          </p:nvSpPr>
          <p:spPr>
            <a:xfrm flipH="false" flipV="false" rot="0">
              <a:off x="0" y="0"/>
              <a:ext cx="354457" cy="167132"/>
            </a:xfrm>
            <a:custGeom>
              <a:avLst/>
              <a:gdLst/>
              <a:ahLst/>
              <a:cxnLst/>
              <a:rect r="r" b="b" t="t" l="l"/>
              <a:pathLst>
                <a:path h="167132" w="354457">
                  <a:moveTo>
                    <a:pt x="222377" y="139319"/>
                  </a:moveTo>
                  <a:cubicBezTo>
                    <a:pt x="220599" y="139446"/>
                    <a:pt x="218694" y="139573"/>
                    <a:pt x="216789" y="139827"/>
                  </a:cubicBezTo>
                  <a:lnTo>
                    <a:pt x="216789" y="139827"/>
                  </a:lnTo>
                  <a:cubicBezTo>
                    <a:pt x="218694" y="139573"/>
                    <a:pt x="220599" y="139446"/>
                    <a:pt x="222377" y="139319"/>
                  </a:cubicBezTo>
                  <a:close/>
                  <a:moveTo>
                    <a:pt x="147066" y="146431"/>
                  </a:moveTo>
                  <a:cubicBezTo>
                    <a:pt x="143637" y="146812"/>
                    <a:pt x="139827" y="147193"/>
                    <a:pt x="136271" y="147574"/>
                  </a:cubicBezTo>
                  <a:lnTo>
                    <a:pt x="136271" y="147574"/>
                  </a:lnTo>
                  <a:cubicBezTo>
                    <a:pt x="139827" y="147320"/>
                    <a:pt x="143510" y="146939"/>
                    <a:pt x="147066" y="146431"/>
                  </a:cubicBezTo>
                  <a:close/>
                  <a:moveTo>
                    <a:pt x="130048" y="148082"/>
                  </a:moveTo>
                  <a:lnTo>
                    <a:pt x="124841" y="148590"/>
                  </a:lnTo>
                  <a:lnTo>
                    <a:pt x="124841" y="148590"/>
                  </a:lnTo>
                  <a:cubicBezTo>
                    <a:pt x="126619" y="148336"/>
                    <a:pt x="128397" y="148209"/>
                    <a:pt x="130048" y="148082"/>
                  </a:cubicBezTo>
                  <a:close/>
                  <a:moveTo>
                    <a:pt x="124460" y="148717"/>
                  </a:moveTo>
                  <a:cubicBezTo>
                    <a:pt x="116967" y="149479"/>
                    <a:pt x="109347" y="150241"/>
                    <a:pt x="101600" y="151003"/>
                  </a:cubicBezTo>
                  <a:lnTo>
                    <a:pt x="101600" y="151003"/>
                  </a:lnTo>
                  <a:lnTo>
                    <a:pt x="124460" y="148717"/>
                  </a:lnTo>
                  <a:close/>
                  <a:moveTo>
                    <a:pt x="305689" y="0"/>
                  </a:moveTo>
                  <a:cubicBezTo>
                    <a:pt x="303149" y="0"/>
                    <a:pt x="300482" y="1524"/>
                    <a:pt x="299466" y="3556"/>
                  </a:cubicBezTo>
                  <a:lnTo>
                    <a:pt x="294640" y="9652"/>
                  </a:lnTo>
                  <a:lnTo>
                    <a:pt x="284734" y="22098"/>
                  </a:lnTo>
                  <a:lnTo>
                    <a:pt x="265049" y="46863"/>
                  </a:lnTo>
                  <a:cubicBezTo>
                    <a:pt x="263525" y="48895"/>
                    <a:pt x="261747" y="51054"/>
                    <a:pt x="260350" y="53340"/>
                  </a:cubicBezTo>
                  <a:cubicBezTo>
                    <a:pt x="258953" y="54991"/>
                    <a:pt x="258572" y="57658"/>
                    <a:pt x="259461" y="59817"/>
                  </a:cubicBezTo>
                  <a:cubicBezTo>
                    <a:pt x="250444" y="61214"/>
                    <a:pt x="241554" y="62357"/>
                    <a:pt x="232410" y="63119"/>
                  </a:cubicBezTo>
                  <a:cubicBezTo>
                    <a:pt x="231902" y="61849"/>
                    <a:pt x="231521" y="61087"/>
                    <a:pt x="231521" y="61087"/>
                  </a:cubicBezTo>
                  <a:lnTo>
                    <a:pt x="227330" y="63119"/>
                  </a:lnTo>
                  <a:lnTo>
                    <a:pt x="0" y="51181"/>
                  </a:lnTo>
                  <a:lnTo>
                    <a:pt x="0" y="161671"/>
                  </a:lnTo>
                  <a:lnTo>
                    <a:pt x="23622" y="159131"/>
                  </a:lnTo>
                  <a:lnTo>
                    <a:pt x="133985" y="147955"/>
                  </a:lnTo>
                  <a:cubicBezTo>
                    <a:pt x="163576" y="145034"/>
                    <a:pt x="192913" y="141986"/>
                    <a:pt x="222377" y="139573"/>
                  </a:cubicBezTo>
                  <a:lnTo>
                    <a:pt x="222377" y="139573"/>
                  </a:lnTo>
                  <a:cubicBezTo>
                    <a:pt x="221361" y="142113"/>
                    <a:pt x="220980" y="145161"/>
                    <a:pt x="222250" y="148590"/>
                  </a:cubicBezTo>
                  <a:cubicBezTo>
                    <a:pt x="224409" y="157607"/>
                    <a:pt x="233045" y="159512"/>
                    <a:pt x="240284" y="159512"/>
                  </a:cubicBezTo>
                  <a:cubicBezTo>
                    <a:pt x="245872" y="159512"/>
                    <a:pt x="250444" y="158369"/>
                    <a:pt x="250444" y="158369"/>
                  </a:cubicBezTo>
                  <a:lnTo>
                    <a:pt x="252730" y="167132"/>
                  </a:lnTo>
                  <a:lnTo>
                    <a:pt x="267081" y="163703"/>
                  </a:lnTo>
                  <a:cubicBezTo>
                    <a:pt x="267081" y="163703"/>
                    <a:pt x="263779" y="151257"/>
                    <a:pt x="260604" y="138557"/>
                  </a:cubicBezTo>
                  <a:lnTo>
                    <a:pt x="260604" y="138557"/>
                  </a:lnTo>
                  <a:cubicBezTo>
                    <a:pt x="271272" y="139319"/>
                    <a:pt x="283591" y="140843"/>
                    <a:pt x="295910" y="142494"/>
                  </a:cubicBezTo>
                  <a:cubicBezTo>
                    <a:pt x="301244" y="143129"/>
                    <a:pt x="306451" y="143891"/>
                    <a:pt x="311658" y="144526"/>
                  </a:cubicBezTo>
                  <a:lnTo>
                    <a:pt x="311658" y="144526"/>
                  </a:lnTo>
                  <a:cubicBezTo>
                    <a:pt x="305054" y="143764"/>
                    <a:pt x="298450" y="142875"/>
                    <a:pt x="291846" y="142113"/>
                  </a:cubicBezTo>
                  <a:cubicBezTo>
                    <a:pt x="282067" y="140970"/>
                    <a:pt x="272415" y="139700"/>
                    <a:pt x="262636" y="138811"/>
                  </a:cubicBezTo>
                  <a:lnTo>
                    <a:pt x="262636" y="138811"/>
                  </a:lnTo>
                  <a:cubicBezTo>
                    <a:pt x="272415" y="139700"/>
                    <a:pt x="282067" y="140970"/>
                    <a:pt x="291846" y="142240"/>
                  </a:cubicBezTo>
                  <a:cubicBezTo>
                    <a:pt x="307594" y="144272"/>
                    <a:pt x="323215" y="146558"/>
                    <a:pt x="339217" y="147320"/>
                  </a:cubicBezTo>
                  <a:cubicBezTo>
                    <a:pt x="340868" y="147447"/>
                    <a:pt x="342519" y="147447"/>
                    <a:pt x="344170" y="147447"/>
                  </a:cubicBezTo>
                  <a:cubicBezTo>
                    <a:pt x="347599" y="147447"/>
                    <a:pt x="351028" y="147193"/>
                    <a:pt x="354457" y="146685"/>
                  </a:cubicBezTo>
                  <a:lnTo>
                    <a:pt x="354457" y="46990"/>
                  </a:lnTo>
                  <a:cubicBezTo>
                    <a:pt x="352552" y="46863"/>
                    <a:pt x="350774" y="46736"/>
                    <a:pt x="348869" y="46736"/>
                  </a:cubicBezTo>
                  <a:cubicBezTo>
                    <a:pt x="348615" y="46736"/>
                    <a:pt x="348488" y="46736"/>
                    <a:pt x="348234" y="46736"/>
                  </a:cubicBezTo>
                  <a:cubicBezTo>
                    <a:pt x="345186" y="46863"/>
                    <a:pt x="342138" y="46990"/>
                    <a:pt x="339090" y="47244"/>
                  </a:cubicBezTo>
                  <a:lnTo>
                    <a:pt x="308356" y="25273"/>
                  </a:lnTo>
                  <a:lnTo>
                    <a:pt x="312039" y="18669"/>
                  </a:lnTo>
                  <a:cubicBezTo>
                    <a:pt x="313182" y="16256"/>
                    <a:pt x="314706" y="14224"/>
                    <a:pt x="315722" y="11557"/>
                  </a:cubicBezTo>
                  <a:cubicBezTo>
                    <a:pt x="316611" y="9144"/>
                    <a:pt x="315341" y="5842"/>
                    <a:pt x="313690" y="3810"/>
                  </a:cubicBezTo>
                  <a:cubicBezTo>
                    <a:pt x="311785" y="1524"/>
                    <a:pt x="309372" y="254"/>
                    <a:pt x="306451" y="127"/>
                  </a:cubicBezTo>
                  <a:cubicBezTo>
                    <a:pt x="306197" y="127"/>
                    <a:pt x="305816" y="0"/>
                    <a:pt x="305562" y="0"/>
                  </a:cubicBezTo>
                  <a:close/>
                </a:path>
              </a:pathLst>
            </a:custGeom>
            <a:blipFill>
              <a:blip r:embed="rId22"/>
              <a:stretch>
                <a:fillRect l="-1497" t="-5235" r="-30404" b="-4870"/>
              </a:stretch>
            </a:blipFill>
          </p:spPr>
        </p:sp>
      </p:grpSp>
      <p:grpSp>
        <p:nvGrpSpPr>
          <p:cNvPr name="Group 37" id="37"/>
          <p:cNvGrpSpPr>
            <a:grpSpLocks noChangeAspect="true"/>
          </p:cNvGrpSpPr>
          <p:nvPr/>
        </p:nvGrpSpPr>
        <p:grpSpPr>
          <a:xfrm rot="0">
            <a:off x="393697" y="3225127"/>
            <a:ext cx="2061153" cy="1756696"/>
            <a:chOff x="0" y="0"/>
            <a:chExt cx="2061146" cy="1756689"/>
          </a:xfrm>
        </p:grpSpPr>
        <p:sp>
          <p:nvSpPr>
            <p:cNvPr name="Freeform 38" id="38"/>
            <p:cNvSpPr/>
            <p:nvPr/>
          </p:nvSpPr>
          <p:spPr>
            <a:xfrm flipH="false" flipV="false" rot="0">
              <a:off x="63500" y="63500"/>
              <a:ext cx="1934210" cy="1629791"/>
            </a:xfrm>
            <a:custGeom>
              <a:avLst/>
              <a:gdLst/>
              <a:ahLst/>
              <a:cxnLst/>
              <a:rect r="r" b="b" t="t" l="l"/>
              <a:pathLst>
                <a:path h="1629791" w="1934210">
                  <a:moveTo>
                    <a:pt x="16764" y="1596263"/>
                  </a:moveTo>
                  <a:lnTo>
                    <a:pt x="1917446" y="1596263"/>
                  </a:lnTo>
                  <a:lnTo>
                    <a:pt x="1917446" y="1613027"/>
                  </a:lnTo>
                  <a:lnTo>
                    <a:pt x="1900682" y="1613027"/>
                  </a:lnTo>
                  <a:lnTo>
                    <a:pt x="1900682" y="16764"/>
                  </a:lnTo>
                  <a:lnTo>
                    <a:pt x="1917446" y="16764"/>
                  </a:lnTo>
                  <a:lnTo>
                    <a:pt x="1917446" y="33401"/>
                  </a:lnTo>
                  <a:lnTo>
                    <a:pt x="16764" y="33401"/>
                  </a:lnTo>
                  <a:lnTo>
                    <a:pt x="16764" y="16764"/>
                  </a:lnTo>
                  <a:lnTo>
                    <a:pt x="33401" y="16764"/>
                  </a:lnTo>
                  <a:lnTo>
                    <a:pt x="33401" y="1613027"/>
                  </a:lnTo>
                  <a:lnTo>
                    <a:pt x="16764" y="1613027"/>
                  </a:lnTo>
                  <a:lnTo>
                    <a:pt x="16764" y="1596263"/>
                  </a:lnTo>
                  <a:moveTo>
                    <a:pt x="16764" y="1629664"/>
                  </a:moveTo>
                  <a:lnTo>
                    <a:pt x="0" y="1629664"/>
                  </a:lnTo>
                  <a:lnTo>
                    <a:pt x="0" y="1612900"/>
                  </a:lnTo>
                  <a:lnTo>
                    <a:pt x="0" y="16764"/>
                  </a:lnTo>
                  <a:lnTo>
                    <a:pt x="0" y="0"/>
                  </a:lnTo>
                  <a:lnTo>
                    <a:pt x="16764" y="0"/>
                  </a:lnTo>
                  <a:lnTo>
                    <a:pt x="1917446" y="0"/>
                  </a:lnTo>
                  <a:lnTo>
                    <a:pt x="1934210" y="0"/>
                  </a:lnTo>
                  <a:lnTo>
                    <a:pt x="1934210" y="16764"/>
                  </a:lnTo>
                  <a:lnTo>
                    <a:pt x="1934210" y="1613027"/>
                  </a:lnTo>
                  <a:lnTo>
                    <a:pt x="1934210" y="1629791"/>
                  </a:lnTo>
                  <a:lnTo>
                    <a:pt x="1917446" y="1629791"/>
                  </a:lnTo>
                  <a:lnTo>
                    <a:pt x="16764" y="1629791"/>
                  </a:lnTo>
                  <a:close/>
                </a:path>
              </a:pathLst>
            </a:custGeom>
            <a:solidFill>
              <a:srgbClr val="DCDDDE"/>
            </a:solidFill>
          </p:spPr>
        </p:sp>
        <p:sp>
          <p:nvSpPr>
            <p:cNvPr name="Freeform 39" id="39"/>
            <p:cNvSpPr/>
            <p:nvPr/>
          </p:nvSpPr>
          <p:spPr>
            <a:xfrm flipH="false" flipV="false" rot="0">
              <a:off x="1733423" y="63500"/>
              <a:ext cx="264287" cy="272034"/>
            </a:xfrm>
            <a:custGeom>
              <a:avLst/>
              <a:gdLst/>
              <a:ahLst/>
              <a:cxnLst/>
              <a:rect r="r" b="b" t="t" l="l"/>
              <a:pathLst>
                <a:path h="272034" w="264287">
                  <a:moveTo>
                    <a:pt x="0" y="272034"/>
                  </a:moveTo>
                  <a:lnTo>
                    <a:pt x="264287" y="272034"/>
                  </a:lnTo>
                  <a:lnTo>
                    <a:pt x="264287" y="0"/>
                  </a:lnTo>
                  <a:lnTo>
                    <a:pt x="0" y="0"/>
                  </a:lnTo>
                  <a:close/>
                </a:path>
              </a:pathLst>
            </a:custGeom>
            <a:solidFill>
              <a:srgbClr val="2AACE3"/>
            </a:solidFill>
          </p:spPr>
        </p:sp>
      </p:grpSp>
      <p:grpSp>
        <p:nvGrpSpPr>
          <p:cNvPr name="Group 40" id="40"/>
          <p:cNvGrpSpPr>
            <a:grpSpLocks noChangeAspect="true"/>
          </p:cNvGrpSpPr>
          <p:nvPr/>
        </p:nvGrpSpPr>
        <p:grpSpPr>
          <a:xfrm rot="0">
            <a:off x="2724312" y="4791294"/>
            <a:ext cx="1313126" cy="77686"/>
            <a:chOff x="0" y="0"/>
            <a:chExt cx="1750835" cy="103581"/>
          </a:xfrm>
        </p:grpSpPr>
        <p:sp>
          <p:nvSpPr>
            <p:cNvPr name="Freeform 41" id="41"/>
            <p:cNvSpPr/>
            <p:nvPr/>
          </p:nvSpPr>
          <p:spPr>
            <a:xfrm flipH="false" flipV="false" rot="0">
              <a:off x="0" y="0"/>
              <a:ext cx="1750695" cy="103632"/>
            </a:xfrm>
            <a:custGeom>
              <a:avLst/>
              <a:gdLst/>
              <a:ahLst/>
              <a:cxnLst/>
              <a:rect r="r" b="b" t="t" l="l"/>
              <a:pathLst>
                <a:path h="103632" w="1750695">
                  <a:moveTo>
                    <a:pt x="1069340" y="0"/>
                  </a:moveTo>
                  <a:cubicBezTo>
                    <a:pt x="1024763" y="10160"/>
                    <a:pt x="979043" y="17399"/>
                    <a:pt x="932180" y="21463"/>
                  </a:cubicBezTo>
                  <a:cubicBezTo>
                    <a:pt x="902589" y="24003"/>
                    <a:pt x="873379" y="25273"/>
                    <a:pt x="844296" y="25273"/>
                  </a:cubicBezTo>
                  <a:cubicBezTo>
                    <a:pt x="769239" y="25273"/>
                    <a:pt x="695706" y="16891"/>
                    <a:pt x="624840" y="889"/>
                  </a:cubicBezTo>
                  <a:cubicBezTo>
                    <a:pt x="277241" y="7112"/>
                    <a:pt x="20320" y="25908"/>
                    <a:pt x="1143" y="48387"/>
                  </a:cubicBezTo>
                  <a:cubicBezTo>
                    <a:pt x="1143" y="48387"/>
                    <a:pt x="1143" y="48387"/>
                    <a:pt x="1143" y="48387"/>
                  </a:cubicBezTo>
                  <a:cubicBezTo>
                    <a:pt x="1143" y="48387"/>
                    <a:pt x="1016" y="48514"/>
                    <a:pt x="1016" y="48514"/>
                  </a:cubicBezTo>
                  <a:cubicBezTo>
                    <a:pt x="1016" y="48514"/>
                    <a:pt x="889" y="48768"/>
                    <a:pt x="762" y="48895"/>
                  </a:cubicBezTo>
                  <a:cubicBezTo>
                    <a:pt x="635" y="49022"/>
                    <a:pt x="762" y="49022"/>
                    <a:pt x="635" y="49022"/>
                  </a:cubicBezTo>
                  <a:cubicBezTo>
                    <a:pt x="508" y="49022"/>
                    <a:pt x="635" y="49022"/>
                    <a:pt x="635" y="49022"/>
                  </a:cubicBezTo>
                  <a:cubicBezTo>
                    <a:pt x="635" y="49022"/>
                    <a:pt x="635" y="49149"/>
                    <a:pt x="508" y="49149"/>
                  </a:cubicBezTo>
                  <a:cubicBezTo>
                    <a:pt x="381" y="49149"/>
                    <a:pt x="508" y="49149"/>
                    <a:pt x="508" y="49149"/>
                  </a:cubicBezTo>
                  <a:cubicBezTo>
                    <a:pt x="508" y="49149"/>
                    <a:pt x="508" y="49276"/>
                    <a:pt x="381" y="49276"/>
                  </a:cubicBezTo>
                  <a:cubicBezTo>
                    <a:pt x="254" y="49276"/>
                    <a:pt x="381" y="49276"/>
                    <a:pt x="381" y="49276"/>
                  </a:cubicBezTo>
                  <a:cubicBezTo>
                    <a:pt x="381" y="49276"/>
                    <a:pt x="254" y="49530"/>
                    <a:pt x="254" y="49657"/>
                  </a:cubicBezTo>
                  <a:cubicBezTo>
                    <a:pt x="254" y="49784"/>
                    <a:pt x="254" y="49657"/>
                    <a:pt x="254" y="49657"/>
                  </a:cubicBezTo>
                  <a:cubicBezTo>
                    <a:pt x="254" y="49657"/>
                    <a:pt x="254" y="49784"/>
                    <a:pt x="254" y="49784"/>
                  </a:cubicBezTo>
                  <a:cubicBezTo>
                    <a:pt x="254" y="49784"/>
                    <a:pt x="254" y="49784"/>
                    <a:pt x="254" y="49784"/>
                  </a:cubicBezTo>
                  <a:cubicBezTo>
                    <a:pt x="254" y="49784"/>
                    <a:pt x="254" y="49911"/>
                    <a:pt x="254" y="49911"/>
                  </a:cubicBezTo>
                  <a:cubicBezTo>
                    <a:pt x="254" y="49911"/>
                    <a:pt x="254" y="49911"/>
                    <a:pt x="254" y="49911"/>
                  </a:cubicBezTo>
                  <a:cubicBezTo>
                    <a:pt x="254" y="49911"/>
                    <a:pt x="254" y="50038"/>
                    <a:pt x="254" y="50038"/>
                  </a:cubicBezTo>
                  <a:cubicBezTo>
                    <a:pt x="254" y="50038"/>
                    <a:pt x="254" y="50038"/>
                    <a:pt x="254" y="50038"/>
                  </a:cubicBezTo>
                  <a:cubicBezTo>
                    <a:pt x="254" y="50038"/>
                    <a:pt x="254" y="50165"/>
                    <a:pt x="254" y="50165"/>
                  </a:cubicBezTo>
                  <a:cubicBezTo>
                    <a:pt x="254" y="50165"/>
                    <a:pt x="254" y="50165"/>
                    <a:pt x="254" y="50165"/>
                  </a:cubicBezTo>
                  <a:cubicBezTo>
                    <a:pt x="254" y="50165"/>
                    <a:pt x="254" y="50292"/>
                    <a:pt x="254" y="50292"/>
                  </a:cubicBezTo>
                  <a:cubicBezTo>
                    <a:pt x="254" y="50292"/>
                    <a:pt x="254" y="50292"/>
                    <a:pt x="254" y="50292"/>
                  </a:cubicBezTo>
                  <a:cubicBezTo>
                    <a:pt x="254" y="50292"/>
                    <a:pt x="0" y="50673"/>
                    <a:pt x="0" y="50800"/>
                  </a:cubicBezTo>
                  <a:cubicBezTo>
                    <a:pt x="0" y="50927"/>
                    <a:pt x="0" y="50800"/>
                    <a:pt x="0" y="50800"/>
                  </a:cubicBezTo>
                  <a:cubicBezTo>
                    <a:pt x="0" y="50800"/>
                    <a:pt x="0" y="50927"/>
                    <a:pt x="0" y="50927"/>
                  </a:cubicBezTo>
                  <a:cubicBezTo>
                    <a:pt x="0" y="50927"/>
                    <a:pt x="0" y="50927"/>
                    <a:pt x="0" y="50927"/>
                  </a:cubicBezTo>
                  <a:cubicBezTo>
                    <a:pt x="0" y="50927"/>
                    <a:pt x="0" y="51054"/>
                    <a:pt x="0" y="51054"/>
                  </a:cubicBezTo>
                  <a:cubicBezTo>
                    <a:pt x="0" y="79629"/>
                    <a:pt x="380492" y="102870"/>
                    <a:pt x="854075" y="103632"/>
                  </a:cubicBezTo>
                  <a:lnTo>
                    <a:pt x="896620" y="103632"/>
                  </a:lnTo>
                  <a:cubicBezTo>
                    <a:pt x="1370203" y="102997"/>
                    <a:pt x="1750695" y="79756"/>
                    <a:pt x="1750695" y="51181"/>
                  </a:cubicBezTo>
                  <a:cubicBezTo>
                    <a:pt x="1750695" y="51181"/>
                    <a:pt x="1750695" y="51054"/>
                    <a:pt x="1750695" y="51054"/>
                  </a:cubicBezTo>
                  <a:cubicBezTo>
                    <a:pt x="1750695" y="51054"/>
                    <a:pt x="1750695" y="51054"/>
                    <a:pt x="1750695" y="50927"/>
                  </a:cubicBezTo>
                  <a:cubicBezTo>
                    <a:pt x="1750695" y="50800"/>
                    <a:pt x="1750695" y="50927"/>
                    <a:pt x="1750695" y="50800"/>
                  </a:cubicBezTo>
                  <a:cubicBezTo>
                    <a:pt x="1750695" y="50673"/>
                    <a:pt x="1750695" y="50800"/>
                    <a:pt x="1750695" y="50800"/>
                  </a:cubicBezTo>
                  <a:cubicBezTo>
                    <a:pt x="1750695" y="50800"/>
                    <a:pt x="1750695" y="50673"/>
                    <a:pt x="1750695" y="50673"/>
                  </a:cubicBezTo>
                  <a:cubicBezTo>
                    <a:pt x="1750695" y="50673"/>
                    <a:pt x="1750695" y="50673"/>
                    <a:pt x="1750695" y="50673"/>
                  </a:cubicBezTo>
                  <a:cubicBezTo>
                    <a:pt x="1750695" y="50673"/>
                    <a:pt x="1750695" y="50546"/>
                    <a:pt x="1750695" y="50546"/>
                  </a:cubicBezTo>
                  <a:cubicBezTo>
                    <a:pt x="1750695" y="50546"/>
                    <a:pt x="1750695" y="50546"/>
                    <a:pt x="1750695" y="50546"/>
                  </a:cubicBezTo>
                  <a:cubicBezTo>
                    <a:pt x="1750695" y="50546"/>
                    <a:pt x="1750695" y="50419"/>
                    <a:pt x="1750695" y="50419"/>
                  </a:cubicBezTo>
                  <a:cubicBezTo>
                    <a:pt x="1750695" y="50419"/>
                    <a:pt x="1750695" y="50419"/>
                    <a:pt x="1750695" y="50419"/>
                  </a:cubicBezTo>
                  <a:cubicBezTo>
                    <a:pt x="1750695" y="50419"/>
                    <a:pt x="1750695" y="50292"/>
                    <a:pt x="1750695" y="50292"/>
                  </a:cubicBezTo>
                  <a:cubicBezTo>
                    <a:pt x="1750695" y="50292"/>
                    <a:pt x="1750695" y="50292"/>
                    <a:pt x="1750695" y="50292"/>
                  </a:cubicBezTo>
                  <a:cubicBezTo>
                    <a:pt x="1750695" y="50292"/>
                    <a:pt x="1750695" y="50165"/>
                    <a:pt x="1750695" y="50165"/>
                  </a:cubicBezTo>
                  <a:cubicBezTo>
                    <a:pt x="1750695" y="50165"/>
                    <a:pt x="1750695" y="50165"/>
                    <a:pt x="1750695" y="50165"/>
                  </a:cubicBezTo>
                  <a:cubicBezTo>
                    <a:pt x="1750695" y="50165"/>
                    <a:pt x="1750695" y="50038"/>
                    <a:pt x="1750695" y="50038"/>
                  </a:cubicBezTo>
                  <a:cubicBezTo>
                    <a:pt x="1750695" y="50038"/>
                    <a:pt x="1750695" y="50038"/>
                    <a:pt x="1750695" y="49911"/>
                  </a:cubicBezTo>
                  <a:cubicBezTo>
                    <a:pt x="1750695" y="49784"/>
                    <a:pt x="1750695" y="49911"/>
                    <a:pt x="1750695" y="49784"/>
                  </a:cubicBezTo>
                  <a:cubicBezTo>
                    <a:pt x="1750695" y="49657"/>
                    <a:pt x="1750695" y="49784"/>
                    <a:pt x="1750695" y="49657"/>
                  </a:cubicBezTo>
                  <a:cubicBezTo>
                    <a:pt x="1750695" y="49530"/>
                    <a:pt x="1750695" y="49657"/>
                    <a:pt x="1750695" y="49530"/>
                  </a:cubicBezTo>
                  <a:cubicBezTo>
                    <a:pt x="1750695" y="49403"/>
                    <a:pt x="1750695" y="49530"/>
                    <a:pt x="1750695" y="49403"/>
                  </a:cubicBezTo>
                  <a:cubicBezTo>
                    <a:pt x="1750695" y="49276"/>
                    <a:pt x="1750695" y="49403"/>
                    <a:pt x="1750568" y="49276"/>
                  </a:cubicBezTo>
                  <a:cubicBezTo>
                    <a:pt x="1750441" y="49149"/>
                    <a:pt x="1750568" y="49276"/>
                    <a:pt x="1750568" y="49149"/>
                  </a:cubicBezTo>
                  <a:cubicBezTo>
                    <a:pt x="1750568" y="49022"/>
                    <a:pt x="1750568" y="49149"/>
                    <a:pt x="1750568" y="49022"/>
                  </a:cubicBezTo>
                  <a:cubicBezTo>
                    <a:pt x="1750568" y="48895"/>
                    <a:pt x="1750568" y="49022"/>
                    <a:pt x="1750568" y="48895"/>
                  </a:cubicBezTo>
                  <a:cubicBezTo>
                    <a:pt x="1750568" y="48768"/>
                    <a:pt x="1750441" y="48768"/>
                    <a:pt x="1750441" y="48768"/>
                  </a:cubicBezTo>
                  <a:cubicBezTo>
                    <a:pt x="1750441" y="48768"/>
                    <a:pt x="1750441" y="48768"/>
                    <a:pt x="1750441" y="48768"/>
                  </a:cubicBezTo>
                  <a:cubicBezTo>
                    <a:pt x="1750441" y="48768"/>
                    <a:pt x="1750441" y="48641"/>
                    <a:pt x="1750314" y="48641"/>
                  </a:cubicBezTo>
                  <a:cubicBezTo>
                    <a:pt x="1750187" y="48641"/>
                    <a:pt x="1750314" y="48641"/>
                    <a:pt x="1750314" y="48641"/>
                  </a:cubicBezTo>
                  <a:cubicBezTo>
                    <a:pt x="1750314" y="48641"/>
                    <a:pt x="1750314" y="48514"/>
                    <a:pt x="1750187" y="48514"/>
                  </a:cubicBezTo>
                  <a:cubicBezTo>
                    <a:pt x="1750060" y="48514"/>
                    <a:pt x="1750187" y="48514"/>
                    <a:pt x="1750187" y="48387"/>
                  </a:cubicBezTo>
                  <a:cubicBezTo>
                    <a:pt x="1750187" y="48260"/>
                    <a:pt x="1750187" y="48387"/>
                    <a:pt x="1750060" y="48260"/>
                  </a:cubicBezTo>
                  <a:cubicBezTo>
                    <a:pt x="1749933" y="48133"/>
                    <a:pt x="1750060" y="48260"/>
                    <a:pt x="1749933" y="48133"/>
                  </a:cubicBezTo>
                  <a:cubicBezTo>
                    <a:pt x="1749807" y="48006"/>
                    <a:pt x="1749933" y="48133"/>
                    <a:pt x="1749933" y="48006"/>
                  </a:cubicBezTo>
                  <a:cubicBezTo>
                    <a:pt x="1749933" y="47879"/>
                    <a:pt x="1749933" y="48006"/>
                    <a:pt x="1749807" y="47879"/>
                  </a:cubicBezTo>
                  <a:cubicBezTo>
                    <a:pt x="1749680" y="47752"/>
                    <a:pt x="1749807" y="47879"/>
                    <a:pt x="1749807" y="47752"/>
                  </a:cubicBezTo>
                  <a:cubicBezTo>
                    <a:pt x="1749807" y="47625"/>
                    <a:pt x="1749553" y="47498"/>
                    <a:pt x="1749426" y="47371"/>
                  </a:cubicBezTo>
                  <a:cubicBezTo>
                    <a:pt x="1749299" y="47244"/>
                    <a:pt x="1749426" y="47371"/>
                    <a:pt x="1749426" y="47371"/>
                  </a:cubicBezTo>
                  <a:cubicBezTo>
                    <a:pt x="1749426" y="47371"/>
                    <a:pt x="1749426" y="47244"/>
                    <a:pt x="1749299" y="47244"/>
                  </a:cubicBezTo>
                  <a:cubicBezTo>
                    <a:pt x="1749172" y="47244"/>
                    <a:pt x="1749172" y="47244"/>
                    <a:pt x="1749172" y="47117"/>
                  </a:cubicBezTo>
                  <a:cubicBezTo>
                    <a:pt x="1749172" y="46990"/>
                    <a:pt x="1749045" y="46990"/>
                    <a:pt x="1749045" y="46990"/>
                  </a:cubicBezTo>
                  <a:cubicBezTo>
                    <a:pt x="1749045" y="46990"/>
                    <a:pt x="1749045" y="46990"/>
                    <a:pt x="1748918" y="46863"/>
                  </a:cubicBezTo>
                  <a:cubicBezTo>
                    <a:pt x="1748791" y="46736"/>
                    <a:pt x="1748791" y="46736"/>
                    <a:pt x="1748791" y="46736"/>
                  </a:cubicBezTo>
                  <a:cubicBezTo>
                    <a:pt x="1748791" y="46736"/>
                    <a:pt x="1748791" y="46736"/>
                    <a:pt x="1748791" y="46609"/>
                  </a:cubicBezTo>
                  <a:cubicBezTo>
                    <a:pt x="1748791" y="46482"/>
                    <a:pt x="1748664" y="46482"/>
                    <a:pt x="1748664" y="46482"/>
                  </a:cubicBezTo>
                  <a:cubicBezTo>
                    <a:pt x="1748664" y="46482"/>
                    <a:pt x="1748664" y="46482"/>
                    <a:pt x="1748664" y="46482"/>
                  </a:cubicBezTo>
                  <a:cubicBezTo>
                    <a:pt x="1748664" y="46482"/>
                    <a:pt x="1748537" y="46355"/>
                    <a:pt x="1748537" y="46355"/>
                  </a:cubicBezTo>
                  <a:cubicBezTo>
                    <a:pt x="1748537" y="46355"/>
                    <a:pt x="1748537" y="46355"/>
                    <a:pt x="1748537" y="46355"/>
                  </a:cubicBezTo>
                  <a:cubicBezTo>
                    <a:pt x="1748537" y="46355"/>
                    <a:pt x="1748283" y="46228"/>
                    <a:pt x="1748156" y="46101"/>
                  </a:cubicBezTo>
                  <a:cubicBezTo>
                    <a:pt x="1748029" y="45974"/>
                    <a:pt x="1748156" y="46101"/>
                    <a:pt x="1748156" y="46101"/>
                  </a:cubicBezTo>
                  <a:cubicBezTo>
                    <a:pt x="1748156" y="46101"/>
                    <a:pt x="1748029" y="45974"/>
                    <a:pt x="1748029" y="45974"/>
                  </a:cubicBezTo>
                  <a:cubicBezTo>
                    <a:pt x="1748029" y="45974"/>
                    <a:pt x="1748029" y="45974"/>
                    <a:pt x="1748029" y="45974"/>
                  </a:cubicBezTo>
                  <a:cubicBezTo>
                    <a:pt x="1748029" y="45974"/>
                    <a:pt x="1747902" y="45847"/>
                    <a:pt x="1747902" y="45847"/>
                  </a:cubicBezTo>
                  <a:cubicBezTo>
                    <a:pt x="1747902" y="45847"/>
                    <a:pt x="1747902" y="45847"/>
                    <a:pt x="1747775" y="45847"/>
                  </a:cubicBezTo>
                  <a:cubicBezTo>
                    <a:pt x="1747648" y="45847"/>
                    <a:pt x="1747648" y="45720"/>
                    <a:pt x="1747648" y="45720"/>
                  </a:cubicBezTo>
                  <a:cubicBezTo>
                    <a:pt x="1747648" y="45720"/>
                    <a:pt x="1747648" y="45720"/>
                    <a:pt x="1747521" y="45720"/>
                  </a:cubicBezTo>
                  <a:cubicBezTo>
                    <a:pt x="1747395" y="45720"/>
                    <a:pt x="1747395" y="45593"/>
                    <a:pt x="1747395" y="45593"/>
                  </a:cubicBezTo>
                  <a:cubicBezTo>
                    <a:pt x="1747395" y="45593"/>
                    <a:pt x="1747395" y="45593"/>
                    <a:pt x="1747395" y="45593"/>
                  </a:cubicBezTo>
                  <a:cubicBezTo>
                    <a:pt x="1747014" y="45339"/>
                    <a:pt x="1746505" y="45085"/>
                    <a:pt x="1745997" y="44831"/>
                  </a:cubicBezTo>
                  <a:cubicBezTo>
                    <a:pt x="1745997" y="44831"/>
                    <a:pt x="1745997" y="44831"/>
                    <a:pt x="1745997" y="44831"/>
                  </a:cubicBezTo>
                  <a:cubicBezTo>
                    <a:pt x="1745362" y="44450"/>
                    <a:pt x="1744600" y="44069"/>
                    <a:pt x="1743712" y="43688"/>
                  </a:cubicBezTo>
                  <a:lnTo>
                    <a:pt x="1743712" y="43688"/>
                  </a:lnTo>
                  <a:cubicBezTo>
                    <a:pt x="1695323" y="22352"/>
                    <a:pt x="1422781" y="4826"/>
                    <a:pt x="1069340" y="0"/>
                  </a:cubicBezTo>
                  <a:close/>
                </a:path>
              </a:pathLst>
            </a:custGeom>
            <a:blipFill>
              <a:blip r:embed="rId23"/>
              <a:stretch>
                <a:fillRect l="-421" t="-14105" r="-513" b="-12205"/>
              </a:stretch>
            </a:blipFill>
          </p:spPr>
        </p:sp>
      </p:grpSp>
      <p:sp>
        <p:nvSpPr>
          <p:cNvPr name="Freeform 42" id="42"/>
          <p:cNvSpPr/>
          <p:nvPr/>
        </p:nvSpPr>
        <p:spPr>
          <a:xfrm flipH="false" flipV="false" rot="0">
            <a:off x="2591067" y="3241853"/>
            <a:ext cx="1759391" cy="1632014"/>
          </a:xfrm>
          <a:custGeom>
            <a:avLst/>
            <a:gdLst/>
            <a:ahLst/>
            <a:cxnLst/>
            <a:rect r="r" b="b" t="t" l="l"/>
            <a:pathLst>
              <a:path h="1632014" w="1759391">
                <a:moveTo>
                  <a:pt x="0" y="0"/>
                </a:moveTo>
                <a:lnTo>
                  <a:pt x="1759391" y="0"/>
                </a:lnTo>
                <a:lnTo>
                  <a:pt x="1759391" y="1632013"/>
                </a:lnTo>
                <a:lnTo>
                  <a:pt x="0" y="1632013"/>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nvGrpSpPr>
          <p:cNvPr name="Group 43" id="43"/>
          <p:cNvGrpSpPr>
            <a:grpSpLocks noChangeAspect="true"/>
          </p:cNvGrpSpPr>
          <p:nvPr/>
        </p:nvGrpSpPr>
        <p:grpSpPr>
          <a:xfrm rot="0">
            <a:off x="2695270" y="3395081"/>
            <a:ext cx="1321260" cy="1326147"/>
            <a:chOff x="0" y="0"/>
            <a:chExt cx="1761680" cy="1768196"/>
          </a:xfrm>
        </p:grpSpPr>
        <p:sp>
          <p:nvSpPr>
            <p:cNvPr name="Freeform 44" id="44"/>
            <p:cNvSpPr/>
            <p:nvPr/>
          </p:nvSpPr>
          <p:spPr>
            <a:xfrm flipH="false" flipV="false" rot="0">
              <a:off x="0" y="0"/>
              <a:ext cx="1761617" cy="1768221"/>
            </a:xfrm>
            <a:custGeom>
              <a:avLst/>
              <a:gdLst/>
              <a:ahLst/>
              <a:cxnLst/>
              <a:rect r="r" b="b" t="t" l="l"/>
              <a:pathLst>
                <a:path h="1768221" w="1761617">
                  <a:moveTo>
                    <a:pt x="1686306" y="560324"/>
                  </a:moveTo>
                  <a:cubicBezTo>
                    <a:pt x="1685671" y="561975"/>
                    <a:pt x="1683893" y="563245"/>
                    <a:pt x="1681988" y="563245"/>
                  </a:cubicBezTo>
                  <a:lnTo>
                    <a:pt x="1681861" y="563245"/>
                  </a:lnTo>
                  <a:lnTo>
                    <a:pt x="1681226" y="563245"/>
                  </a:lnTo>
                  <a:lnTo>
                    <a:pt x="1681226" y="563245"/>
                  </a:lnTo>
                  <a:cubicBezTo>
                    <a:pt x="1685290" y="573278"/>
                    <a:pt x="1689227" y="583438"/>
                    <a:pt x="1692910" y="593725"/>
                  </a:cubicBezTo>
                  <a:cubicBezTo>
                    <a:pt x="1693418" y="593852"/>
                    <a:pt x="1693799" y="593852"/>
                    <a:pt x="1694307" y="593852"/>
                  </a:cubicBezTo>
                  <a:lnTo>
                    <a:pt x="1694307" y="593852"/>
                  </a:lnTo>
                  <a:lnTo>
                    <a:pt x="1694307" y="593852"/>
                  </a:lnTo>
                  <a:lnTo>
                    <a:pt x="1695196" y="593852"/>
                  </a:lnTo>
                  <a:cubicBezTo>
                    <a:pt x="1699387" y="593852"/>
                    <a:pt x="1702054" y="591312"/>
                    <a:pt x="1704213" y="587756"/>
                  </a:cubicBezTo>
                  <a:cubicBezTo>
                    <a:pt x="1706372" y="584200"/>
                    <a:pt x="1707261" y="579755"/>
                    <a:pt x="1707769" y="576707"/>
                  </a:cubicBezTo>
                  <a:cubicBezTo>
                    <a:pt x="1708150" y="574675"/>
                    <a:pt x="1708150" y="573405"/>
                    <a:pt x="1708150" y="573405"/>
                  </a:cubicBezTo>
                  <a:lnTo>
                    <a:pt x="1708277" y="571881"/>
                  </a:lnTo>
                  <a:lnTo>
                    <a:pt x="1709928" y="572008"/>
                  </a:lnTo>
                  <a:lnTo>
                    <a:pt x="1711579" y="572135"/>
                  </a:lnTo>
                  <a:lnTo>
                    <a:pt x="1711579" y="572135"/>
                  </a:lnTo>
                  <a:cubicBezTo>
                    <a:pt x="1710309" y="568706"/>
                    <a:pt x="1708912" y="565150"/>
                    <a:pt x="1707515" y="561594"/>
                  </a:cubicBezTo>
                  <a:cubicBezTo>
                    <a:pt x="1707388" y="561594"/>
                    <a:pt x="1707388" y="561594"/>
                    <a:pt x="1707261" y="561594"/>
                  </a:cubicBezTo>
                  <a:cubicBezTo>
                    <a:pt x="1706499" y="563245"/>
                    <a:pt x="1704975" y="564388"/>
                    <a:pt x="1703070" y="564388"/>
                  </a:cubicBezTo>
                  <a:cubicBezTo>
                    <a:pt x="1702943" y="564388"/>
                    <a:pt x="1702943" y="564388"/>
                    <a:pt x="1702816" y="564388"/>
                  </a:cubicBezTo>
                  <a:lnTo>
                    <a:pt x="1701673" y="564388"/>
                  </a:lnTo>
                  <a:cubicBezTo>
                    <a:pt x="1699641" y="564261"/>
                    <a:pt x="1698117" y="562864"/>
                    <a:pt x="1697482" y="561086"/>
                  </a:cubicBezTo>
                  <a:cubicBezTo>
                    <a:pt x="1697228" y="561086"/>
                    <a:pt x="1697101" y="561086"/>
                    <a:pt x="1696847" y="561086"/>
                  </a:cubicBezTo>
                  <a:cubicBezTo>
                    <a:pt x="1696085" y="562737"/>
                    <a:pt x="1694434" y="563880"/>
                    <a:pt x="1692656" y="563880"/>
                  </a:cubicBezTo>
                  <a:cubicBezTo>
                    <a:pt x="1692529" y="563880"/>
                    <a:pt x="1692529" y="563880"/>
                    <a:pt x="1692402" y="563880"/>
                  </a:cubicBezTo>
                  <a:lnTo>
                    <a:pt x="1691259" y="563880"/>
                  </a:lnTo>
                  <a:cubicBezTo>
                    <a:pt x="1689227" y="563753"/>
                    <a:pt x="1687703" y="562483"/>
                    <a:pt x="1687068" y="560705"/>
                  </a:cubicBezTo>
                  <a:cubicBezTo>
                    <a:pt x="1686814" y="560705"/>
                    <a:pt x="1686687" y="560705"/>
                    <a:pt x="1686560" y="560705"/>
                  </a:cubicBezTo>
                  <a:close/>
                  <a:moveTo>
                    <a:pt x="1711071" y="575183"/>
                  </a:moveTo>
                  <a:cubicBezTo>
                    <a:pt x="1710817" y="577342"/>
                    <a:pt x="1710182" y="581152"/>
                    <a:pt x="1708785" y="584962"/>
                  </a:cubicBezTo>
                  <a:cubicBezTo>
                    <a:pt x="1706753" y="590677"/>
                    <a:pt x="1702689" y="596900"/>
                    <a:pt x="1695069" y="597027"/>
                  </a:cubicBezTo>
                  <a:lnTo>
                    <a:pt x="1694053" y="597027"/>
                  </a:lnTo>
                  <a:lnTo>
                    <a:pt x="1693926" y="597027"/>
                  </a:lnTo>
                  <a:cubicBezTo>
                    <a:pt x="1716151" y="659638"/>
                    <a:pt x="1731391" y="725551"/>
                    <a:pt x="1738503" y="793750"/>
                  </a:cubicBezTo>
                  <a:lnTo>
                    <a:pt x="1743837" y="794893"/>
                  </a:lnTo>
                  <a:cubicBezTo>
                    <a:pt x="1744091" y="794131"/>
                    <a:pt x="1744345" y="793242"/>
                    <a:pt x="1744726" y="792353"/>
                  </a:cubicBezTo>
                  <a:cubicBezTo>
                    <a:pt x="1745869" y="789559"/>
                    <a:pt x="1747774" y="787400"/>
                    <a:pt x="1747774" y="787273"/>
                  </a:cubicBezTo>
                  <a:lnTo>
                    <a:pt x="1748155" y="786765"/>
                  </a:lnTo>
                  <a:lnTo>
                    <a:pt x="1748790" y="787019"/>
                  </a:lnTo>
                  <a:cubicBezTo>
                    <a:pt x="1748790" y="787019"/>
                    <a:pt x="1749806" y="787527"/>
                    <a:pt x="1751330" y="788035"/>
                  </a:cubicBezTo>
                  <a:cubicBezTo>
                    <a:pt x="1752473" y="788416"/>
                    <a:pt x="1753870" y="788797"/>
                    <a:pt x="1755394" y="788924"/>
                  </a:cubicBezTo>
                  <a:cubicBezTo>
                    <a:pt x="1757299" y="784606"/>
                    <a:pt x="1759458" y="780415"/>
                    <a:pt x="1761617" y="776351"/>
                  </a:cubicBezTo>
                  <a:cubicBezTo>
                    <a:pt x="1761236" y="773303"/>
                    <a:pt x="1760855" y="770255"/>
                    <a:pt x="1760474" y="767334"/>
                  </a:cubicBezTo>
                  <a:cubicBezTo>
                    <a:pt x="1759712" y="766699"/>
                    <a:pt x="1759331" y="766318"/>
                    <a:pt x="1759331" y="766318"/>
                  </a:cubicBezTo>
                  <a:lnTo>
                    <a:pt x="1758950" y="765937"/>
                  </a:lnTo>
                  <a:lnTo>
                    <a:pt x="1759077" y="765429"/>
                  </a:lnTo>
                  <a:cubicBezTo>
                    <a:pt x="1759077" y="765429"/>
                    <a:pt x="1759331" y="764159"/>
                    <a:pt x="1759966" y="762635"/>
                  </a:cubicBezTo>
                  <a:cubicBezTo>
                    <a:pt x="1750949" y="697611"/>
                    <a:pt x="1734947" y="634873"/>
                    <a:pt x="1712595" y="575183"/>
                  </a:cubicBezTo>
                  <a:lnTo>
                    <a:pt x="1711072" y="575056"/>
                  </a:lnTo>
                  <a:close/>
                  <a:moveTo>
                    <a:pt x="1738757" y="978662"/>
                  </a:moveTo>
                  <a:cubicBezTo>
                    <a:pt x="1738630" y="978662"/>
                    <a:pt x="1738376" y="978662"/>
                    <a:pt x="1738249" y="978662"/>
                  </a:cubicBezTo>
                  <a:cubicBezTo>
                    <a:pt x="1728978" y="1062228"/>
                    <a:pt x="1707769" y="1142238"/>
                    <a:pt x="1676400" y="1216914"/>
                  </a:cubicBezTo>
                  <a:cubicBezTo>
                    <a:pt x="1676654" y="1218565"/>
                    <a:pt x="1676908" y="1219835"/>
                    <a:pt x="1677035" y="1220851"/>
                  </a:cubicBezTo>
                  <a:lnTo>
                    <a:pt x="1683131" y="1220470"/>
                  </a:lnTo>
                  <a:lnTo>
                    <a:pt x="1689227" y="1220089"/>
                  </a:lnTo>
                  <a:cubicBezTo>
                    <a:pt x="1689227" y="1217549"/>
                    <a:pt x="1689608" y="1212469"/>
                    <a:pt x="1691259" y="1207516"/>
                  </a:cubicBezTo>
                  <a:cubicBezTo>
                    <a:pt x="1693037" y="1202182"/>
                    <a:pt x="1696847" y="1196721"/>
                    <a:pt x="1704086" y="1196467"/>
                  </a:cubicBezTo>
                  <a:lnTo>
                    <a:pt x="1705102" y="1196467"/>
                  </a:lnTo>
                  <a:cubicBezTo>
                    <a:pt x="1707261" y="1196467"/>
                    <a:pt x="1709293" y="1196975"/>
                    <a:pt x="1710944" y="1197864"/>
                  </a:cubicBezTo>
                  <a:cubicBezTo>
                    <a:pt x="1730629" y="1146302"/>
                    <a:pt x="1745488" y="1092454"/>
                    <a:pt x="1755267" y="1036828"/>
                  </a:cubicBezTo>
                  <a:cubicBezTo>
                    <a:pt x="1755140" y="1036193"/>
                    <a:pt x="1755013" y="1035685"/>
                    <a:pt x="1755013" y="1035685"/>
                  </a:cubicBezTo>
                  <a:lnTo>
                    <a:pt x="1754886" y="1035177"/>
                  </a:lnTo>
                  <a:lnTo>
                    <a:pt x="1755394" y="1034923"/>
                  </a:lnTo>
                  <a:cubicBezTo>
                    <a:pt x="1755394" y="1034923"/>
                    <a:pt x="1755521" y="1034796"/>
                    <a:pt x="1755775" y="1034669"/>
                  </a:cubicBezTo>
                  <a:cubicBezTo>
                    <a:pt x="1756410" y="1030986"/>
                    <a:pt x="1757045" y="1027430"/>
                    <a:pt x="1757553" y="1023874"/>
                  </a:cubicBezTo>
                  <a:cubicBezTo>
                    <a:pt x="1755775" y="1020064"/>
                    <a:pt x="1753997" y="1016127"/>
                    <a:pt x="1752346" y="1012190"/>
                  </a:cubicBezTo>
                  <a:cubicBezTo>
                    <a:pt x="1748790" y="1012444"/>
                    <a:pt x="1745742" y="1013714"/>
                    <a:pt x="1745742" y="1013841"/>
                  </a:cubicBezTo>
                  <a:lnTo>
                    <a:pt x="1745107" y="1014095"/>
                  </a:lnTo>
                  <a:lnTo>
                    <a:pt x="1744726" y="1013587"/>
                  </a:lnTo>
                  <a:cubicBezTo>
                    <a:pt x="1744726" y="1013587"/>
                    <a:pt x="1742821" y="1011301"/>
                    <a:pt x="1741805" y="1008380"/>
                  </a:cubicBezTo>
                  <a:lnTo>
                    <a:pt x="1741805" y="1008380"/>
                  </a:lnTo>
                  <a:cubicBezTo>
                    <a:pt x="1740789" y="1005459"/>
                    <a:pt x="1740535" y="1002538"/>
                    <a:pt x="1740535" y="1002538"/>
                  </a:cubicBezTo>
                  <a:lnTo>
                    <a:pt x="1740535" y="1001903"/>
                  </a:lnTo>
                  <a:lnTo>
                    <a:pt x="1741043" y="1001649"/>
                  </a:lnTo>
                  <a:cubicBezTo>
                    <a:pt x="1741043" y="1001649"/>
                    <a:pt x="1743456" y="1000506"/>
                    <a:pt x="1745742" y="998347"/>
                  </a:cubicBezTo>
                  <a:cubicBezTo>
                    <a:pt x="1746123" y="998093"/>
                    <a:pt x="1746377" y="997712"/>
                    <a:pt x="1746758" y="997458"/>
                  </a:cubicBezTo>
                  <a:cubicBezTo>
                    <a:pt x="1744599" y="991235"/>
                    <a:pt x="1742567" y="985012"/>
                    <a:pt x="1740789" y="978662"/>
                  </a:cubicBezTo>
                  <a:cubicBezTo>
                    <a:pt x="1740281" y="978535"/>
                    <a:pt x="1739646" y="978535"/>
                    <a:pt x="1739138" y="978535"/>
                  </a:cubicBezTo>
                  <a:close/>
                  <a:moveTo>
                    <a:pt x="1704848" y="1199769"/>
                  </a:moveTo>
                  <a:lnTo>
                    <a:pt x="1704086" y="1199769"/>
                  </a:lnTo>
                  <a:lnTo>
                    <a:pt x="1704086" y="1199769"/>
                  </a:lnTo>
                  <a:lnTo>
                    <a:pt x="1704086" y="1199769"/>
                  </a:lnTo>
                  <a:cubicBezTo>
                    <a:pt x="1698752" y="1199896"/>
                    <a:pt x="1695958" y="1203706"/>
                    <a:pt x="1694180" y="1208532"/>
                  </a:cubicBezTo>
                  <a:cubicBezTo>
                    <a:pt x="1692402" y="1213358"/>
                    <a:pt x="1692275" y="1218819"/>
                    <a:pt x="1692275" y="1220724"/>
                  </a:cubicBezTo>
                  <a:lnTo>
                    <a:pt x="1692275" y="1221486"/>
                  </a:lnTo>
                  <a:lnTo>
                    <a:pt x="1692402" y="1223010"/>
                  </a:lnTo>
                  <a:lnTo>
                    <a:pt x="1690751" y="1223137"/>
                  </a:lnTo>
                  <a:lnTo>
                    <a:pt x="1683131" y="1223518"/>
                  </a:lnTo>
                  <a:lnTo>
                    <a:pt x="1673860" y="1224026"/>
                  </a:lnTo>
                  <a:lnTo>
                    <a:pt x="1673733" y="1222375"/>
                  </a:lnTo>
                  <a:cubicBezTo>
                    <a:pt x="1672463" y="1225423"/>
                    <a:pt x="1671066" y="1228471"/>
                    <a:pt x="1669796" y="1231392"/>
                  </a:cubicBezTo>
                  <a:cubicBezTo>
                    <a:pt x="1671701" y="1231392"/>
                    <a:pt x="1673352" y="1232535"/>
                    <a:pt x="1674114" y="1234186"/>
                  </a:cubicBezTo>
                  <a:cubicBezTo>
                    <a:pt x="1674241" y="1234186"/>
                    <a:pt x="1674495" y="1234186"/>
                    <a:pt x="1674749" y="1234186"/>
                  </a:cubicBezTo>
                  <a:cubicBezTo>
                    <a:pt x="1675257" y="1232408"/>
                    <a:pt x="1676908" y="1231011"/>
                    <a:pt x="1678940" y="1230884"/>
                  </a:cubicBezTo>
                  <a:lnTo>
                    <a:pt x="1680083" y="1230757"/>
                  </a:lnTo>
                  <a:lnTo>
                    <a:pt x="1680337" y="1230757"/>
                  </a:lnTo>
                  <a:cubicBezTo>
                    <a:pt x="1682242" y="1230757"/>
                    <a:pt x="1683893" y="1231900"/>
                    <a:pt x="1684528" y="1233551"/>
                  </a:cubicBezTo>
                  <a:cubicBezTo>
                    <a:pt x="1684655" y="1233551"/>
                    <a:pt x="1684909" y="1233551"/>
                    <a:pt x="1685163" y="1233551"/>
                  </a:cubicBezTo>
                  <a:cubicBezTo>
                    <a:pt x="1685798" y="1231773"/>
                    <a:pt x="1687322" y="1230376"/>
                    <a:pt x="1689354" y="1230376"/>
                  </a:cubicBezTo>
                  <a:lnTo>
                    <a:pt x="1690497" y="1230249"/>
                  </a:lnTo>
                  <a:cubicBezTo>
                    <a:pt x="1690624" y="1230249"/>
                    <a:pt x="1690624" y="1230249"/>
                    <a:pt x="1690751" y="1230249"/>
                  </a:cubicBezTo>
                  <a:cubicBezTo>
                    <a:pt x="1692656" y="1230249"/>
                    <a:pt x="1694307" y="1231392"/>
                    <a:pt x="1694942" y="1233043"/>
                  </a:cubicBezTo>
                  <a:cubicBezTo>
                    <a:pt x="1695196" y="1233043"/>
                    <a:pt x="1695323" y="1233043"/>
                    <a:pt x="1695577" y="1233043"/>
                  </a:cubicBezTo>
                  <a:cubicBezTo>
                    <a:pt x="1695958" y="1232027"/>
                    <a:pt x="1696593" y="1231138"/>
                    <a:pt x="1697482" y="1230503"/>
                  </a:cubicBezTo>
                  <a:cubicBezTo>
                    <a:pt x="1701673" y="1220597"/>
                    <a:pt x="1705737" y="1210691"/>
                    <a:pt x="1709674" y="1200658"/>
                  </a:cubicBezTo>
                  <a:cubicBezTo>
                    <a:pt x="1708404" y="1199896"/>
                    <a:pt x="1706880" y="1199515"/>
                    <a:pt x="1705102" y="1199515"/>
                  </a:cubicBezTo>
                  <a:close/>
                  <a:moveTo>
                    <a:pt x="884047" y="0"/>
                  </a:moveTo>
                  <a:cubicBezTo>
                    <a:pt x="396621" y="0"/>
                    <a:pt x="0" y="396621"/>
                    <a:pt x="0" y="884047"/>
                  </a:cubicBezTo>
                  <a:cubicBezTo>
                    <a:pt x="0" y="1371473"/>
                    <a:pt x="396621" y="1768221"/>
                    <a:pt x="884047" y="1768221"/>
                  </a:cubicBezTo>
                  <a:cubicBezTo>
                    <a:pt x="1245743" y="1768221"/>
                    <a:pt x="1557274" y="1549908"/>
                    <a:pt x="1694053" y="1238250"/>
                  </a:cubicBezTo>
                  <a:lnTo>
                    <a:pt x="1694053" y="1238250"/>
                  </a:lnTo>
                  <a:cubicBezTo>
                    <a:pt x="1693291" y="1239139"/>
                    <a:pt x="1692148" y="1239774"/>
                    <a:pt x="1690751" y="1239901"/>
                  </a:cubicBezTo>
                  <a:lnTo>
                    <a:pt x="1689608" y="1240028"/>
                  </a:lnTo>
                  <a:lnTo>
                    <a:pt x="1689354" y="1240028"/>
                  </a:lnTo>
                  <a:cubicBezTo>
                    <a:pt x="1687449" y="1240028"/>
                    <a:pt x="1685798" y="1238885"/>
                    <a:pt x="1685163" y="1237234"/>
                  </a:cubicBezTo>
                  <a:cubicBezTo>
                    <a:pt x="1684909" y="1237234"/>
                    <a:pt x="1684782" y="1237234"/>
                    <a:pt x="1684528" y="1237234"/>
                  </a:cubicBezTo>
                  <a:cubicBezTo>
                    <a:pt x="1684020" y="1239012"/>
                    <a:pt x="1682369" y="1240409"/>
                    <a:pt x="1680337" y="1240536"/>
                  </a:cubicBezTo>
                  <a:lnTo>
                    <a:pt x="1679194" y="1240536"/>
                  </a:lnTo>
                  <a:cubicBezTo>
                    <a:pt x="1679067" y="1240536"/>
                    <a:pt x="1679067" y="1240536"/>
                    <a:pt x="1678940" y="1240536"/>
                  </a:cubicBezTo>
                  <a:cubicBezTo>
                    <a:pt x="1677035" y="1240536"/>
                    <a:pt x="1675384" y="1239393"/>
                    <a:pt x="1674749" y="1237742"/>
                  </a:cubicBezTo>
                  <a:cubicBezTo>
                    <a:pt x="1674495" y="1237742"/>
                    <a:pt x="1674368" y="1237742"/>
                    <a:pt x="1674114" y="1237742"/>
                  </a:cubicBezTo>
                  <a:cubicBezTo>
                    <a:pt x="1673606" y="1239520"/>
                    <a:pt x="1671955" y="1240917"/>
                    <a:pt x="1669923" y="1241044"/>
                  </a:cubicBezTo>
                  <a:lnTo>
                    <a:pt x="1668780" y="1241171"/>
                  </a:lnTo>
                  <a:lnTo>
                    <a:pt x="1668526" y="1241171"/>
                  </a:lnTo>
                  <a:cubicBezTo>
                    <a:pt x="1667510" y="1241171"/>
                    <a:pt x="1666621" y="1240917"/>
                    <a:pt x="1665859" y="1240282"/>
                  </a:cubicBezTo>
                  <a:cubicBezTo>
                    <a:pt x="1530223" y="1536827"/>
                    <a:pt x="1230757" y="1743456"/>
                    <a:pt x="883920" y="1743456"/>
                  </a:cubicBezTo>
                  <a:cubicBezTo>
                    <a:pt x="410210" y="1743456"/>
                    <a:pt x="24765" y="1358011"/>
                    <a:pt x="24765" y="884174"/>
                  </a:cubicBezTo>
                  <a:cubicBezTo>
                    <a:pt x="24765" y="410337"/>
                    <a:pt x="410337" y="24892"/>
                    <a:pt x="884047" y="24892"/>
                  </a:cubicBezTo>
                  <a:cubicBezTo>
                    <a:pt x="1241298" y="24892"/>
                    <a:pt x="1548384" y="244094"/>
                    <a:pt x="1677797" y="555117"/>
                  </a:cubicBezTo>
                  <a:cubicBezTo>
                    <a:pt x="1678559" y="554482"/>
                    <a:pt x="1679702" y="553974"/>
                    <a:pt x="1680718" y="553974"/>
                  </a:cubicBezTo>
                  <a:lnTo>
                    <a:pt x="1680845" y="553974"/>
                  </a:lnTo>
                  <a:lnTo>
                    <a:pt x="1681988" y="553974"/>
                  </a:lnTo>
                  <a:cubicBezTo>
                    <a:pt x="1684020" y="553974"/>
                    <a:pt x="1685671" y="555371"/>
                    <a:pt x="1686306" y="557149"/>
                  </a:cubicBezTo>
                  <a:cubicBezTo>
                    <a:pt x="1686560" y="557149"/>
                    <a:pt x="1686687" y="557149"/>
                    <a:pt x="1686941" y="557149"/>
                  </a:cubicBezTo>
                  <a:cubicBezTo>
                    <a:pt x="1687576" y="555498"/>
                    <a:pt x="1689354" y="554355"/>
                    <a:pt x="1691132" y="554355"/>
                  </a:cubicBezTo>
                  <a:lnTo>
                    <a:pt x="1691386" y="554355"/>
                  </a:lnTo>
                  <a:lnTo>
                    <a:pt x="1692529" y="554482"/>
                  </a:lnTo>
                  <a:cubicBezTo>
                    <a:pt x="1694561" y="554609"/>
                    <a:pt x="1696212" y="556006"/>
                    <a:pt x="1696720" y="557784"/>
                  </a:cubicBezTo>
                  <a:cubicBezTo>
                    <a:pt x="1696974" y="557784"/>
                    <a:pt x="1697101" y="557784"/>
                    <a:pt x="1697355" y="557784"/>
                  </a:cubicBezTo>
                  <a:cubicBezTo>
                    <a:pt x="1698117" y="556133"/>
                    <a:pt x="1699768" y="554990"/>
                    <a:pt x="1701546" y="554990"/>
                  </a:cubicBezTo>
                  <a:cubicBezTo>
                    <a:pt x="1701673" y="554990"/>
                    <a:pt x="1701673" y="554990"/>
                    <a:pt x="1701800" y="554990"/>
                  </a:cubicBezTo>
                  <a:lnTo>
                    <a:pt x="1702943" y="555117"/>
                  </a:lnTo>
                  <a:cubicBezTo>
                    <a:pt x="1703578" y="555117"/>
                    <a:pt x="1704213" y="555371"/>
                    <a:pt x="1704848" y="555625"/>
                  </a:cubicBezTo>
                  <a:lnTo>
                    <a:pt x="1704848" y="555625"/>
                  </a:lnTo>
                  <a:cubicBezTo>
                    <a:pt x="1574292" y="230251"/>
                    <a:pt x="1255522" y="0"/>
                    <a:pt x="884047" y="0"/>
                  </a:cubicBezTo>
                  <a:close/>
                </a:path>
              </a:pathLst>
            </a:custGeom>
            <a:blipFill>
              <a:blip r:embed="rId26"/>
              <a:stretch>
                <a:fillRect l="-656" t="-717" r="-464" b="-531"/>
              </a:stretch>
            </a:blipFill>
          </p:spPr>
        </p:sp>
      </p:grpSp>
      <p:sp>
        <p:nvSpPr>
          <p:cNvPr name="Freeform 45" id="45"/>
          <p:cNvSpPr/>
          <p:nvPr/>
        </p:nvSpPr>
        <p:spPr>
          <a:xfrm flipH="false" flipV="false" rot="0">
            <a:off x="3065097" y="3241843"/>
            <a:ext cx="1549336" cy="1594980"/>
          </a:xfrm>
          <a:custGeom>
            <a:avLst/>
            <a:gdLst/>
            <a:ahLst/>
            <a:cxnLst/>
            <a:rect r="r" b="b" t="t" l="l"/>
            <a:pathLst>
              <a:path h="1594980" w="1549336">
                <a:moveTo>
                  <a:pt x="0" y="0"/>
                </a:moveTo>
                <a:lnTo>
                  <a:pt x="1549337" y="0"/>
                </a:lnTo>
                <a:lnTo>
                  <a:pt x="1549337" y="1594981"/>
                </a:lnTo>
                <a:lnTo>
                  <a:pt x="0" y="1594981"/>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grpSp>
        <p:nvGrpSpPr>
          <p:cNvPr name="Group 46" id="46"/>
          <p:cNvGrpSpPr>
            <a:grpSpLocks noChangeAspect="true"/>
          </p:cNvGrpSpPr>
          <p:nvPr/>
        </p:nvGrpSpPr>
        <p:grpSpPr>
          <a:xfrm rot="0">
            <a:off x="3687937" y="3521954"/>
            <a:ext cx="206607" cy="206588"/>
            <a:chOff x="0" y="0"/>
            <a:chExt cx="275476" cy="275450"/>
          </a:xfrm>
        </p:grpSpPr>
        <p:sp>
          <p:nvSpPr>
            <p:cNvPr name="Freeform 47" id="47"/>
            <p:cNvSpPr/>
            <p:nvPr/>
          </p:nvSpPr>
          <p:spPr>
            <a:xfrm flipH="false" flipV="false" rot="0">
              <a:off x="0" y="0"/>
              <a:ext cx="275463" cy="275590"/>
            </a:xfrm>
            <a:custGeom>
              <a:avLst/>
              <a:gdLst/>
              <a:ahLst/>
              <a:cxnLst/>
              <a:rect r="r" b="b" t="t" l="l"/>
              <a:pathLst>
                <a:path h="275590" w="275463">
                  <a:moveTo>
                    <a:pt x="13335" y="0"/>
                  </a:moveTo>
                  <a:lnTo>
                    <a:pt x="0" y="24257"/>
                  </a:lnTo>
                  <a:lnTo>
                    <a:pt x="6858" y="28702"/>
                  </a:lnTo>
                  <a:lnTo>
                    <a:pt x="25019" y="7493"/>
                  </a:lnTo>
                  <a:lnTo>
                    <a:pt x="13335" y="0"/>
                  </a:lnTo>
                  <a:close/>
                  <a:moveTo>
                    <a:pt x="267970" y="250571"/>
                  </a:moveTo>
                  <a:lnTo>
                    <a:pt x="246761" y="268732"/>
                  </a:lnTo>
                  <a:lnTo>
                    <a:pt x="251206" y="275590"/>
                  </a:lnTo>
                  <a:lnTo>
                    <a:pt x="275463" y="262255"/>
                  </a:lnTo>
                  <a:lnTo>
                    <a:pt x="267970" y="250571"/>
                  </a:lnTo>
                  <a:close/>
                </a:path>
              </a:pathLst>
            </a:custGeom>
            <a:blipFill>
              <a:blip r:embed="rId29"/>
              <a:stretch>
                <a:fillRect l="-1719" t="-2400" r="-2272" b="-2193"/>
              </a:stretch>
            </a:blipFill>
          </p:spPr>
        </p:sp>
      </p:grpSp>
      <p:grpSp>
        <p:nvGrpSpPr>
          <p:cNvPr name="Group 48" id="48"/>
          <p:cNvGrpSpPr>
            <a:grpSpLocks noChangeAspect="true"/>
          </p:cNvGrpSpPr>
          <p:nvPr/>
        </p:nvGrpSpPr>
        <p:grpSpPr>
          <a:xfrm rot="0">
            <a:off x="4048439" y="3944598"/>
            <a:ext cx="506835" cy="255299"/>
            <a:chOff x="0" y="0"/>
            <a:chExt cx="675780" cy="340398"/>
          </a:xfrm>
        </p:grpSpPr>
        <p:sp>
          <p:nvSpPr>
            <p:cNvPr name="Freeform 49" id="49"/>
            <p:cNvSpPr/>
            <p:nvPr/>
          </p:nvSpPr>
          <p:spPr>
            <a:xfrm flipH="false" flipV="false" rot="0">
              <a:off x="0" y="0"/>
              <a:ext cx="676275" cy="340360"/>
            </a:xfrm>
            <a:custGeom>
              <a:avLst/>
              <a:gdLst/>
              <a:ahLst/>
              <a:cxnLst/>
              <a:rect r="r" b="b" t="t" l="l"/>
              <a:pathLst>
                <a:path h="340360" w="676275">
                  <a:moveTo>
                    <a:pt x="552958" y="196215"/>
                  </a:moveTo>
                  <a:cubicBezTo>
                    <a:pt x="551815" y="196342"/>
                    <a:pt x="550672" y="196342"/>
                    <a:pt x="549529" y="196469"/>
                  </a:cubicBezTo>
                  <a:lnTo>
                    <a:pt x="549529" y="196469"/>
                  </a:lnTo>
                  <a:cubicBezTo>
                    <a:pt x="550672" y="196342"/>
                    <a:pt x="551815" y="196342"/>
                    <a:pt x="552958" y="196215"/>
                  </a:cubicBezTo>
                  <a:close/>
                  <a:moveTo>
                    <a:pt x="137541" y="0"/>
                  </a:moveTo>
                  <a:lnTo>
                    <a:pt x="136779" y="889"/>
                  </a:lnTo>
                  <a:cubicBezTo>
                    <a:pt x="136398" y="1143"/>
                    <a:pt x="123825" y="3683"/>
                    <a:pt x="114681" y="6350"/>
                  </a:cubicBezTo>
                  <a:cubicBezTo>
                    <a:pt x="105410" y="9144"/>
                    <a:pt x="103124" y="12573"/>
                    <a:pt x="94996" y="14859"/>
                  </a:cubicBezTo>
                  <a:cubicBezTo>
                    <a:pt x="92329" y="15621"/>
                    <a:pt x="90424" y="16256"/>
                    <a:pt x="89281" y="16256"/>
                  </a:cubicBezTo>
                  <a:lnTo>
                    <a:pt x="86614" y="15240"/>
                  </a:lnTo>
                  <a:lnTo>
                    <a:pt x="85598" y="14351"/>
                  </a:lnTo>
                  <a:lnTo>
                    <a:pt x="86106" y="15748"/>
                  </a:lnTo>
                  <a:cubicBezTo>
                    <a:pt x="90043" y="25400"/>
                    <a:pt x="102743" y="57277"/>
                    <a:pt x="109093" y="85217"/>
                  </a:cubicBezTo>
                  <a:cubicBezTo>
                    <a:pt x="111506" y="95758"/>
                    <a:pt x="114173" y="103886"/>
                    <a:pt x="114046" y="111506"/>
                  </a:cubicBezTo>
                  <a:cubicBezTo>
                    <a:pt x="114046" y="116459"/>
                    <a:pt x="112903" y="121158"/>
                    <a:pt x="109855" y="126238"/>
                  </a:cubicBezTo>
                  <a:cubicBezTo>
                    <a:pt x="102616" y="138430"/>
                    <a:pt x="96393" y="142113"/>
                    <a:pt x="82169" y="143764"/>
                  </a:cubicBezTo>
                  <a:lnTo>
                    <a:pt x="82169" y="140335"/>
                  </a:lnTo>
                  <a:lnTo>
                    <a:pt x="67818" y="108585"/>
                  </a:lnTo>
                  <a:lnTo>
                    <a:pt x="64008" y="108585"/>
                  </a:lnTo>
                  <a:lnTo>
                    <a:pt x="51308" y="135001"/>
                  </a:lnTo>
                  <a:lnTo>
                    <a:pt x="61849" y="145161"/>
                  </a:lnTo>
                  <a:cubicBezTo>
                    <a:pt x="59944" y="145288"/>
                    <a:pt x="57912" y="145415"/>
                    <a:pt x="55880" y="145542"/>
                  </a:cubicBezTo>
                  <a:cubicBezTo>
                    <a:pt x="53340" y="145669"/>
                    <a:pt x="50673" y="145669"/>
                    <a:pt x="47879" y="145669"/>
                  </a:cubicBezTo>
                  <a:cubicBezTo>
                    <a:pt x="30353" y="145669"/>
                    <a:pt x="8001" y="143256"/>
                    <a:pt x="4953" y="142875"/>
                  </a:cubicBezTo>
                  <a:lnTo>
                    <a:pt x="4318" y="142875"/>
                  </a:lnTo>
                  <a:lnTo>
                    <a:pt x="4699" y="143891"/>
                  </a:lnTo>
                  <a:cubicBezTo>
                    <a:pt x="4572" y="145161"/>
                    <a:pt x="2921" y="158369"/>
                    <a:pt x="2540" y="168275"/>
                  </a:cubicBezTo>
                  <a:lnTo>
                    <a:pt x="2540" y="171450"/>
                  </a:lnTo>
                  <a:cubicBezTo>
                    <a:pt x="2540" y="178816"/>
                    <a:pt x="3937" y="182499"/>
                    <a:pt x="3937" y="189357"/>
                  </a:cubicBezTo>
                  <a:lnTo>
                    <a:pt x="3937" y="191516"/>
                  </a:lnTo>
                  <a:cubicBezTo>
                    <a:pt x="3683" y="197739"/>
                    <a:pt x="3429" y="199263"/>
                    <a:pt x="1270" y="200660"/>
                  </a:cubicBezTo>
                  <a:lnTo>
                    <a:pt x="0" y="201676"/>
                  </a:lnTo>
                  <a:lnTo>
                    <a:pt x="1524" y="201422"/>
                  </a:lnTo>
                  <a:lnTo>
                    <a:pt x="1778" y="201422"/>
                  </a:lnTo>
                  <a:cubicBezTo>
                    <a:pt x="9398" y="200533"/>
                    <a:pt x="30353" y="198247"/>
                    <a:pt x="51689" y="198247"/>
                  </a:cubicBezTo>
                  <a:cubicBezTo>
                    <a:pt x="57658" y="198247"/>
                    <a:pt x="63627" y="198374"/>
                    <a:pt x="69342" y="198755"/>
                  </a:cubicBezTo>
                  <a:cubicBezTo>
                    <a:pt x="85979" y="199898"/>
                    <a:pt x="96520" y="198628"/>
                    <a:pt x="105410" y="210566"/>
                  </a:cubicBezTo>
                  <a:cubicBezTo>
                    <a:pt x="110998" y="218440"/>
                    <a:pt x="113411" y="224409"/>
                    <a:pt x="113411" y="232283"/>
                  </a:cubicBezTo>
                  <a:cubicBezTo>
                    <a:pt x="113411" y="241427"/>
                    <a:pt x="110236" y="253111"/>
                    <a:pt x="105410" y="272923"/>
                  </a:cubicBezTo>
                  <a:cubicBezTo>
                    <a:pt x="100838" y="291719"/>
                    <a:pt x="89281" y="320802"/>
                    <a:pt x="87503" y="325120"/>
                  </a:cubicBezTo>
                  <a:lnTo>
                    <a:pt x="87376" y="325628"/>
                  </a:lnTo>
                  <a:lnTo>
                    <a:pt x="88011" y="325501"/>
                  </a:lnTo>
                  <a:cubicBezTo>
                    <a:pt x="88900" y="326009"/>
                    <a:pt x="100203" y="331851"/>
                    <a:pt x="108839" y="335407"/>
                  </a:cubicBezTo>
                  <a:cubicBezTo>
                    <a:pt x="117094" y="338836"/>
                    <a:pt x="120777" y="338074"/>
                    <a:pt x="127254" y="340360"/>
                  </a:cubicBezTo>
                  <a:lnTo>
                    <a:pt x="138557" y="340360"/>
                  </a:lnTo>
                  <a:cubicBezTo>
                    <a:pt x="141478" y="326009"/>
                    <a:pt x="147574" y="298069"/>
                    <a:pt x="155956" y="275336"/>
                  </a:cubicBezTo>
                  <a:cubicBezTo>
                    <a:pt x="162179" y="258445"/>
                    <a:pt x="164211" y="246888"/>
                    <a:pt x="177419" y="241554"/>
                  </a:cubicBezTo>
                  <a:cubicBezTo>
                    <a:pt x="182499" y="239395"/>
                    <a:pt x="186690" y="238379"/>
                    <a:pt x="190500" y="238379"/>
                  </a:cubicBezTo>
                  <a:cubicBezTo>
                    <a:pt x="200787" y="238379"/>
                    <a:pt x="210185" y="245618"/>
                    <a:pt x="231394" y="260731"/>
                  </a:cubicBezTo>
                  <a:cubicBezTo>
                    <a:pt x="246126" y="271272"/>
                    <a:pt x="267589" y="291973"/>
                    <a:pt x="271145" y="295529"/>
                  </a:cubicBezTo>
                  <a:lnTo>
                    <a:pt x="271653" y="295910"/>
                  </a:lnTo>
                  <a:lnTo>
                    <a:pt x="271780" y="294894"/>
                  </a:lnTo>
                  <a:cubicBezTo>
                    <a:pt x="272796" y="293624"/>
                    <a:pt x="281051" y="283972"/>
                    <a:pt x="286639" y="276479"/>
                  </a:cubicBezTo>
                  <a:cubicBezTo>
                    <a:pt x="292608" y="268224"/>
                    <a:pt x="292608" y="264160"/>
                    <a:pt x="298069" y="256794"/>
                  </a:cubicBezTo>
                  <a:cubicBezTo>
                    <a:pt x="301371" y="252349"/>
                    <a:pt x="302514" y="251206"/>
                    <a:pt x="304673" y="251206"/>
                  </a:cubicBezTo>
                  <a:lnTo>
                    <a:pt x="305054" y="251206"/>
                  </a:lnTo>
                  <a:lnTo>
                    <a:pt x="306578" y="251333"/>
                  </a:lnTo>
                  <a:lnTo>
                    <a:pt x="305435" y="250571"/>
                  </a:lnTo>
                  <a:cubicBezTo>
                    <a:pt x="299847" y="247142"/>
                    <a:pt x="285877" y="238252"/>
                    <a:pt x="271145" y="227203"/>
                  </a:cubicBezTo>
                  <a:lnTo>
                    <a:pt x="356870" y="217297"/>
                  </a:lnTo>
                  <a:lnTo>
                    <a:pt x="395351" y="212979"/>
                  </a:lnTo>
                  <a:lnTo>
                    <a:pt x="395351" y="212979"/>
                  </a:lnTo>
                  <a:cubicBezTo>
                    <a:pt x="395224" y="213487"/>
                    <a:pt x="395224" y="213741"/>
                    <a:pt x="395224" y="213741"/>
                  </a:cubicBezTo>
                  <a:lnTo>
                    <a:pt x="394462" y="222250"/>
                  </a:lnTo>
                  <a:cubicBezTo>
                    <a:pt x="394462" y="222250"/>
                    <a:pt x="393065" y="222123"/>
                    <a:pt x="390906" y="222123"/>
                  </a:cubicBezTo>
                  <a:cubicBezTo>
                    <a:pt x="384810" y="222123"/>
                    <a:pt x="373253" y="223520"/>
                    <a:pt x="371729" y="233934"/>
                  </a:cubicBezTo>
                  <a:cubicBezTo>
                    <a:pt x="368808" y="247777"/>
                    <a:pt x="389001" y="254000"/>
                    <a:pt x="389001" y="254000"/>
                  </a:cubicBezTo>
                  <a:lnTo>
                    <a:pt x="386715" y="262128"/>
                  </a:lnTo>
                  <a:lnTo>
                    <a:pt x="398526" y="266065"/>
                  </a:lnTo>
                  <a:cubicBezTo>
                    <a:pt x="398526" y="266065"/>
                    <a:pt x="399288" y="262890"/>
                    <a:pt x="400685" y="258191"/>
                  </a:cubicBezTo>
                  <a:cubicBezTo>
                    <a:pt x="401574" y="253492"/>
                    <a:pt x="403225" y="247015"/>
                    <a:pt x="404368" y="240792"/>
                  </a:cubicBezTo>
                  <a:cubicBezTo>
                    <a:pt x="406654" y="228092"/>
                    <a:pt x="407670" y="215138"/>
                    <a:pt x="407670" y="215138"/>
                  </a:cubicBezTo>
                  <a:cubicBezTo>
                    <a:pt x="407670" y="215138"/>
                    <a:pt x="407797" y="213741"/>
                    <a:pt x="407924" y="211455"/>
                  </a:cubicBezTo>
                  <a:lnTo>
                    <a:pt x="455168" y="206248"/>
                  </a:lnTo>
                  <a:cubicBezTo>
                    <a:pt x="486791" y="202819"/>
                    <a:pt x="518160" y="199009"/>
                    <a:pt x="549910" y="196596"/>
                  </a:cubicBezTo>
                  <a:lnTo>
                    <a:pt x="549910" y="196596"/>
                  </a:lnTo>
                  <a:cubicBezTo>
                    <a:pt x="543941" y="196977"/>
                    <a:pt x="537845" y="197485"/>
                    <a:pt x="531876" y="198120"/>
                  </a:cubicBezTo>
                  <a:lnTo>
                    <a:pt x="531876" y="198120"/>
                  </a:lnTo>
                  <a:cubicBezTo>
                    <a:pt x="542925" y="197104"/>
                    <a:pt x="550418" y="196342"/>
                    <a:pt x="553339" y="196342"/>
                  </a:cubicBezTo>
                  <a:cubicBezTo>
                    <a:pt x="553847" y="196342"/>
                    <a:pt x="554355" y="196342"/>
                    <a:pt x="554990" y="196342"/>
                  </a:cubicBezTo>
                  <a:cubicBezTo>
                    <a:pt x="561848" y="196342"/>
                    <a:pt x="570611" y="197104"/>
                    <a:pt x="580136" y="198374"/>
                  </a:cubicBezTo>
                  <a:lnTo>
                    <a:pt x="580136" y="198374"/>
                  </a:lnTo>
                  <a:cubicBezTo>
                    <a:pt x="571246" y="197358"/>
                    <a:pt x="562483" y="196469"/>
                    <a:pt x="553466" y="196342"/>
                  </a:cubicBezTo>
                  <a:lnTo>
                    <a:pt x="553466" y="196342"/>
                  </a:lnTo>
                  <a:cubicBezTo>
                    <a:pt x="582295" y="196850"/>
                    <a:pt x="610489" y="204089"/>
                    <a:pt x="639191" y="205613"/>
                  </a:cubicBezTo>
                  <a:cubicBezTo>
                    <a:pt x="640207" y="205613"/>
                    <a:pt x="641096" y="205740"/>
                    <a:pt x="642112" y="205740"/>
                  </a:cubicBezTo>
                  <a:cubicBezTo>
                    <a:pt x="651764" y="205740"/>
                    <a:pt x="661797" y="203327"/>
                    <a:pt x="670052" y="198120"/>
                  </a:cubicBezTo>
                  <a:lnTo>
                    <a:pt x="676275" y="203073"/>
                  </a:lnTo>
                  <a:lnTo>
                    <a:pt x="676275" y="120142"/>
                  </a:lnTo>
                  <a:cubicBezTo>
                    <a:pt x="673989" y="117602"/>
                    <a:pt x="671322" y="115443"/>
                    <a:pt x="668274" y="113665"/>
                  </a:cubicBezTo>
                  <a:cubicBezTo>
                    <a:pt x="662051" y="109855"/>
                    <a:pt x="654812" y="108077"/>
                    <a:pt x="647573" y="107696"/>
                  </a:cubicBezTo>
                  <a:cubicBezTo>
                    <a:pt x="644271" y="107696"/>
                    <a:pt x="640842" y="107950"/>
                    <a:pt x="637540" y="108204"/>
                  </a:cubicBezTo>
                  <a:lnTo>
                    <a:pt x="609854" y="86741"/>
                  </a:lnTo>
                  <a:cubicBezTo>
                    <a:pt x="612267" y="82550"/>
                    <a:pt x="614426" y="78232"/>
                    <a:pt x="616331" y="73914"/>
                  </a:cubicBezTo>
                  <a:cubicBezTo>
                    <a:pt x="617855" y="68580"/>
                    <a:pt x="613791" y="62738"/>
                    <a:pt x="608457" y="62230"/>
                  </a:cubicBezTo>
                  <a:cubicBezTo>
                    <a:pt x="608203" y="62103"/>
                    <a:pt x="607822" y="62103"/>
                    <a:pt x="607441" y="62103"/>
                  </a:cubicBezTo>
                  <a:cubicBezTo>
                    <a:pt x="605028" y="62103"/>
                    <a:pt x="602742" y="63754"/>
                    <a:pt x="601726" y="65532"/>
                  </a:cubicBezTo>
                  <a:lnTo>
                    <a:pt x="597281" y="71501"/>
                  </a:lnTo>
                  <a:lnTo>
                    <a:pt x="588518" y="83439"/>
                  </a:lnTo>
                  <a:lnTo>
                    <a:pt x="571246" y="107696"/>
                  </a:lnTo>
                  <a:cubicBezTo>
                    <a:pt x="569849" y="109728"/>
                    <a:pt x="568452" y="111633"/>
                    <a:pt x="566928" y="113919"/>
                  </a:cubicBezTo>
                  <a:cubicBezTo>
                    <a:pt x="565658" y="115697"/>
                    <a:pt x="565277" y="118237"/>
                    <a:pt x="566166" y="120396"/>
                  </a:cubicBezTo>
                  <a:cubicBezTo>
                    <a:pt x="557657" y="121793"/>
                    <a:pt x="549275" y="122936"/>
                    <a:pt x="540639" y="123698"/>
                  </a:cubicBezTo>
                  <a:lnTo>
                    <a:pt x="406019" y="115951"/>
                  </a:lnTo>
                  <a:cubicBezTo>
                    <a:pt x="405765" y="114427"/>
                    <a:pt x="405638" y="113665"/>
                    <a:pt x="405638" y="113665"/>
                  </a:cubicBezTo>
                  <a:lnTo>
                    <a:pt x="395859" y="115443"/>
                  </a:lnTo>
                  <a:lnTo>
                    <a:pt x="281686" y="108839"/>
                  </a:lnTo>
                  <a:cubicBezTo>
                    <a:pt x="291338" y="101981"/>
                    <a:pt x="300228" y="96393"/>
                    <a:pt x="302133" y="94996"/>
                  </a:cubicBezTo>
                  <a:lnTo>
                    <a:pt x="302641" y="94742"/>
                  </a:lnTo>
                  <a:lnTo>
                    <a:pt x="302133" y="94488"/>
                  </a:lnTo>
                  <a:lnTo>
                    <a:pt x="301752" y="94234"/>
                  </a:lnTo>
                  <a:cubicBezTo>
                    <a:pt x="301371" y="93345"/>
                    <a:pt x="295402" y="81534"/>
                    <a:pt x="290195" y="72898"/>
                  </a:cubicBezTo>
                  <a:cubicBezTo>
                    <a:pt x="284988" y="64008"/>
                    <a:pt x="281432" y="62865"/>
                    <a:pt x="276733" y="55118"/>
                  </a:cubicBezTo>
                  <a:cubicBezTo>
                    <a:pt x="274447" y="51435"/>
                    <a:pt x="273558" y="49657"/>
                    <a:pt x="273558" y="48006"/>
                  </a:cubicBezTo>
                  <a:lnTo>
                    <a:pt x="273812" y="46482"/>
                  </a:lnTo>
                  <a:lnTo>
                    <a:pt x="273812" y="46355"/>
                  </a:lnTo>
                  <a:lnTo>
                    <a:pt x="274320" y="44704"/>
                  </a:lnTo>
                  <a:lnTo>
                    <a:pt x="273177" y="45974"/>
                  </a:lnTo>
                  <a:cubicBezTo>
                    <a:pt x="265811" y="53340"/>
                    <a:pt x="242189" y="76327"/>
                    <a:pt x="220091" y="91440"/>
                  </a:cubicBezTo>
                  <a:cubicBezTo>
                    <a:pt x="212090" y="96901"/>
                    <a:pt x="206121" y="101727"/>
                    <a:pt x="200025" y="104267"/>
                  </a:cubicBezTo>
                  <a:lnTo>
                    <a:pt x="179451" y="103251"/>
                  </a:lnTo>
                  <a:cubicBezTo>
                    <a:pt x="165227" y="97282"/>
                    <a:pt x="162560" y="86995"/>
                    <a:pt x="151130" y="54610"/>
                  </a:cubicBezTo>
                  <a:cubicBezTo>
                    <a:pt x="144653" y="36322"/>
                    <a:pt x="138430" y="4699"/>
                    <a:pt x="137795" y="762"/>
                  </a:cubicBezTo>
                  <a:lnTo>
                    <a:pt x="137541" y="0"/>
                  </a:lnTo>
                  <a:close/>
                </a:path>
              </a:pathLst>
            </a:custGeom>
            <a:blipFill>
              <a:blip r:embed="rId30"/>
              <a:stretch>
                <a:fillRect l="-912" t="-1492" r="-10722" b="-2111"/>
              </a:stretch>
            </a:blipFill>
          </p:spPr>
        </p:sp>
      </p:grpSp>
      <p:grpSp>
        <p:nvGrpSpPr>
          <p:cNvPr name="Group 50" id="50"/>
          <p:cNvGrpSpPr>
            <a:grpSpLocks noChangeAspect="true"/>
          </p:cNvGrpSpPr>
          <p:nvPr/>
        </p:nvGrpSpPr>
        <p:grpSpPr>
          <a:xfrm rot="0">
            <a:off x="3873017" y="4199887"/>
            <a:ext cx="279283" cy="206492"/>
            <a:chOff x="0" y="0"/>
            <a:chExt cx="372377" cy="275323"/>
          </a:xfrm>
        </p:grpSpPr>
        <p:sp>
          <p:nvSpPr>
            <p:cNvPr name="Freeform 51" id="51"/>
            <p:cNvSpPr/>
            <p:nvPr/>
          </p:nvSpPr>
          <p:spPr>
            <a:xfrm flipH="false" flipV="false" rot="0">
              <a:off x="0" y="-127"/>
              <a:ext cx="372237" cy="275463"/>
            </a:xfrm>
            <a:custGeom>
              <a:avLst/>
              <a:gdLst/>
              <a:ahLst/>
              <a:cxnLst/>
              <a:rect r="r" b="b" t="t" l="l"/>
              <a:pathLst>
                <a:path h="275463" w="372237">
                  <a:moveTo>
                    <a:pt x="361061" y="127"/>
                  </a:moveTo>
                  <a:cubicBezTo>
                    <a:pt x="361696" y="381"/>
                    <a:pt x="362458" y="635"/>
                    <a:pt x="363093" y="889"/>
                  </a:cubicBezTo>
                  <a:cubicBezTo>
                    <a:pt x="368554" y="3175"/>
                    <a:pt x="369697" y="3810"/>
                    <a:pt x="370205" y="6604"/>
                  </a:cubicBezTo>
                  <a:lnTo>
                    <a:pt x="370586" y="8382"/>
                  </a:lnTo>
                  <a:lnTo>
                    <a:pt x="370967" y="6604"/>
                  </a:lnTo>
                  <a:cubicBezTo>
                    <a:pt x="371221" y="4953"/>
                    <a:pt x="371729" y="2794"/>
                    <a:pt x="372237" y="0"/>
                  </a:cubicBezTo>
                  <a:close/>
                  <a:moveTo>
                    <a:pt x="4445" y="250444"/>
                  </a:moveTo>
                  <a:lnTo>
                    <a:pt x="0" y="257302"/>
                  </a:lnTo>
                  <a:lnTo>
                    <a:pt x="21209" y="275463"/>
                  </a:lnTo>
                  <a:lnTo>
                    <a:pt x="28702" y="263906"/>
                  </a:lnTo>
                  <a:lnTo>
                    <a:pt x="4445" y="250444"/>
                  </a:lnTo>
                  <a:close/>
                </a:path>
              </a:pathLst>
            </a:custGeom>
            <a:blipFill>
              <a:blip r:embed="rId31"/>
              <a:stretch>
                <a:fillRect l="-1272" t="-2028" r="-1624" b="-2614"/>
              </a:stretch>
            </a:blipFill>
          </p:spPr>
        </p:sp>
      </p:grpSp>
      <p:grpSp>
        <p:nvGrpSpPr>
          <p:cNvPr name="Group 52" id="52"/>
          <p:cNvGrpSpPr>
            <a:grpSpLocks noChangeAspect="true"/>
          </p:cNvGrpSpPr>
          <p:nvPr/>
        </p:nvGrpSpPr>
        <p:grpSpPr>
          <a:xfrm rot="0">
            <a:off x="2574350" y="3225127"/>
            <a:ext cx="2061153" cy="1756696"/>
            <a:chOff x="0" y="0"/>
            <a:chExt cx="2061159" cy="1756689"/>
          </a:xfrm>
        </p:grpSpPr>
        <p:sp>
          <p:nvSpPr>
            <p:cNvPr name="Freeform 53" id="53"/>
            <p:cNvSpPr/>
            <p:nvPr/>
          </p:nvSpPr>
          <p:spPr>
            <a:xfrm flipH="false" flipV="false" rot="0">
              <a:off x="63500" y="63500"/>
              <a:ext cx="1934210" cy="1629791"/>
            </a:xfrm>
            <a:custGeom>
              <a:avLst/>
              <a:gdLst/>
              <a:ahLst/>
              <a:cxnLst/>
              <a:rect r="r" b="b" t="t" l="l"/>
              <a:pathLst>
                <a:path h="1629791" w="1934210">
                  <a:moveTo>
                    <a:pt x="16764" y="1596263"/>
                  </a:moveTo>
                  <a:lnTo>
                    <a:pt x="1917446" y="1596263"/>
                  </a:lnTo>
                  <a:lnTo>
                    <a:pt x="1917446" y="1613027"/>
                  </a:lnTo>
                  <a:lnTo>
                    <a:pt x="1900682" y="1613027"/>
                  </a:lnTo>
                  <a:lnTo>
                    <a:pt x="1900682" y="16764"/>
                  </a:lnTo>
                  <a:lnTo>
                    <a:pt x="1917446" y="16764"/>
                  </a:lnTo>
                  <a:lnTo>
                    <a:pt x="1917446" y="33401"/>
                  </a:lnTo>
                  <a:lnTo>
                    <a:pt x="16764" y="33401"/>
                  </a:lnTo>
                  <a:lnTo>
                    <a:pt x="16764" y="16764"/>
                  </a:lnTo>
                  <a:lnTo>
                    <a:pt x="33401" y="16764"/>
                  </a:lnTo>
                  <a:lnTo>
                    <a:pt x="33401" y="1613027"/>
                  </a:lnTo>
                  <a:lnTo>
                    <a:pt x="16764" y="1613027"/>
                  </a:lnTo>
                  <a:lnTo>
                    <a:pt x="16764" y="1596263"/>
                  </a:lnTo>
                  <a:moveTo>
                    <a:pt x="16764" y="1629664"/>
                  </a:moveTo>
                  <a:lnTo>
                    <a:pt x="0" y="1629664"/>
                  </a:lnTo>
                  <a:lnTo>
                    <a:pt x="0" y="1612900"/>
                  </a:lnTo>
                  <a:lnTo>
                    <a:pt x="0" y="16764"/>
                  </a:lnTo>
                  <a:lnTo>
                    <a:pt x="0" y="0"/>
                  </a:lnTo>
                  <a:lnTo>
                    <a:pt x="16764" y="0"/>
                  </a:lnTo>
                  <a:lnTo>
                    <a:pt x="1917446" y="0"/>
                  </a:lnTo>
                  <a:lnTo>
                    <a:pt x="1934210" y="0"/>
                  </a:lnTo>
                  <a:lnTo>
                    <a:pt x="1934210" y="16764"/>
                  </a:lnTo>
                  <a:lnTo>
                    <a:pt x="1934210" y="1613027"/>
                  </a:lnTo>
                  <a:lnTo>
                    <a:pt x="1934210" y="1629791"/>
                  </a:lnTo>
                  <a:lnTo>
                    <a:pt x="1917446" y="1629791"/>
                  </a:lnTo>
                  <a:lnTo>
                    <a:pt x="16764" y="1629791"/>
                  </a:lnTo>
                  <a:close/>
                </a:path>
              </a:pathLst>
            </a:custGeom>
            <a:solidFill>
              <a:srgbClr val="DCDDDE"/>
            </a:solidFill>
          </p:spPr>
        </p:sp>
        <p:sp>
          <p:nvSpPr>
            <p:cNvPr name="Freeform 54" id="54"/>
            <p:cNvSpPr/>
            <p:nvPr/>
          </p:nvSpPr>
          <p:spPr>
            <a:xfrm flipH="false" flipV="false" rot="0">
              <a:off x="1733423" y="63500"/>
              <a:ext cx="264287" cy="272034"/>
            </a:xfrm>
            <a:custGeom>
              <a:avLst/>
              <a:gdLst/>
              <a:ahLst/>
              <a:cxnLst/>
              <a:rect r="r" b="b" t="t" l="l"/>
              <a:pathLst>
                <a:path h="272034" w="264287">
                  <a:moveTo>
                    <a:pt x="0" y="272034"/>
                  </a:moveTo>
                  <a:lnTo>
                    <a:pt x="264287" y="272034"/>
                  </a:lnTo>
                  <a:lnTo>
                    <a:pt x="264287" y="0"/>
                  </a:lnTo>
                  <a:lnTo>
                    <a:pt x="0" y="0"/>
                  </a:lnTo>
                  <a:close/>
                </a:path>
              </a:pathLst>
            </a:custGeom>
            <a:solidFill>
              <a:srgbClr val="2AACE3"/>
            </a:solidFill>
          </p:spPr>
        </p:sp>
      </p:grpSp>
      <p:grpSp>
        <p:nvGrpSpPr>
          <p:cNvPr name="Group 55" id="55"/>
          <p:cNvGrpSpPr>
            <a:grpSpLocks noChangeAspect="true"/>
          </p:cNvGrpSpPr>
          <p:nvPr/>
        </p:nvGrpSpPr>
        <p:grpSpPr>
          <a:xfrm rot="0">
            <a:off x="524608" y="6759159"/>
            <a:ext cx="1313126" cy="78667"/>
            <a:chOff x="0" y="0"/>
            <a:chExt cx="1750835" cy="104889"/>
          </a:xfrm>
        </p:grpSpPr>
        <p:sp>
          <p:nvSpPr>
            <p:cNvPr name="Freeform 56" id="56"/>
            <p:cNvSpPr/>
            <p:nvPr/>
          </p:nvSpPr>
          <p:spPr>
            <a:xfrm flipH="false" flipV="false" rot="0">
              <a:off x="0" y="0"/>
              <a:ext cx="1750822" cy="104902"/>
            </a:xfrm>
            <a:custGeom>
              <a:avLst/>
              <a:gdLst/>
              <a:ahLst/>
              <a:cxnLst/>
              <a:rect r="r" b="b" t="t" l="l"/>
              <a:pathLst>
                <a:path h="104902" w="1750822">
                  <a:moveTo>
                    <a:pt x="875411" y="0"/>
                  </a:moveTo>
                  <a:cubicBezTo>
                    <a:pt x="391922" y="0"/>
                    <a:pt x="0" y="23495"/>
                    <a:pt x="0" y="52451"/>
                  </a:cubicBezTo>
                  <a:cubicBezTo>
                    <a:pt x="0" y="81407"/>
                    <a:pt x="391922" y="104902"/>
                    <a:pt x="875411" y="104902"/>
                  </a:cubicBezTo>
                  <a:cubicBezTo>
                    <a:pt x="1358900" y="104902"/>
                    <a:pt x="1750822" y="81407"/>
                    <a:pt x="1750822" y="52451"/>
                  </a:cubicBezTo>
                  <a:cubicBezTo>
                    <a:pt x="1750822" y="23495"/>
                    <a:pt x="1358900" y="0"/>
                    <a:pt x="875411" y="0"/>
                  </a:cubicBezTo>
                  <a:close/>
                </a:path>
              </a:pathLst>
            </a:custGeom>
            <a:blipFill>
              <a:blip r:embed="rId2"/>
              <a:stretch>
                <a:fillRect l="-604" t="-10992" r="-731" b="-13789"/>
              </a:stretch>
            </a:blipFill>
          </p:spPr>
        </p:sp>
      </p:grpSp>
      <p:sp>
        <p:nvSpPr>
          <p:cNvPr name="Freeform 57" id="57"/>
          <p:cNvSpPr/>
          <p:nvPr/>
        </p:nvSpPr>
        <p:spPr>
          <a:xfrm flipH="false" flipV="false" rot="0">
            <a:off x="410423" y="5265639"/>
            <a:ext cx="1757105" cy="1497968"/>
          </a:xfrm>
          <a:custGeom>
            <a:avLst/>
            <a:gdLst/>
            <a:ahLst/>
            <a:cxnLst/>
            <a:rect r="r" b="b" t="t" l="l"/>
            <a:pathLst>
              <a:path h="1497968" w="1757105">
                <a:moveTo>
                  <a:pt x="0" y="0"/>
                </a:moveTo>
                <a:lnTo>
                  <a:pt x="1757105" y="0"/>
                </a:lnTo>
                <a:lnTo>
                  <a:pt x="1757105" y="1497968"/>
                </a:lnTo>
                <a:lnTo>
                  <a:pt x="0" y="1497968"/>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grpSp>
        <p:nvGrpSpPr>
          <p:cNvPr name="Group 58" id="58"/>
          <p:cNvGrpSpPr>
            <a:grpSpLocks noChangeAspect="true"/>
          </p:cNvGrpSpPr>
          <p:nvPr/>
        </p:nvGrpSpPr>
        <p:grpSpPr>
          <a:xfrm rot="0">
            <a:off x="514560" y="5329152"/>
            <a:ext cx="1326251" cy="1281760"/>
            <a:chOff x="0" y="0"/>
            <a:chExt cx="1768335" cy="1709014"/>
          </a:xfrm>
        </p:grpSpPr>
        <p:sp>
          <p:nvSpPr>
            <p:cNvPr name="Freeform 59" id="59"/>
            <p:cNvSpPr/>
            <p:nvPr/>
          </p:nvSpPr>
          <p:spPr>
            <a:xfrm flipH="false" flipV="false" rot="0">
              <a:off x="-71120" y="0"/>
              <a:ext cx="1843659" cy="1708912"/>
            </a:xfrm>
            <a:custGeom>
              <a:avLst/>
              <a:gdLst/>
              <a:ahLst/>
              <a:cxnLst/>
              <a:rect r="r" b="b" t="t" l="l"/>
              <a:pathLst>
                <a:path h="1708912" w="1843659">
                  <a:moveTo>
                    <a:pt x="1195959" y="0"/>
                  </a:moveTo>
                  <a:cubicBezTo>
                    <a:pt x="1500759" y="88646"/>
                    <a:pt x="1725676" y="337439"/>
                    <a:pt x="1793367" y="635762"/>
                  </a:cubicBezTo>
                  <a:lnTo>
                    <a:pt x="1794383" y="635889"/>
                  </a:lnTo>
                  <a:cubicBezTo>
                    <a:pt x="1796542" y="636270"/>
                    <a:pt x="1798066" y="637794"/>
                    <a:pt x="1798447" y="639826"/>
                  </a:cubicBezTo>
                  <a:cubicBezTo>
                    <a:pt x="1798701" y="639826"/>
                    <a:pt x="1798828" y="639953"/>
                    <a:pt x="1799082" y="639953"/>
                  </a:cubicBezTo>
                  <a:cubicBezTo>
                    <a:pt x="1799971" y="638429"/>
                    <a:pt x="1801622" y="637540"/>
                    <a:pt x="1803273" y="637540"/>
                  </a:cubicBezTo>
                  <a:cubicBezTo>
                    <a:pt x="1803527" y="637540"/>
                    <a:pt x="1803908" y="637540"/>
                    <a:pt x="1804162" y="637667"/>
                  </a:cubicBezTo>
                  <a:lnTo>
                    <a:pt x="1805432" y="637921"/>
                  </a:lnTo>
                  <a:cubicBezTo>
                    <a:pt x="1807591" y="638302"/>
                    <a:pt x="1809115" y="639953"/>
                    <a:pt x="1809369" y="641985"/>
                  </a:cubicBezTo>
                  <a:cubicBezTo>
                    <a:pt x="1809623" y="641985"/>
                    <a:pt x="1809750" y="641985"/>
                    <a:pt x="1810004" y="642112"/>
                  </a:cubicBezTo>
                  <a:cubicBezTo>
                    <a:pt x="1810893" y="640588"/>
                    <a:pt x="1812544" y="639699"/>
                    <a:pt x="1814195" y="639699"/>
                  </a:cubicBezTo>
                  <a:cubicBezTo>
                    <a:pt x="1814449" y="639699"/>
                    <a:pt x="1814830" y="639699"/>
                    <a:pt x="1815084" y="639826"/>
                  </a:cubicBezTo>
                  <a:lnTo>
                    <a:pt x="1816355" y="640080"/>
                  </a:lnTo>
                  <a:cubicBezTo>
                    <a:pt x="1818514" y="640461"/>
                    <a:pt x="1820037" y="642112"/>
                    <a:pt x="1820292" y="644144"/>
                  </a:cubicBezTo>
                  <a:cubicBezTo>
                    <a:pt x="1820418" y="644144"/>
                    <a:pt x="1820418" y="644144"/>
                    <a:pt x="1820546" y="644144"/>
                  </a:cubicBezTo>
                  <a:lnTo>
                    <a:pt x="1820546" y="644144"/>
                  </a:lnTo>
                  <a:cubicBezTo>
                    <a:pt x="1759839" y="354711"/>
                    <a:pt x="1555623" y="108712"/>
                    <a:pt x="1273810" y="0"/>
                  </a:cubicBezTo>
                  <a:close/>
                  <a:moveTo>
                    <a:pt x="1797939" y="643255"/>
                  </a:moveTo>
                  <a:cubicBezTo>
                    <a:pt x="1797431" y="644271"/>
                    <a:pt x="1796542" y="644906"/>
                    <a:pt x="1795526" y="645414"/>
                  </a:cubicBezTo>
                  <a:cubicBezTo>
                    <a:pt x="1797558" y="654939"/>
                    <a:pt x="1799463" y="664591"/>
                    <a:pt x="1801241" y="674243"/>
                  </a:cubicBezTo>
                  <a:cubicBezTo>
                    <a:pt x="1802384" y="673354"/>
                    <a:pt x="1803273" y="672211"/>
                    <a:pt x="1804162" y="671068"/>
                  </a:cubicBezTo>
                  <a:cubicBezTo>
                    <a:pt x="1806575" y="667766"/>
                    <a:pt x="1808099" y="663575"/>
                    <a:pt x="1808861" y="660781"/>
                  </a:cubicBezTo>
                  <a:cubicBezTo>
                    <a:pt x="1809369" y="658876"/>
                    <a:pt x="1809623" y="657733"/>
                    <a:pt x="1809623" y="657733"/>
                  </a:cubicBezTo>
                  <a:lnTo>
                    <a:pt x="1809877" y="656082"/>
                  </a:lnTo>
                  <a:lnTo>
                    <a:pt x="1811528" y="656336"/>
                  </a:lnTo>
                  <a:lnTo>
                    <a:pt x="1819910" y="657860"/>
                  </a:lnTo>
                  <a:lnTo>
                    <a:pt x="1823593" y="658495"/>
                  </a:lnTo>
                  <a:lnTo>
                    <a:pt x="1823593" y="658495"/>
                  </a:lnTo>
                  <a:cubicBezTo>
                    <a:pt x="1823085" y="655701"/>
                    <a:pt x="1822450" y="652907"/>
                    <a:pt x="1821942" y="650113"/>
                  </a:cubicBezTo>
                  <a:cubicBezTo>
                    <a:pt x="1821180" y="649351"/>
                    <a:pt x="1820545" y="648462"/>
                    <a:pt x="1820418" y="647319"/>
                  </a:cubicBezTo>
                  <a:cubicBezTo>
                    <a:pt x="1820291" y="647319"/>
                    <a:pt x="1820037" y="647192"/>
                    <a:pt x="1819783" y="647192"/>
                  </a:cubicBezTo>
                  <a:cubicBezTo>
                    <a:pt x="1818894" y="648716"/>
                    <a:pt x="1817243" y="649605"/>
                    <a:pt x="1815592" y="649605"/>
                  </a:cubicBezTo>
                  <a:cubicBezTo>
                    <a:pt x="1815338" y="649605"/>
                    <a:pt x="1814957" y="649605"/>
                    <a:pt x="1814703" y="649478"/>
                  </a:cubicBezTo>
                  <a:lnTo>
                    <a:pt x="1813433" y="649224"/>
                  </a:lnTo>
                  <a:cubicBezTo>
                    <a:pt x="1811401" y="648843"/>
                    <a:pt x="1809750" y="647192"/>
                    <a:pt x="1809496" y="645160"/>
                  </a:cubicBezTo>
                  <a:cubicBezTo>
                    <a:pt x="1809369" y="645160"/>
                    <a:pt x="1809115" y="645033"/>
                    <a:pt x="1808861" y="645033"/>
                  </a:cubicBezTo>
                  <a:cubicBezTo>
                    <a:pt x="1807972" y="646557"/>
                    <a:pt x="1806321" y="647446"/>
                    <a:pt x="1804543" y="647446"/>
                  </a:cubicBezTo>
                  <a:cubicBezTo>
                    <a:pt x="1804289" y="647446"/>
                    <a:pt x="1803908" y="647446"/>
                    <a:pt x="1803654" y="647319"/>
                  </a:cubicBezTo>
                  <a:lnTo>
                    <a:pt x="1802511" y="647065"/>
                  </a:lnTo>
                  <a:cubicBezTo>
                    <a:pt x="1800352" y="646684"/>
                    <a:pt x="1798828" y="645033"/>
                    <a:pt x="1798574" y="643001"/>
                  </a:cubicBezTo>
                  <a:cubicBezTo>
                    <a:pt x="1798447" y="643001"/>
                    <a:pt x="1798193" y="642874"/>
                    <a:pt x="1797939" y="642874"/>
                  </a:cubicBezTo>
                  <a:close/>
                  <a:moveTo>
                    <a:pt x="1812544" y="660146"/>
                  </a:moveTo>
                  <a:cubicBezTo>
                    <a:pt x="1812036" y="662178"/>
                    <a:pt x="1811020" y="665607"/>
                    <a:pt x="1809242" y="669163"/>
                  </a:cubicBezTo>
                  <a:cubicBezTo>
                    <a:pt x="1807591" y="672465"/>
                    <a:pt x="1805178" y="675894"/>
                    <a:pt x="1801749" y="678053"/>
                  </a:cubicBezTo>
                  <a:cubicBezTo>
                    <a:pt x="1816354" y="762254"/>
                    <a:pt x="1818640" y="849757"/>
                    <a:pt x="1806829" y="938403"/>
                  </a:cubicBezTo>
                  <a:lnTo>
                    <a:pt x="1831340" y="943229"/>
                  </a:lnTo>
                  <a:lnTo>
                    <a:pt x="1831340" y="943229"/>
                  </a:lnTo>
                  <a:cubicBezTo>
                    <a:pt x="1843659" y="852678"/>
                    <a:pt x="1841627" y="763143"/>
                    <a:pt x="1826895" y="677037"/>
                  </a:cubicBezTo>
                  <a:cubicBezTo>
                    <a:pt x="1826514" y="675894"/>
                    <a:pt x="1826260" y="674624"/>
                    <a:pt x="1826133" y="673481"/>
                  </a:cubicBezTo>
                  <a:lnTo>
                    <a:pt x="1826133" y="673481"/>
                  </a:lnTo>
                  <a:cubicBezTo>
                    <a:pt x="1826006" y="672719"/>
                    <a:pt x="1825879" y="672084"/>
                    <a:pt x="1825879" y="671322"/>
                  </a:cubicBezTo>
                  <a:cubicBezTo>
                    <a:pt x="1825371" y="668274"/>
                    <a:pt x="1824736" y="665353"/>
                    <a:pt x="1824228" y="662305"/>
                  </a:cubicBezTo>
                  <a:lnTo>
                    <a:pt x="1819275" y="661416"/>
                  </a:lnTo>
                  <a:lnTo>
                    <a:pt x="1812544" y="660146"/>
                  </a:lnTo>
                  <a:close/>
                  <a:moveTo>
                    <a:pt x="1794256" y="1009904"/>
                  </a:moveTo>
                  <a:cubicBezTo>
                    <a:pt x="1769618" y="1122172"/>
                    <a:pt x="1723644" y="1224788"/>
                    <a:pt x="1661414" y="1314196"/>
                  </a:cubicBezTo>
                  <a:lnTo>
                    <a:pt x="1667891" y="1315339"/>
                  </a:lnTo>
                  <a:lnTo>
                    <a:pt x="1674622" y="1316482"/>
                  </a:lnTo>
                  <a:cubicBezTo>
                    <a:pt x="1675130" y="1314450"/>
                    <a:pt x="1676019" y="1310894"/>
                    <a:pt x="1677797" y="1307211"/>
                  </a:cubicBezTo>
                  <a:cubicBezTo>
                    <a:pt x="1680464" y="1301750"/>
                    <a:pt x="1685163" y="1295781"/>
                    <a:pt x="1692910" y="1295781"/>
                  </a:cubicBezTo>
                  <a:lnTo>
                    <a:pt x="1695577" y="1296035"/>
                  </a:lnTo>
                  <a:lnTo>
                    <a:pt x="1695577" y="1296035"/>
                  </a:lnTo>
                  <a:cubicBezTo>
                    <a:pt x="1697990" y="1296416"/>
                    <a:pt x="1700022" y="1297178"/>
                    <a:pt x="1701800" y="1298321"/>
                  </a:cubicBezTo>
                  <a:cubicBezTo>
                    <a:pt x="1755521" y="1213739"/>
                    <a:pt x="1795653" y="1118743"/>
                    <a:pt x="1818386" y="1015873"/>
                  </a:cubicBezTo>
                  <a:lnTo>
                    <a:pt x="1794129" y="1009904"/>
                  </a:lnTo>
                  <a:close/>
                  <a:moveTo>
                    <a:pt x="1693037" y="1299210"/>
                  </a:moveTo>
                  <a:cubicBezTo>
                    <a:pt x="1688719" y="1299210"/>
                    <a:pt x="1685544" y="1301750"/>
                    <a:pt x="1683131" y="1305179"/>
                  </a:cubicBezTo>
                  <a:cubicBezTo>
                    <a:pt x="1680718" y="1308608"/>
                    <a:pt x="1679194" y="1312926"/>
                    <a:pt x="1678432" y="1315720"/>
                  </a:cubicBezTo>
                  <a:cubicBezTo>
                    <a:pt x="1677924" y="1317625"/>
                    <a:pt x="1677670" y="1318768"/>
                    <a:pt x="1677670" y="1318768"/>
                  </a:cubicBezTo>
                  <a:lnTo>
                    <a:pt x="1677416" y="1320419"/>
                  </a:lnTo>
                  <a:lnTo>
                    <a:pt x="1675765" y="1320165"/>
                  </a:lnTo>
                  <a:lnTo>
                    <a:pt x="1667383" y="1318768"/>
                  </a:lnTo>
                  <a:lnTo>
                    <a:pt x="1659255" y="1317371"/>
                  </a:lnTo>
                  <a:cubicBezTo>
                    <a:pt x="1657096" y="1320292"/>
                    <a:pt x="1655064" y="1323340"/>
                    <a:pt x="1652905" y="1326261"/>
                  </a:cubicBezTo>
                  <a:cubicBezTo>
                    <a:pt x="1653032" y="1326515"/>
                    <a:pt x="1653032" y="1326642"/>
                    <a:pt x="1653032" y="1326896"/>
                  </a:cubicBezTo>
                  <a:lnTo>
                    <a:pt x="1653667" y="1327023"/>
                  </a:lnTo>
                  <a:cubicBezTo>
                    <a:pt x="1654556" y="1325499"/>
                    <a:pt x="1656080" y="1324610"/>
                    <a:pt x="1657985" y="1324610"/>
                  </a:cubicBezTo>
                  <a:cubicBezTo>
                    <a:pt x="1658239" y="1324610"/>
                    <a:pt x="1658493" y="1324610"/>
                    <a:pt x="1658874" y="1324737"/>
                  </a:cubicBezTo>
                  <a:lnTo>
                    <a:pt x="1660144" y="1324991"/>
                  </a:lnTo>
                  <a:cubicBezTo>
                    <a:pt x="1662303" y="1325372"/>
                    <a:pt x="1663827" y="1327023"/>
                    <a:pt x="1664208" y="1328928"/>
                  </a:cubicBezTo>
                  <a:lnTo>
                    <a:pt x="1664843" y="1329055"/>
                  </a:lnTo>
                  <a:cubicBezTo>
                    <a:pt x="1665732" y="1327531"/>
                    <a:pt x="1667383" y="1326642"/>
                    <a:pt x="1669161" y="1326642"/>
                  </a:cubicBezTo>
                  <a:cubicBezTo>
                    <a:pt x="1669415" y="1326642"/>
                    <a:pt x="1669796" y="1326642"/>
                    <a:pt x="1670050" y="1326769"/>
                  </a:cubicBezTo>
                  <a:lnTo>
                    <a:pt x="1671320" y="1327023"/>
                  </a:lnTo>
                  <a:cubicBezTo>
                    <a:pt x="1673352" y="1327404"/>
                    <a:pt x="1675003" y="1329055"/>
                    <a:pt x="1675257" y="1330960"/>
                  </a:cubicBezTo>
                  <a:cubicBezTo>
                    <a:pt x="1675511" y="1330960"/>
                    <a:pt x="1675638" y="1330960"/>
                    <a:pt x="1675892" y="1331087"/>
                  </a:cubicBezTo>
                  <a:cubicBezTo>
                    <a:pt x="1676781" y="1329563"/>
                    <a:pt x="1678432" y="1328547"/>
                    <a:pt x="1680210" y="1328547"/>
                  </a:cubicBezTo>
                  <a:cubicBezTo>
                    <a:pt x="1680464" y="1328547"/>
                    <a:pt x="1680718" y="1328547"/>
                    <a:pt x="1680972" y="1328674"/>
                  </a:cubicBezTo>
                  <a:lnTo>
                    <a:pt x="1682115" y="1328801"/>
                  </a:lnTo>
                  <a:cubicBezTo>
                    <a:pt x="1688338" y="1319784"/>
                    <a:pt x="1694434" y="1310767"/>
                    <a:pt x="1700276" y="1301496"/>
                  </a:cubicBezTo>
                  <a:cubicBezTo>
                    <a:pt x="1699006" y="1300607"/>
                    <a:pt x="1697355" y="1299972"/>
                    <a:pt x="1695450" y="1299718"/>
                  </a:cubicBezTo>
                  <a:lnTo>
                    <a:pt x="1695450" y="1299718"/>
                  </a:lnTo>
                  <a:lnTo>
                    <a:pt x="1695450" y="1299718"/>
                  </a:lnTo>
                  <a:lnTo>
                    <a:pt x="1693418" y="1299591"/>
                  </a:lnTo>
                  <a:close/>
                  <a:moveTo>
                    <a:pt x="637667" y="0"/>
                  </a:moveTo>
                  <a:cubicBezTo>
                    <a:pt x="358267" y="108077"/>
                    <a:pt x="140335" y="355473"/>
                    <a:pt x="84582" y="671322"/>
                  </a:cubicBezTo>
                  <a:cubicBezTo>
                    <a:pt x="0" y="1151382"/>
                    <a:pt x="321691" y="1610868"/>
                    <a:pt x="801751" y="1695450"/>
                  </a:cubicBezTo>
                  <a:cubicBezTo>
                    <a:pt x="853440" y="1704594"/>
                    <a:pt x="904875" y="1708912"/>
                    <a:pt x="955675" y="1708912"/>
                  </a:cubicBezTo>
                  <a:cubicBezTo>
                    <a:pt x="1245489" y="1708912"/>
                    <a:pt x="1513078" y="1565529"/>
                    <a:pt x="1676273" y="1336294"/>
                  </a:cubicBezTo>
                  <a:cubicBezTo>
                    <a:pt x="1675638" y="1335659"/>
                    <a:pt x="1675257" y="1334897"/>
                    <a:pt x="1675130" y="1334008"/>
                  </a:cubicBezTo>
                  <a:cubicBezTo>
                    <a:pt x="1674876" y="1334008"/>
                    <a:pt x="1674749" y="1333881"/>
                    <a:pt x="1674495" y="1333881"/>
                  </a:cubicBezTo>
                  <a:cubicBezTo>
                    <a:pt x="1673606" y="1335405"/>
                    <a:pt x="1672082" y="1336421"/>
                    <a:pt x="1670177" y="1336421"/>
                  </a:cubicBezTo>
                  <a:cubicBezTo>
                    <a:pt x="1669923" y="1336421"/>
                    <a:pt x="1669669" y="1336421"/>
                    <a:pt x="1669288" y="1336294"/>
                  </a:cubicBezTo>
                  <a:lnTo>
                    <a:pt x="1668145" y="1336040"/>
                  </a:lnTo>
                  <a:cubicBezTo>
                    <a:pt x="1665986" y="1335659"/>
                    <a:pt x="1664462" y="1334008"/>
                    <a:pt x="1664081" y="1332103"/>
                  </a:cubicBezTo>
                  <a:lnTo>
                    <a:pt x="1663446" y="1331976"/>
                  </a:lnTo>
                  <a:cubicBezTo>
                    <a:pt x="1662557" y="1333500"/>
                    <a:pt x="1660906" y="1334516"/>
                    <a:pt x="1659128" y="1334516"/>
                  </a:cubicBezTo>
                  <a:cubicBezTo>
                    <a:pt x="1658874" y="1334516"/>
                    <a:pt x="1658620" y="1334516"/>
                    <a:pt x="1658239" y="1334389"/>
                  </a:cubicBezTo>
                  <a:lnTo>
                    <a:pt x="1656969" y="1334135"/>
                  </a:lnTo>
                  <a:cubicBezTo>
                    <a:pt x="1654810" y="1333754"/>
                    <a:pt x="1653286" y="1332103"/>
                    <a:pt x="1652905" y="1330198"/>
                  </a:cubicBezTo>
                  <a:lnTo>
                    <a:pt x="1652270" y="1330071"/>
                  </a:lnTo>
                  <a:cubicBezTo>
                    <a:pt x="1651381" y="1331595"/>
                    <a:pt x="1649730" y="1332484"/>
                    <a:pt x="1647952" y="1332484"/>
                  </a:cubicBezTo>
                  <a:lnTo>
                    <a:pt x="1647952" y="1332484"/>
                  </a:lnTo>
                  <a:cubicBezTo>
                    <a:pt x="1488694" y="1549019"/>
                    <a:pt x="1232535" y="1683893"/>
                    <a:pt x="955548" y="1683893"/>
                  </a:cubicBezTo>
                  <a:cubicBezTo>
                    <a:pt x="955548" y="1683893"/>
                    <a:pt x="955548" y="1683893"/>
                    <a:pt x="955548" y="1683893"/>
                  </a:cubicBezTo>
                  <a:cubicBezTo>
                    <a:pt x="906145" y="1683893"/>
                    <a:pt x="856107" y="1679575"/>
                    <a:pt x="805942" y="1670812"/>
                  </a:cubicBezTo>
                  <a:cubicBezTo>
                    <a:pt x="339598" y="1588770"/>
                    <a:pt x="26924" y="1142238"/>
                    <a:pt x="109220" y="675640"/>
                  </a:cubicBezTo>
                  <a:cubicBezTo>
                    <a:pt x="167767" y="343281"/>
                    <a:pt x="411099" y="89027"/>
                    <a:pt x="715010" y="0"/>
                  </a:cubicBezTo>
                  <a:close/>
                </a:path>
              </a:pathLst>
            </a:custGeom>
            <a:blipFill>
              <a:blip r:embed="rId34"/>
              <a:stretch>
                <a:fillRect l="-4692" t="-4203" r="-898" b="-559"/>
              </a:stretch>
            </a:blipFill>
          </p:spPr>
        </p:sp>
      </p:grpSp>
      <p:sp>
        <p:nvSpPr>
          <p:cNvPr name="Freeform 60" id="60"/>
          <p:cNvSpPr/>
          <p:nvPr/>
        </p:nvSpPr>
        <p:spPr>
          <a:xfrm flipH="false" flipV="false" rot="0">
            <a:off x="1015336" y="5265639"/>
            <a:ext cx="1422797" cy="1152277"/>
          </a:xfrm>
          <a:custGeom>
            <a:avLst/>
            <a:gdLst/>
            <a:ahLst/>
            <a:cxnLst/>
            <a:rect r="r" b="b" t="t" l="l"/>
            <a:pathLst>
              <a:path h="1152277" w="1422797">
                <a:moveTo>
                  <a:pt x="0" y="0"/>
                </a:moveTo>
                <a:lnTo>
                  <a:pt x="1422797" y="0"/>
                </a:lnTo>
                <a:lnTo>
                  <a:pt x="1422797" y="1152277"/>
                </a:lnTo>
                <a:lnTo>
                  <a:pt x="0" y="1152277"/>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61" id="61"/>
          <p:cNvSpPr/>
          <p:nvPr/>
        </p:nvSpPr>
        <p:spPr>
          <a:xfrm flipH="false" flipV="false" rot="0">
            <a:off x="1742656" y="5696903"/>
            <a:ext cx="22031" cy="16297"/>
          </a:xfrm>
          <a:custGeom>
            <a:avLst/>
            <a:gdLst/>
            <a:ahLst/>
            <a:cxnLst/>
            <a:rect r="r" b="b" t="t" l="l"/>
            <a:pathLst>
              <a:path h="16297" w="22031">
                <a:moveTo>
                  <a:pt x="0" y="0"/>
                </a:moveTo>
                <a:lnTo>
                  <a:pt x="22031" y="0"/>
                </a:lnTo>
                <a:lnTo>
                  <a:pt x="22031" y="16297"/>
                </a:lnTo>
                <a:lnTo>
                  <a:pt x="0" y="16297"/>
                </a:lnTo>
                <a:lnTo>
                  <a:pt x="0" y="0"/>
                </a:lnTo>
                <a:close/>
              </a:path>
            </a:pathLst>
          </a:custGeom>
          <a:blipFill>
            <a:blip r:embed="rId37"/>
            <a:stretch>
              <a:fillRect l="0" t="0" r="0" b="0"/>
            </a:stretch>
          </a:blipFill>
        </p:spPr>
      </p:sp>
      <p:grpSp>
        <p:nvGrpSpPr>
          <p:cNvPr name="Group 62" id="62"/>
          <p:cNvGrpSpPr>
            <a:grpSpLocks noChangeAspect="true"/>
          </p:cNvGrpSpPr>
          <p:nvPr/>
        </p:nvGrpSpPr>
        <p:grpSpPr>
          <a:xfrm rot="0">
            <a:off x="1922497" y="5997350"/>
            <a:ext cx="452133" cy="179946"/>
            <a:chOff x="0" y="0"/>
            <a:chExt cx="602844" cy="239928"/>
          </a:xfrm>
        </p:grpSpPr>
        <p:sp>
          <p:nvSpPr>
            <p:cNvPr name="Freeform 63" id="63"/>
            <p:cNvSpPr/>
            <p:nvPr/>
          </p:nvSpPr>
          <p:spPr>
            <a:xfrm flipH="false" flipV="false" rot="0">
              <a:off x="127" y="0"/>
              <a:ext cx="602742" cy="240030"/>
            </a:xfrm>
            <a:custGeom>
              <a:avLst/>
              <a:gdLst/>
              <a:ahLst/>
              <a:cxnLst/>
              <a:rect r="r" b="b" t="t" l="l"/>
              <a:pathLst>
                <a:path h="240030" w="602742">
                  <a:moveTo>
                    <a:pt x="141986" y="0"/>
                  </a:moveTo>
                  <a:cubicBezTo>
                    <a:pt x="139192" y="508"/>
                    <a:pt x="136017" y="1397"/>
                    <a:pt x="132842" y="2032"/>
                  </a:cubicBezTo>
                  <a:cubicBezTo>
                    <a:pt x="134874" y="8382"/>
                    <a:pt x="144526" y="37719"/>
                    <a:pt x="153289" y="54991"/>
                  </a:cubicBezTo>
                  <a:cubicBezTo>
                    <a:pt x="170688" y="89662"/>
                    <a:pt x="174244" y="98933"/>
                    <a:pt x="195072" y="102870"/>
                  </a:cubicBezTo>
                  <a:lnTo>
                    <a:pt x="195072" y="102870"/>
                  </a:lnTo>
                  <a:cubicBezTo>
                    <a:pt x="178054" y="97536"/>
                    <a:pt x="174371" y="86995"/>
                    <a:pt x="159893" y="54102"/>
                  </a:cubicBezTo>
                  <a:cubicBezTo>
                    <a:pt x="151892" y="36322"/>
                    <a:pt x="143637" y="6223"/>
                    <a:pt x="141986" y="0"/>
                  </a:cubicBezTo>
                  <a:close/>
                  <a:moveTo>
                    <a:pt x="112522" y="137541"/>
                  </a:moveTo>
                  <a:cubicBezTo>
                    <a:pt x="102743" y="149225"/>
                    <a:pt x="90805" y="149606"/>
                    <a:pt x="57404" y="153162"/>
                  </a:cubicBezTo>
                  <a:cubicBezTo>
                    <a:pt x="49911" y="153924"/>
                    <a:pt x="40640" y="154178"/>
                    <a:pt x="31750" y="154178"/>
                  </a:cubicBezTo>
                  <a:cubicBezTo>
                    <a:pt x="17780" y="154178"/>
                    <a:pt x="4826" y="153543"/>
                    <a:pt x="762" y="153416"/>
                  </a:cubicBezTo>
                  <a:cubicBezTo>
                    <a:pt x="508" y="155956"/>
                    <a:pt x="127" y="159004"/>
                    <a:pt x="0" y="162306"/>
                  </a:cubicBezTo>
                  <a:cubicBezTo>
                    <a:pt x="7366" y="162306"/>
                    <a:pt x="37465" y="162052"/>
                    <a:pt x="56261" y="159258"/>
                  </a:cubicBezTo>
                  <a:cubicBezTo>
                    <a:pt x="92075" y="153797"/>
                    <a:pt x="103124" y="152908"/>
                    <a:pt x="112776" y="137668"/>
                  </a:cubicBezTo>
                  <a:close/>
                  <a:moveTo>
                    <a:pt x="121793" y="223139"/>
                  </a:moveTo>
                  <a:cubicBezTo>
                    <a:pt x="125349" y="228473"/>
                    <a:pt x="126873" y="233553"/>
                    <a:pt x="127000" y="239903"/>
                  </a:cubicBezTo>
                  <a:lnTo>
                    <a:pt x="129667" y="239903"/>
                  </a:lnTo>
                  <a:cubicBezTo>
                    <a:pt x="128778" y="233680"/>
                    <a:pt x="126492" y="228600"/>
                    <a:pt x="121793" y="223139"/>
                  </a:cubicBezTo>
                  <a:close/>
                  <a:moveTo>
                    <a:pt x="326898" y="79248"/>
                  </a:moveTo>
                  <a:cubicBezTo>
                    <a:pt x="323215" y="81915"/>
                    <a:pt x="304673" y="95504"/>
                    <a:pt x="290449" y="107950"/>
                  </a:cubicBezTo>
                  <a:lnTo>
                    <a:pt x="281686" y="107569"/>
                  </a:lnTo>
                  <a:lnTo>
                    <a:pt x="200660" y="103505"/>
                  </a:lnTo>
                  <a:cubicBezTo>
                    <a:pt x="193040" y="103251"/>
                    <a:pt x="185420" y="102489"/>
                    <a:pt x="177673" y="102489"/>
                  </a:cubicBezTo>
                  <a:cubicBezTo>
                    <a:pt x="171831" y="102489"/>
                    <a:pt x="165862" y="102997"/>
                    <a:pt x="160147" y="104648"/>
                  </a:cubicBezTo>
                  <a:cubicBezTo>
                    <a:pt x="146939" y="107950"/>
                    <a:pt x="134747" y="115316"/>
                    <a:pt x="125476" y="125349"/>
                  </a:cubicBezTo>
                  <a:cubicBezTo>
                    <a:pt x="106680" y="145288"/>
                    <a:pt x="101600" y="176403"/>
                    <a:pt x="112649" y="201549"/>
                  </a:cubicBezTo>
                  <a:cubicBezTo>
                    <a:pt x="120142" y="219456"/>
                    <a:pt x="135636" y="233426"/>
                    <a:pt x="153797" y="240030"/>
                  </a:cubicBezTo>
                  <a:lnTo>
                    <a:pt x="229362" y="240030"/>
                  </a:lnTo>
                  <a:cubicBezTo>
                    <a:pt x="228092" y="239649"/>
                    <a:pt x="226949" y="239395"/>
                    <a:pt x="225806" y="239141"/>
                  </a:cubicBezTo>
                  <a:lnTo>
                    <a:pt x="398399" y="220853"/>
                  </a:lnTo>
                  <a:lnTo>
                    <a:pt x="509016" y="209423"/>
                  </a:lnTo>
                  <a:cubicBezTo>
                    <a:pt x="540258" y="206502"/>
                    <a:pt x="571500" y="203073"/>
                    <a:pt x="602742" y="200533"/>
                  </a:cubicBezTo>
                  <a:lnTo>
                    <a:pt x="602742" y="200533"/>
                  </a:lnTo>
                  <a:cubicBezTo>
                    <a:pt x="600202" y="200660"/>
                    <a:pt x="597662" y="200914"/>
                    <a:pt x="595122" y="201168"/>
                  </a:cubicBezTo>
                  <a:lnTo>
                    <a:pt x="595122" y="201168"/>
                  </a:lnTo>
                  <a:cubicBezTo>
                    <a:pt x="597916" y="200914"/>
                    <a:pt x="600456" y="200660"/>
                    <a:pt x="602742" y="200406"/>
                  </a:cubicBezTo>
                  <a:lnTo>
                    <a:pt x="602742" y="124460"/>
                  </a:lnTo>
                  <a:lnTo>
                    <a:pt x="455295" y="116713"/>
                  </a:lnTo>
                  <a:cubicBezTo>
                    <a:pt x="454787" y="113919"/>
                    <a:pt x="454025" y="110998"/>
                    <a:pt x="453517" y="108204"/>
                  </a:cubicBezTo>
                  <a:lnTo>
                    <a:pt x="440182" y="111379"/>
                  </a:lnTo>
                  <a:lnTo>
                    <a:pt x="441071" y="116078"/>
                  </a:lnTo>
                  <a:lnTo>
                    <a:pt x="300863" y="108585"/>
                  </a:lnTo>
                  <a:cubicBezTo>
                    <a:pt x="314325" y="98552"/>
                    <a:pt x="328676" y="89154"/>
                    <a:pt x="331978" y="86995"/>
                  </a:cubicBezTo>
                  <a:lnTo>
                    <a:pt x="331724" y="86741"/>
                  </a:lnTo>
                  <a:lnTo>
                    <a:pt x="331470" y="86614"/>
                  </a:lnTo>
                  <a:cubicBezTo>
                    <a:pt x="331470" y="86614"/>
                    <a:pt x="329565" y="83566"/>
                    <a:pt x="326898" y="79248"/>
                  </a:cubicBezTo>
                  <a:close/>
                </a:path>
              </a:pathLst>
            </a:custGeom>
            <a:blipFill>
              <a:blip r:embed="rId38"/>
              <a:stretch>
                <a:fillRect l="-986" t="-3285" r="-39399" b="-1904"/>
              </a:stretch>
            </a:blipFill>
          </p:spPr>
        </p:sp>
      </p:grpSp>
      <p:grpSp>
        <p:nvGrpSpPr>
          <p:cNvPr name="Group 64" id="64"/>
          <p:cNvGrpSpPr>
            <a:grpSpLocks noChangeAspect="true"/>
          </p:cNvGrpSpPr>
          <p:nvPr/>
        </p:nvGrpSpPr>
        <p:grpSpPr>
          <a:xfrm rot="0">
            <a:off x="1626384" y="6177296"/>
            <a:ext cx="530971" cy="205597"/>
            <a:chOff x="0" y="0"/>
            <a:chExt cx="707962" cy="274130"/>
          </a:xfrm>
        </p:grpSpPr>
        <p:sp>
          <p:nvSpPr>
            <p:cNvPr name="Freeform 65" id="65"/>
            <p:cNvSpPr/>
            <p:nvPr/>
          </p:nvSpPr>
          <p:spPr>
            <a:xfrm flipH="false" flipV="false" rot="0">
              <a:off x="0" y="0"/>
              <a:ext cx="707771" cy="274066"/>
            </a:xfrm>
            <a:custGeom>
              <a:avLst/>
              <a:gdLst/>
              <a:ahLst/>
              <a:cxnLst/>
              <a:rect r="r" b="b" t="t" l="l"/>
              <a:pathLst>
                <a:path h="274066" w="707771">
                  <a:moveTo>
                    <a:pt x="548767" y="0"/>
                  </a:moveTo>
                  <a:cubicBezTo>
                    <a:pt x="556133" y="2667"/>
                    <a:pt x="564007" y="4191"/>
                    <a:pt x="571881" y="4191"/>
                  </a:cubicBezTo>
                  <a:lnTo>
                    <a:pt x="572008" y="4191"/>
                  </a:lnTo>
                  <a:lnTo>
                    <a:pt x="601599" y="1016"/>
                  </a:lnTo>
                  <a:lnTo>
                    <a:pt x="601599" y="1016"/>
                  </a:lnTo>
                  <a:cubicBezTo>
                    <a:pt x="599948" y="1524"/>
                    <a:pt x="598551" y="2413"/>
                    <a:pt x="596773" y="3175"/>
                  </a:cubicBezTo>
                  <a:lnTo>
                    <a:pt x="596773" y="3175"/>
                  </a:lnTo>
                  <a:cubicBezTo>
                    <a:pt x="601599" y="1270"/>
                    <a:pt x="605790" y="381"/>
                    <a:pt x="609854" y="381"/>
                  </a:cubicBezTo>
                  <a:cubicBezTo>
                    <a:pt x="621157" y="381"/>
                    <a:pt x="632206" y="7366"/>
                    <a:pt x="655955" y="21209"/>
                  </a:cubicBezTo>
                  <a:cubicBezTo>
                    <a:pt x="673100" y="31115"/>
                    <a:pt x="698119" y="51308"/>
                    <a:pt x="702310" y="54610"/>
                  </a:cubicBezTo>
                  <a:lnTo>
                    <a:pt x="702437" y="54610"/>
                  </a:lnTo>
                  <a:lnTo>
                    <a:pt x="702437" y="54356"/>
                  </a:lnTo>
                  <a:cubicBezTo>
                    <a:pt x="702437" y="54356"/>
                    <a:pt x="704723" y="51816"/>
                    <a:pt x="707771" y="48006"/>
                  </a:cubicBezTo>
                  <a:cubicBezTo>
                    <a:pt x="703326" y="44831"/>
                    <a:pt x="677291" y="25908"/>
                    <a:pt x="659765" y="16891"/>
                  </a:cubicBezTo>
                  <a:cubicBezTo>
                    <a:pt x="643382" y="8382"/>
                    <a:pt x="632841" y="2667"/>
                    <a:pt x="624205" y="0"/>
                  </a:cubicBezTo>
                  <a:close/>
                  <a:moveTo>
                    <a:pt x="521970" y="0"/>
                  </a:moveTo>
                  <a:cubicBezTo>
                    <a:pt x="522097" y="9271"/>
                    <a:pt x="519303" y="21336"/>
                    <a:pt x="514985" y="41275"/>
                  </a:cubicBezTo>
                  <a:cubicBezTo>
                    <a:pt x="510794" y="60325"/>
                    <a:pt x="499872" y="89535"/>
                    <a:pt x="497586" y="95504"/>
                  </a:cubicBezTo>
                  <a:cubicBezTo>
                    <a:pt x="499872" y="96647"/>
                    <a:pt x="502539" y="97790"/>
                    <a:pt x="505333" y="98933"/>
                  </a:cubicBezTo>
                  <a:cubicBezTo>
                    <a:pt x="507365" y="92710"/>
                    <a:pt x="516890" y="62992"/>
                    <a:pt x="519938" y="43815"/>
                  </a:cubicBezTo>
                  <a:cubicBezTo>
                    <a:pt x="523494" y="21971"/>
                    <a:pt x="525907" y="9525"/>
                    <a:pt x="524637" y="0"/>
                  </a:cubicBezTo>
                  <a:close/>
                  <a:moveTo>
                    <a:pt x="5588" y="246634"/>
                  </a:moveTo>
                  <a:lnTo>
                    <a:pt x="0" y="252476"/>
                  </a:lnTo>
                  <a:lnTo>
                    <a:pt x="17653" y="274066"/>
                  </a:lnTo>
                  <a:lnTo>
                    <a:pt x="27051" y="264033"/>
                  </a:lnTo>
                  <a:lnTo>
                    <a:pt x="5588" y="246634"/>
                  </a:lnTo>
                  <a:close/>
                </a:path>
              </a:pathLst>
            </a:custGeom>
            <a:blipFill>
              <a:blip r:embed="rId39"/>
              <a:stretch>
                <a:fillRect l="-872" t="-4295" r="-742" b="-2187"/>
              </a:stretch>
            </a:blipFill>
          </p:spPr>
        </p:sp>
      </p:grpSp>
      <p:grpSp>
        <p:nvGrpSpPr>
          <p:cNvPr name="Group 66" id="66"/>
          <p:cNvGrpSpPr>
            <a:grpSpLocks noChangeAspect="true"/>
          </p:cNvGrpSpPr>
          <p:nvPr/>
        </p:nvGrpSpPr>
        <p:grpSpPr>
          <a:xfrm rot="0">
            <a:off x="393697" y="5248923"/>
            <a:ext cx="2061153" cy="1756696"/>
            <a:chOff x="0" y="0"/>
            <a:chExt cx="2061146" cy="1756702"/>
          </a:xfrm>
        </p:grpSpPr>
        <p:sp>
          <p:nvSpPr>
            <p:cNvPr name="Freeform 67" id="67"/>
            <p:cNvSpPr/>
            <p:nvPr/>
          </p:nvSpPr>
          <p:spPr>
            <a:xfrm flipH="false" flipV="false" rot="0">
              <a:off x="63500" y="63500"/>
              <a:ext cx="1934210" cy="1629791"/>
            </a:xfrm>
            <a:custGeom>
              <a:avLst/>
              <a:gdLst/>
              <a:ahLst/>
              <a:cxnLst/>
              <a:rect r="r" b="b" t="t" l="l"/>
              <a:pathLst>
                <a:path h="1629791" w="1934210">
                  <a:moveTo>
                    <a:pt x="16764" y="1596263"/>
                  </a:moveTo>
                  <a:lnTo>
                    <a:pt x="1917446" y="1596263"/>
                  </a:lnTo>
                  <a:lnTo>
                    <a:pt x="1917446" y="1613027"/>
                  </a:lnTo>
                  <a:lnTo>
                    <a:pt x="1900682" y="1613027"/>
                  </a:lnTo>
                  <a:lnTo>
                    <a:pt x="1900682" y="16764"/>
                  </a:lnTo>
                  <a:lnTo>
                    <a:pt x="1917446" y="16764"/>
                  </a:lnTo>
                  <a:lnTo>
                    <a:pt x="1917446" y="33401"/>
                  </a:lnTo>
                  <a:lnTo>
                    <a:pt x="16764" y="33401"/>
                  </a:lnTo>
                  <a:lnTo>
                    <a:pt x="16764" y="16764"/>
                  </a:lnTo>
                  <a:lnTo>
                    <a:pt x="33401" y="16764"/>
                  </a:lnTo>
                  <a:lnTo>
                    <a:pt x="33401" y="1613027"/>
                  </a:lnTo>
                  <a:lnTo>
                    <a:pt x="16764" y="1613027"/>
                  </a:lnTo>
                  <a:lnTo>
                    <a:pt x="16764" y="1596263"/>
                  </a:lnTo>
                  <a:moveTo>
                    <a:pt x="16764" y="1629664"/>
                  </a:moveTo>
                  <a:lnTo>
                    <a:pt x="0" y="1629664"/>
                  </a:lnTo>
                  <a:lnTo>
                    <a:pt x="0" y="1612900"/>
                  </a:lnTo>
                  <a:lnTo>
                    <a:pt x="0" y="16764"/>
                  </a:lnTo>
                  <a:lnTo>
                    <a:pt x="0" y="0"/>
                  </a:lnTo>
                  <a:lnTo>
                    <a:pt x="16764" y="0"/>
                  </a:lnTo>
                  <a:lnTo>
                    <a:pt x="1917446" y="0"/>
                  </a:lnTo>
                  <a:lnTo>
                    <a:pt x="1934210" y="0"/>
                  </a:lnTo>
                  <a:lnTo>
                    <a:pt x="1934210" y="16764"/>
                  </a:lnTo>
                  <a:lnTo>
                    <a:pt x="1934210" y="1613027"/>
                  </a:lnTo>
                  <a:lnTo>
                    <a:pt x="1934210" y="1629791"/>
                  </a:lnTo>
                  <a:lnTo>
                    <a:pt x="1917446" y="1629791"/>
                  </a:lnTo>
                  <a:lnTo>
                    <a:pt x="16764" y="1629791"/>
                  </a:lnTo>
                  <a:close/>
                </a:path>
              </a:pathLst>
            </a:custGeom>
            <a:solidFill>
              <a:srgbClr val="DCDDDE"/>
            </a:solidFill>
          </p:spPr>
        </p:sp>
        <p:sp>
          <p:nvSpPr>
            <p:cNvPr name="Freeform 68" id="68"/>
            <p:cNvSpPr/>
            <p:nvPr/>
          </p:nvSpPr>
          <p:spPr>
            <a:xfrm flipH="false" flipV="false" rot="0">
              <a:off x="1733423" y="63500"/>
              <a:ext cx="264287" cy="272034"/>
            </a:xfrm>
            <a:custGeom>
              <a:avLst/>
              <a:gdLst/>
              <a:ahLst/>
              <a:cxnLst/>
              <a:rect r="r" b="b" t="t" l="l"/>
              <a:pathLst>
                <a:path h="272034" w="264287">
                  <a:moveTo>
                    <a:pt x="0" y="272034"/>
                  </a:moveTo>
                  <a:lnTo>
                    <a:pt x="264287" y="272034"/>
                  </a:lnTo>
                  <a:lnTo>
                    <a:pt x="264287" y="0"/>
                  </a:lnTo>
                  <a:lnTo>
                    <a:pt x="0" y="0"/>
                  </a:lnTo>
                  <a:close/>
                </a:path>
              </a:pathLst>
            </a:custGeom>
            <a:solidFill>
              <a:srgbClr val="2AACE3"/>
            </a:solidFill>
          </p:spPr>
        </p:sp>
      </p:grpSp>
      <p:grpSp>
        <p:nvGrpSpPr>
          <p:cNvPr name="Group 69" id="69"/>
          <p:cNvGrpSpPr>
            <a:grpSpLocks noChangeAspect="true"/>
          </p:cNvGrpSpPr>
          <p:nvPr/>
        </p:nvGrpSpPr>
        <p:grpSpPr>
          <a:xfrm rot="0">
            <a:off x="2706329" y="6777333"/>
            <a:ext cx="1327109" cy="77410"/>
            <a:chOff x="0" y="0"/>
            <a:chExt cx="1769478" cy="103213"/>
          </a:xfrm>
        </p:grpSpPr>
        <p:sp>
          <p:nvSpPr>
            <p:cNvPr name="Freeform 70" id="70"/>
            <p:cNvSpPr/>
            <p:nvPr/>
          </p:nvSpPr>
          <p:spPr>
            <a:xfrm flipH="false" flipV="false" rot="0">
              <a:off x="-127" y="0"/>
              <a:ext cx="1769618" cy="103251"/>
            </a:xfrm>
            <a:custGeom>
              <a:avLst/>
              <a:gdLst/>
              <a:ahLst/>
              <a:cxnLst/>
              <a:rect r="r" b="b" t="t" l="l"/>
              <a:pathLst>
                <a:path h="103251" w="1769618">
                  <a:moveTo>
                    <a:pt x="1168654" y="0"/>
                  </a:moveTo>
                  <a:cubicBezTo>
                    <a:pt x="1077214" y="27178"/>
                    <a:pt x="980694" y="41656"/>
                    <a:pt x="881380" y="41656"/>
                  </a:cubicBezTo>
                  <a:cubicBezTo>
                    <a:pt x="851535" y="41656"/>
                    <a:pt x="821436" y="40386"/>
                    <a:pt x="791210" y="37719"/>
                  </a:cubicBezTo>
                  <a:cubicBezTo>
                    <a:pt x="722630" y="31623"/>
                    <a:pt x="656209" y="18923"/>
                    <a:pt x="592709" y="254"/>
                  </a:cubicBezTo>
                  <a:cubicBezTo>
                    <a:pt x="583946" y="381"/>
                    <a:pt x="575183" y="635"/>
                    <a:pt x="566547" y="889"/>
                  </a:cubicBezTo>
                  <a:cubicBezTo>
                    <a:pt x="259080" y="7874"/>
                    <a:pt x="34671" y="24892"/>
                    <a:pt x="3810" y="45339"/>
                  </a:cubicBezTo>
                  <a:cubicBezTo>
                    <a:pt x="3810" y="45339"/>
                    <a:pt x="3810" y="45339"/>
                    <a:pt x="3810" y="45339"/>
                  </a:cubicBezTo>
                  <a:cubicBezTo>
                    <a:pt x="3810" y="45339"/>
                    <a:pt x="3683" y="45466"/>
                    <a:pt x="3683" y="45466"/>
                  </a:cubicBezTo>
                  <a:lnTo>
                    <a:pt x="3683" y="45466"/>
                  </a:lnTo>
                  <a:cubicBezTo>
                    <a:pt x="3556" y="45593"/>
                    <a:pt x="3302" y="45720"/>
                    <a:pt x="3175" y="45847"/>
                  </a:cubicBezTo>
                  <a:cubicBezTo>
                    <a:pt x="3175" y="45847"/>
                    <a:pt x="3175" y="45847"/>
                    <a:pt x="3175" y="45847"/>
                  </a:cubicBezTo>
                  <a:cubicBezTo>
                    <a:pt x="3175" y="45847"/>
                    <a:pt x="3048" y="45974"/>
                    <a:pt x="3048" y="45974"/>
                  </a:cubicBezTo>
                  <a:cubicBezTo>
                    <a:pt x="3048" y="45974"/>
                    <a:pt x="3048" y="45974"/>
                    <a:pt x="2921" y="45974"/>
                  </a:cubicBezTo>
                  <a:cubicBezTo>
                    <a:pt x="2794" y="45974"/>
                    <a:pt x="2794" y="46101"/>
                    <a:pt x="2794" y="46101"/>
                  </a:cubicBezTo>
                  <a:cubicBezTo>
                    <a:pt x="2794" y="46101"/>
                    <a:pt x="2794" y="46101"/>
                    <a:pt x="2794" y="46101"/>
                  </a:cubicBezTo>
                  <a:cubicBezTo>
                    <a:pt x="2794" y="46101"/>
                    <a:pt x="2667" y="46228"/>
                    <a:pt x="2540" y="46355"/>
                  </a:cubicBezTo>
                  <a:cubicBezTo>
                    <a:pt x="2413" y="46482"/>
                    <a:pt x="2540" y="46355"/>
                    <a:pt x="2540" y="46355"/>
                  </a:cubicBezTo>
                  <a:cubicBezTo>
                    <a:pt x="2540" y="46355"/>
                    <a:pt x="2540" y="46482"/>
                    <a:pt x="2413" y="46482"/>
                  </a:cubicBezTo>
                  <a:cubicBezTo>
                    <a:pt x="2286" y="46482"/>
                    <a:pt x="2413" y="46482"/>
                    <a:pt x="2286" y="46609"/>
                  </a:cubicBezTo>
                  <a:cubicBezTo>
                    <a:pt x="2159" y="46736"/>
                    <a:pt x="2286" y="46736"/>
                    <a:pt x="2159" y="46736"/>
                  </a:cubicBezTo>
                  <a:cubicBezTo>
                    <a:pt x="2032" y="46736"/>
                    <a:pt x="2032" y="46863"/>
                    <a:pt x="2032" y="46863"/>
                  </a:cubicBezTo>
                  <a:cubicBezTo>
                    <a:pt x="2032" y="46863"/>
                    <a:pt x="2032" y="46990"/>
                    <a:pt x="1905" y="46990"/>
                  </a:cubicBezTo>
                  <a:cubicBezTo>
                    <a:pt x="1778" y="46990"/>
                    <a:pt x="1778" y="47117"/>
                    <a:pt x="1778" y="47117"/>
                  </a:cubicBezTo>
                  <a:cubicBezTo>
                    <a:pt x="1778" y="47117"/>
                    <a:pt x="1651" y="47244"/>
                    <a:pt x="1651" y="47244"/>
                  </a:cubicBezTo>
                  <a:cubicBezTo>
                    <a:pt x="1651" y="47244"/>
                    <a:pt x="1524" y="47371"/>
                    <a:pt x="1524" y="47371"/>
                  </a:cubicBezTo>
                  <a:cubicBezTo>
                    <a:pt x="1524" y="47371"/>
                    <a:pt x="1524" y="47371"/>
                    <a:pt x="1397" y="47498"/>
                  </a:cubicBezTo>
                  <a:cubicBezTo>
                    <a:pt x="1270" y="47625"/>
                    <a:pt x="1397" y="47625"/>
                    <a:pt x="1270" y="47625"/>
                  </a:cubicBezTo>
                  <a:cubicBezTo>
                    <a:pt x="1143" y="47625"/>
                    <a:pt x="1270" y="47625"/>
                    <a:pt x="1143" y="47752"/>
                  </a:cubicBezTo>
                  <a:cubicBezTo>
                    <a:pt x="1016" y="47879"/>
                    <a:pt x="1143" y="47879"/>
                    <a:pt x="1016" y="47879"/>
                  </a:cubicBezTo>
                  <a:cubicBezTo>
                    <a:pt x="889" y="47879"/>
                    <a:pt x="1016" y="47879"/>
                    <a:pt x="1016" y="48006"/>
                  </a:cubicBezTo>
                  <a:cubicBezTo>
                    <a:pt x="1016" y="48133"/>
                    <a:pt x="889" y="48133"/>
                    <a:pt x="889" y="48133"/>
                  </a:cubicBezTo>
                  <a:cubicBezTo>
                    <a:pt x="889" y="48133"/>
                    <a:pt x="889" y="48133"/>
                    <a:pt x="889" y="48133"/>
                  </a:cubicBezTo>
                  <a:cubicBezTo>
                    <a:pt x="889" y="48133"/>
                    <a:pt x="889" y="48260"/>
                    <a:pt x="762" y="48260"/>
                  </a:cubicBezTo>
                  <a:cubicBezTo>
                    <a:pt x="635" y="48260"/>
                    <a:pt x="762" y="48260"/>
                    <a:pt x="762" y="48387"/>
                  </a:cubicBezTo>
                  <a:cubicBezTo>
                    <a:pt x="762" y="48514"/>
                    <a:pt x="762" y="48387"/>
                    <a:pt x="635" y="48514"/>
                  </a:cubicBezTo>
                  <a:cubicBezTo>
                    <a:pt x="508" y="48641"/>
                    <a:pt x="635" y="48514"/>
                    <a:pt x="635" y="48641"/>
                  </a:cubicBezTo>
                  <a:cubicBezTo>
                    <a:pt x="635" y="48768"/>
                    <a:pt x="635" y="48768"/>
                    <a:pt x="508" y="48768"/>
                  </a:cubicBezTo>
                  <a:cubicBezTo>
                    <a:pt x="381" y="48768"/>
                    <a:pt x="508" y="48768"/>
                    <a:pt x="508" y="48768"/>
                  </a:cubicBezTo>
                  <a:cubicBezTo>
                    <a:pt x="508" y="48768"/>
                    <a:pt x="508" y="48895"/>
                    <a:pt x="381" y="48895"/>
                  </a:cubicBezTo>
                  <a:cubicBezTo>
                    <a:pt x="254" y="48895"/>
                    <a:pt x="381" y="48895"/>
                    <a:pt x="381" y="48895"/>
                  </a:cubicBezTo>
                  <a:cubicBezTo>
                    <a:pt x="381" y="48895"/>
                    <a:pt x="381" y="49022"/>
                    <a:pt x="254" y="49022"/>
                  </a:cubicBezTo>
                  <a:cubicBezTo>
                    <a:pt x="127" y="49022"/>
                    <a:pt x="254" y="49022"/>
                    <a:pt x="254" y="49022"/>
                  </a:cubicBezTo>
                  <a:cubicBezTo>
                    <a:pt x="254" y="49022"/>
                    <a:pt x="254" y="49149"/>
                    <a:pt x="254" y="49149"/>
                  </a:cubicBezTo>
                  <a:cubicBezTo>
                    <a:pt x="254" y="49149"/>
                    <a:pt x="254" y="49149"/>
                    <a:pt x="254" y="49149"/>
                  </a:cubicBezTo>
                  <a:cubicBezTo>
                    <a:pt x="254" y="49149"/>
                    <a:pt x="254" y="49276"/>
                    <a:pt x="254" y="49276"/>
                  </a:cubicBezTo>
                  <a:cubicBezTo>
                    <a:pt x="254" y="49276"/>
                    <a:pt x="254" y="49276"/>
                    <a:pt x="254" y="49276"/>
                  </a:cubicBezTo>
                  <a:cubicBezTo>
                    <a:pt x="254" y="49276"/>
                    <a:pt x="254" y="49403"/>
                    <a:pt x="127" y="49403"/>
                  </a:cubicBezTo>
                  <a:cubicBezTo>
                    <a:pt x="0" y="49403"/>
                    <a:pt x="127" y="49403"/>
                    <a:pt x="127" y="49403"/>
                  </a:cubicBezTo>
                  <a:cubicBezTo>
                    <a:pt x="127" y="49403"/>
                    <a:pt x="127" y="49530"/>
                    <a:pt x="127" y="49530"/>
                  </a:cubicBezTo>
                  <a:cubicBezTo>
                    <a:pt x="127" y="49530"/>
                    <a:pt x="127" y="49530"/>
                    <a:pt x="127" y="49657"/>
                  </a:cubicBezTo>
                  <a:cubicBezTo>
                    <a:pt x="127" y="49784"/>
                    <a:pt x="127" y="49657"/>
                    <a:pt x="127" y="49784"/>
                  </a:cubicBezTo>
                  <a:cubicBezTo>
                    <a:pt x="127" y="49911"/>
                    <a:pt x="127" y="49784"/>
                    <a:pt x="127" y="49784"/>
                  </a:cubicBezTo>
                  <a:cubicBezTo>
                    <a:pt x="127" y="49784"/>
                    <a:pt x="127" y="49911"/>
                    <a:pt x="127" y="49911"/>
                  </a:cubicBezTo>
                  <a:lnTo>
                    <a:pt x="127" y="49911"/>
                  </a:lnTo>
                  <a:cubicBezTo>
                    <a:pt x="127" y="49911"/>
                    <a:pt x="127" y="50038"/>
                    <a:pt x="127" y="50038"/>
                  </a:cubicBezTo>
                  <a:cubicBezTo>
                    <a:pt x="127" y="50038"/>
                    <a:pt x="127" y="50038"/>
                    <a:pt x="127" y="50038"/>
                  </a:cubicBezTo>
                  <a:cubicBezTo>
                    <a:pt x="127" y="50038"/>
                    <a:pt x="127" y="50165"/>
                    <a:pt x="127" y="50165"/>
                  </a:cubicBezTo>
                  <a:cubicBezTo>
                    <a:pt x="127" y="50165"/>
                    <a:pt x="127" y="50165"/>
                    <a:pt x="127" y="50165"/>
                  </a:cubicBezTo>
                  <a:cubicBezTo>
                    <a:pt x="127" y="50165"/>
                    <a:pt x="127" y="50292"/>
                    <a:pt x="127" y="50292"/>
                  </a:cubicBezTo>
                  <a:cubicBezTo>
                    <a:pt x="127" y="50292"/>
                    <a:pt x="127" y="50292"/>
                    <a:pt x="127" y="50292"/>
                  </a:cubicBezTo>
                  <a:cubicBezTo>
                    <a:pt x="127" y="50292"/>
                    <a:pt x="127" y="50419"/>
                    <a:pt x="127" y="50419"/>
                  </a:cubicBezTo>
                  <a:cubicBezTo>
                    <a:pt x="127" y="79502"/>
                    <a:pt x="396240" y="103251"/>
                    <a:pt x="884809" y="103251"/>
                  </a:cubicBezTo>
                  <a:cubicBezTo>
                    <a:pt x="1373378" y="103251"/>
                    <a:pt x="1769618" y="79502"/>
                    <a:pt x="1769618" y="50292"/>
                  </a:cubicBezTo>
                  <a:cubicBezTo>
                    <a:pt x="1769618" y="50292"/>
                    <a:pt x="1769618" y="50165"/>
                    <a:pt x="1769618" y="50165"/>
                  </a:cubicBezTo>
                  <a:cubicBezTo>
                    <a:pt x="1769618" y="50165"/>
                    <a:pt x="1769618" y="50165"/>
                    <a:pt x="1769618" y="50165"/>
                  </a:cubicBezTo>
                  <a:cubicBezTo>
                    <a:pt x="1769618" y="50165"/>
                    <a:pt x="1769618" y="50038"/>
                    <a:pt x="1769618" y="50038"/>
                  </a:cubicBezTo>
                  <a:cubicBezTo>
                    <a:pt x="1769618" y="50038"/>
                    <a:pt x="1769618" y="50038"/>
                    <a:pt x="1769618" y="50038"/>
                  </a:cubicBezTo>
                  <a:cubicBezTo>
                    <a:pt x="1769618" y="50038"/>
                    <a:pt x="1769618" y="49911"/>
                    <a:pt x="1769618" y="49911"/>
                  </a:cubicBezTo>
                  <a:cubicBezTo>
                    <a:pt x="1769618" y="49911"/>
                    <a:pt x="1769618" y="49911"/>
                    <a:pt x="1769618" y="49911"/>
                  </a:cubicBezTo>
                  <a:cubicBezTo>
                    <a:pt x="1769618" y="49911"/>
                    <a:pt x="1769618" y="49784"/>
                    <a:pt x="1769618" y="49784"/>
                  </a:cubicBezTo>
                  <a:cubicBezTo>
                    <a:pt x="1769618" y="49784"/>
                    <a:pt x="1769618" y="49784"/>
                    <a:pt x="1769618" y="49784"/>
                  </a:cubicBezTo>
                  <a:cubicBezTo>
                    <a:pt x="1769618" y="49784"/>
                    <a:pt x="1769618" y="49657"/>
                    <a:pt x="1769618" y="49657"/>
                  </a:cubicBezTo>
                  <a:cubicBezTo>
                    <a:pt x="1769618" y="49657"/>
                    <a:pt x="1769618" y="49657"/>
                    <a:pt x="1769618" y="49657"/>
                  </a:cubicBezTo>
                  <a:cubicBezTo>
                    <a:pt x="1769618" y="49657"/>
                    <a:pt x="1769618" y="49530"/>
                    <a:pt x="1769618" y="49530"/>
                  </a:cubicBezTo>
                  <a:cubicBezTo>
                    <a:pt x="1769618" y="49530"/>
                    <a:pt x="1769618" y="49530"/>
                    <a:pt x="1769618" y="49530"/>
                  </a:cubicBezTo>
                  <a:cubicBezTo>
                    <a:pt x="1769618" y="49530"/>
                    <a:pt x="1769618" y="49403"/>
                    <a:pt x="1769618" y="49403"/>
                  </a:cubicBezTo>
                  <a:cubicBezTo>
                    <a:pt x="1769618" y="49403"/>
                    <a:pt x="1769618" y="49403"/>
                    <a:pt x="1769618" y="49403"/>
                  </a:cubicBezTo>
                  <a:cubicBezTo>
                    <a:pt x="1769618" y="49403"/>
                    <a:pt x="1769491" y="49149"/>
                    <a:pt x="1769491" y="49022"/>
                  </a:cubicBezTo>
                  <a:cubicBezTo>
                    <a:pt x="1769491" y="48895"/>
                    <a:pt x="1769491" y="49022"/>
                    <a:pt x="1769491" y="49022"/>
                  </a:cubicBezTo>
                  <a:cubicBezTo>
                    <a:pt x="1769491" y="49022"/>
                    <a:pt x="1769491" y="48895"/>
                    <a:pt x="1769491" y="48895"/>
                  </a:cubicBezTo>
                  <a:cubicBezTo>
                    <a:pt x="1769491" y="48895"/>
                    <a:pt x="1769491" y="48895"/>
                    <a:pt x="1769491" y="48895"/>
                  </a:cubicBezTo>
                  <a:cubicBezTo>
                    <a:pt x="1769364" y="48641"/>
                    <a:pt x="1769237" y="48514"/>
                    <a:pt x="1769110" y="48260"/>
                  </a:cubicBezTo>
                  <a:cubicBezTo>
                    <a:pt x="1752219" y="25527"/>
                    <a:pt x="1506093" y="6858"/>
                    <a:pt x="1168654" y="0"/>
                  </a:cubicBezTo>
                  <a:close/>
                </a:path>
              </a:pathLst>
            </a:custGeom>
            <a:blipFill>
              <a:blip r:embed="rId40"/>
              <a:stretch>
                <a:fillRect l="-602" t="-13985" r="-729" b="-14132"/>
              </a:stretch>
            </a:blipFill>
          </p:spPr>
        </p:sp>
      </p:grpSp>
      <p:sp>
        <p:nvSpPr>
          <p:cNvPr name="Freeform 71" id="71"/>
          <p:cNvSpPr/>
          <p:nvPr/>
        </p:nvSpPr>
        <p:spPr>
          <a:xfrm flipH="false" flipV="false" rot="0">
            <a:off x="2591067" y="5265639"/>
            <a:ext cx="1775012" cy="1606696"/>
          </a:xfrm>
          <a:custGeom>
            <a:avLst/>
            <a:gdLst/>
            <a:ahLst/>
            <a:cxnLst/>
            <a:rect r="r" b="b" t="t" l="l"/>
            <a:pathLst>
              <a:path h="1606696" w="1775012">
                <a:moveTo>
                  <a:pt x="0" y="0"/>
                </a:moveTo>
                <a:lnTo>
                  <a:pt x="1775012" y="0"/>
                </a:lnTo>
                <a:lnTo>
                  <a:pt x="1775012" y="1606696"/>
                </a:lnTo>
                <a:lnTo>
                  <a:pt x="0" y="1606696"/>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grpSp>
        <p:nvGrpSpPr>
          <p:cNvPr name="Group 72" id="72"/>
          <p:cNvGrpSpPr>
            <a:grpSpLocks noChangeAspect="true"/>
          </p:cNvGrpSpPr>
          <p:nvPr/>
        </p:nvGrpSpPr>
        <p:grpSpPr>
          <a:xfrm rot="0">
            <a:off x="2696166" y="5378282"/>
            <a:ext cx="1340387" cy="1340406"/>
            <a:chOff x="0" y="0"/>
            <a:chExt cx="1787182" cy="1787208"/>
          </a:xfrm>
        </p:grpSpPr>
        <p:sp>
          <p:nvSpPr>
            <p:cNvPr name="Freeform 73" id="73"/>
            <p:cNvSpPr/>
            <p:nvPr/>
          </p:nvSpPr>
          <p:spPr>
            <a:xfrm flipH="false" flipV="false" rot="0">
              <a:off x="-71882" y="0"/>
              <a:ext cx="1860042" cy="1787271"/>
            </a:xfrm>
            <a:custGeom>
              <a:avLst/>
              <a:gdLst/>
              <a:ahLst/>
              <a:cxnLst/>
              <a:rect r="r" b="b" t="t" l="l"/>
              <a:pathLst>
                <a:path h="1787271" w="1860042">
                  <a:moveTo>
                    <a:pt x="1841246" y="847090"/>
                  </a:moveTo>
                  <a:cubicBezTo>
                    <a:pt x="1839722" y="847090"/>
                    <a:pt x="1838325" y="847471"/>
                    <a:pt x="1837690" y="847598"/>
                  </a:cubicBezTo>
                  <a:cubicBezTo>
                    <a:pt x="1837436" y="849249"/>
                    <a:pt x="1836420" y="854964"/>
                    <a:pt x="1833245" y="858774"/>
                  </a:cubicBezTo>
                  <a:cubicBezTo>
                    <a:pt x="1835150" y="905129"/>
                    <a:pt x="1833245" y="952246"/>
                    <a:pt x="1827276" y="999744"/>
                  </a:cubicBezTo>
                  <a:lnTo>
                    <a:pt x="1852041" y="1004570"/>
                  </a:lnTo>
                  <a:cubicBezTo>
                    <a:pt x="1858010" y="957580"/>
                    <a:pt x="1860042" y="910971"/>
                    <a:pt x="1858518" y="864870"/>
                  </a:cubicBezTo>
                  <a:lnTo>
                    <a:pt x="1858518" y="864870"/>
                  </a:lnTo>
                  <a:cubicBezTo>
                    <a:pt x="1858391" y="864870"/>
                    <a:pt x="1858137" y="864870"/>
                    <a:pt x="1857883" y="864870"/>
                  </a:cubicBezTo>
                  <a:lnTo>
                    <a:pt x="1856994" y="864870"/>
                  </a:lnTo>
                  <a:cubicBezTo>
                    <a:pt x="1852168" y="864489"/>
                    <a:pt x="1849501" y="861187"/>
                    <a:pt x="1848104" y="857631"/>
                  </a:cubicBezTo>
                  <a:cubicBezTo>
                    <a:pt x="1846707" y="854075"/>
                    <a:pt x="1846580" y="850392"/>
                    <a:pt x="1846580" y="848741"/>
                  </a:cubicBezTo>
                  <a:lnTo>
                    <a:pt x="1846580" y="848360"/>
                  </a:lnTo>
                  <a:cubicBezTo>
                    <a:pt x="1845818" y="847979"/>
                    <a:pt x="1843913" y="847344"/>
                    <a:pt x="1842008" y="847217"/>
                  </a:cubicBezTo>
                  <a:lnTo>
                    <a:pt x="1840992" y="847217"/>
                  </a:lnTo>
                  <a:close/>
                  <a:moveTo>
                    <a:pt x="1815592" y="1070102"/>
                  </a:moveTo>
                  <a:cubicBezTo>
                    <a:pt x="1801876" y="1136142"/>
                    <a:pt x="1780921" y="1199007"/>
                    <a:pt x="1753743" y="1257935"/>
                  </a:cubicBezTo>
                  <a:lnTo>
                    <a:pt x="1753743" y="1257935"/>
                  </a:lnTo>
                  <a:cubicBezTo>
                    <a:pt x="1755267" y="1256919"/>
                    <a:pt x="1756918" y="1256284"/>
                    <a:pt x="1758950" y="1256284"/>
                  </a:cubicBezTo>
                  <a:lnTo>
                    <a:pt x="1761998" y="1256792"/>
                  </a:lnTo>
                  <a:cubicBezTo>
                    <a:pt x="1767840" y="1258443"/>
                    <a:pt x="1769237" y="1264158"/>
                    <a:pt x="1769110" y="1268603"/>
                  </a:cubicBezTo>
                  <a:cubicBezTo>
                    <a:pt x="1769110" y="1271524"/>
                    <a:pt x="1768602" y="1274064"/>
                    <a:pt x="1768348" y="1275080"/>
                  </a:cubicBezTo>
                  <a:cubicBezTo>
                    <a:pt x="1769110" y="1275588"/>
                    <a:pt x="1770634" y="1276477"/>
                    <a:pt x="1772412" y="1276985"/>
                  </a:cubicBezTo>
                  <a:lnTo>
                    <a:pt x="1772412" y="1276985"/>
                  </a:lnTo>
                  <a:lnTo>
                    <a:pt x="1772412" y="1276985"/>
                  </a:lnTo>
                  <a:cubicBezTo>
                    <a:pt x="1772412" y="1276985"/>
                    <a:pt x="1772412" y="1276985"/>
                    <a:pt x="1772412" y="1276985"/>
                  </a:cubicBezTo>
                  <a:cubicBezTo>
                    <a:pt x="1802257" y="1214120"/>
                    <a:pt x="1825244" y="1146810"/>
                    <a:pt x="1839976" y="1075944"/>
                  </a:cubicBezTo>
                  <a:lnTo>
                    <a:pt x="1815465" y="1069975"/>
                  </a:lnTo>
                  <a:close/>
                  <a:moveTo>
                    <a:pt x="965073" y="0"/>
                  </a:moveTo>
                  <a:cubicBezTo>
                    <a:pt x="539750" y="0"/>
                    <a:pt x="161925" y="305435"/>
                    <a:pt x="85598" y="738505"/>
                  </a:cubicBezTo>
                  <a:cubicBezTo>
                    <a:pt x="0" y="1223772"/>
                    <a:pt x="325120" y="1688084"/>
                    <a:pt x="810387" y="1773555"/>
                  </a:cubicBezTo>
                  <a:cubicBezTo>
                    <a:pt x="862711" y="1782826"/>
                    <a:pt x="914654" y="1787271"/>
                    <a:pt x="965962" y="1787271"/>
                  </a:cubicBezTo>
                  <a:cubicBezTo>
                    <a:pt x="1306322" y="1787271"/>
                    <a:pt x="1616456" y="1591437"/>
                    <a:pt x="1765808" y="1291336"/>
                  </a:cubicBezTo>
                  <a:lnTo>
                    <a:pt x="1765808" y="1291336"/>
                  </a:lnTo>
                  <a:lnTo>
                    <a:pt x="1764538" y="1290955"/>
                  </a:lnTo>
                  <a:cubicBezTo>
                    <a:pt x="1762887" y="1290447"/>
                    <a:pt x="1761871" y="1288923"/>
                    <a:pt x="1761998" y="1287272"/>
                  </a:cubicBezTo>
                  <a:lnTo>
                    <a:pt x="1760347" y="1286764"/>
                  </a:lnTo>
                  <a:cubicBezTo>
                    <a:pt x="1759712" y="1287780"/>
                    <a:pt x="1758442" y="1288542"/>
                    <a:pt x="1757172" y="1288542"/>
                  </a:cubicBezTo>
                  <a:cubicBezTo>
                    <a:pt x="1756791" y="1288542"/>
                    <a:pt x="1756410" y="1288415"/>
                    <a:pt x="1756029" y="1288415"/>
                  </a:cubicBezTo>
                  <a:lnTo>
                    <a:pt x="1754759" y="1288034"/>
                  </a:lnTo>
                  <a:cubicBezTo>
                    <a:pt x="1753108" y="1287526"/>
                    <a:pt x="1752092" y="1286002"/>
                    <a:pt x="1752219" y="1284351"/>
                  </a:cubicBezTo>
                  <a:lnTo>
                    <a:pt x="1750568" y="1283843"/>
                  </a:lnTo>
                  <a:cubicBezTo>
                    <a:pt x="1749933" y="1284859"/>
                    <a:pt x="1748663" y="1285621"/>
                    <a:pt x="1747393" y="1285621"/>
                  </a:cubicBezTo>
                  <a:cubicBezTo>
                    <a:pt x="1747012" y="1285621"/>
                    <a:pt x="1746631" y="1285494"/>
                    <a:pt x="1746250" y="1285494"/>
                  </a:cubicBezTo>
                  <a:lnTo>
                    <a:pt x="1744980" y="1285113"/>
                  </a:lnTo>
                  <a:cubicBezTo>
                    <a:pt x="1743583" y="1284732"/>
                    <a:pt x="1742567" y="1283462"/>
                    <a:pt x="1742440" y="1282192"/>
                  </a:cubicBezTo>
                  <a:cubicBezTo>
                    <a:pt x="1597025" y="1572895"/>
                    <a:pt x="1296162" y="1762506"/>
                    <a:pt x="966089" y="1762506"/>
                  </a:cubicBezTo>
                  <a:cubicBezTo>
                    <a:pt x="966089" y="1762506"/>
                    <a:pt x="966089" y="1762506"/>
                    <a:pt x="966089" y="1762506"/>
                  </a:cubicBezTo>
                  <a:cubicBezTo>
                    <a:pt x="916178" y="1762506"/>
                    <a:pt x="865632" y="1758188"/>
                    <a:pt x="814832" y="1749298"/>
                  </a:cubicBezTo>
                  <a:cubicBezTo>
                    <a:pt x="343154" y="1665605"/>
                    <a:pt x="27178" y="1214374"/>
                    <a:pt x="110363" y="742823"/>
                  </a:cubicBezTo>
                  <a:cubicBezTo>
                    <a:pt x="184531" y="322072"/>
                    <a:pt x="551815" y="25146"/>
                    <a:pt x="965073" y="25146"/>
                  </a:cubicBezTo>
                  <a:cubicBezTo>
                    <a:pt x="1014984" y="25146"/>
                    <a:pt x="1065530" y="29464"/>
                    <a:pt x="1116330" y="38481"/>
                  </a:cubicBezTo>
                  <a:cubicBezTo>
                    <a:pt x="1516507" y="109093"/>
                    <a:pt x="1804670" y="444754"/>
                    <a:pt x="1831848" y="832866"/>
                  </a:cubicBezTo>
                  <a:lnTo>
                    <a:pt x="1831975" y="832866"/>
                  </a:lnTo>
                  <a:cubicBezTo>
                    <a:pt x="1832102" y="832866"/>
                    <a:pt x="1832229" y="832866"/>
                    <a:pt x="1832229" y="832866"/>
                  </a:cubicBezTo>
                  <a:lnTo>
                    <a:pt x="1833626" y="832993"/>
                  </a:lnTo>
                  <a:cubicBezTo>
                    <a:pt x="1835277" y="833120"/>
                    <a:pt x="1836674" y="834390"/>
                    <a:pt x="1836928" y="836041"/>
                  </a:cubicBezTo>
                  <a:lnTo>
                    <a:pt x="1838579" y="836168"/>
                  </a:lnTo>
                  <a:cubicBezTo>
                    <a:pt x="1839087" y="834771"/>
                    <a:pt x="1840484" y="833755"/>
                    <a:pt x="1842135" y="833755"/>
                  </a:cubicBezTo>
                  <a:cubicBezTo>
                    <a:pt x="1842262" y="833755"/>
                    <a:pt x="1842262" y="833755"/>
                    <a:pt x="1842389" y="833755"/>
                  </a:cubicBezTo>
                  <a:lnTo>
                    <a:pt x="1843659" y="833882"/>
                  </a:lnTo>
                  <a:cubicBezTo>
                    <a:pt x="1845437" y="834009"/>
                    <a:pt x="1846707" y="835279"/>
                    <a:pt x="1846961" y="836930"/>
                  </a:cubicBezTo>
                  <a:lnTo>
                    <a:pt x="1848739" y="837057"/>
                  </a:lnTo>
                  <a:cubicBezTo>
                    <a:pt x="1849247" y="835660"/>
                    <a:pt x="1850644" y="834644"/>
                    <a:pt x="1852168" y="834644"/>
                  </a:cubicBezTo>
                  <a:cubicBezTo>
                    <a:pt x="1852295" y="834644"/>
                    <a:pt x="1852295" y="834644"/>
                    <a:pt x="1852422" y="834644"/>
                  </a:cubicBezTo>
                  <a:lnTo>
                    <a:pt x="1853692" y="834771"/>
                  </a:lnTo>
                  <a:cubicBezTo>
                    <a:pt x="1855470" y="834898"/>
                    <a:pt x="1856740" y="836168"/>
                    <a:pt x="1856994" y="837819"/>
                  </a:cubicBezTo>
                  <a:lnTo>
                    <a:pt x="1856994" y="837819"/>
                  </a:lnTo>
                  <a:cubicBezTo>
                    <a:pt x="1831721" y="435610"/>
                    <a:pt x="1534287" y="86868"/>
                    <a:pt x="1120394" y="13843"/>
                  </a:cubicBezTo>
                  <a:cubicBezTo>
                    <a:pt x="1068451" y="4445"/>
                    <a:pt x="1016381" y="0"/>
                    <a:pt x="965073" y="0"/>
                  </a:cubicBezTo>
                  <a:close/>
                </a:path>
              </a:pathLst>
            </a:custGeom>
            <a:blipFill>
              <a:blip r:embed="rId43"/>
              <a:stretch>
                <a:fillRect l="-4697" t="-788" r="-494" b="-448"/>
              </a:stretch>
            </a:blipFill>
          </p:spPr>
        </p:sp>
      </p:grpSp>
      <p:sp>
        <p:nvSpPr>
          <p:cNvPr name="Freeform 74" id="74"/>
          <p:cNvSpPr/>
          <p:nvPr/>
        </p:nvSpPr>
        <p:spPr>
          <a:xfrm flipH="false" flipV="false" rot="0">
            <a:off x="3210601" y="5265639"/>
            <a:ext cx="1408176" cy="1234345"/>
          </a:xfrm>
          <a:custGeom>
            <a:avLst/>
            <a:gdLst/>
            <a:ahLst/>
            <a:cxnLst/>
            <a:rect r="r" b="b" t="t" l="l"/>
            <a:pathLst>
              <a:path h="1234345" w="1408176">
                <a:moveTo>
                  <a:pt x="0" y="0"/>
                </a:moveTo>
                <a:lnTo>
                  <a:pt x="1408176" y="0"/>
                </a:lnTo>
                <a:lnTo>
                  <a:pt x="1408176" y="1234345"/>
                </a:lnTo>
                <a:lnTo>
                  <a:pt x="0" y="1234345"/>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grpSp>
        <p:nvGrpSpPr>
          <p:cNvPr name="Group 75" id="75"/>
          <p:cNvGrpSpPr>
            <a:grpSpLocks noChangeAspect="true"/>
          </p:cNvGrpSpPr>
          <p:nvPr/>
        </p:nvGrpSpPr>
        <p:grpSpPr>
          <a:xfrm rot="0">
            <a:off x="3937340" y="5794962"/>
            <a:ext cx="411404" cy="607809"/>
            <a:chOff x="0" y="0"/>
            <a:chExt cx="548538" cy="810412"/>
          </a:xfrm>
        </p:grpSpPr>
        <p:sp>
          <p:nvSpPr>
            <p:cNvPr name="Freeform 76" id="76"/>
            <p:cNvSpPr/>
            <p:nvPr/>
          </p:nvSpPr>
          <p:spPr>
            <a:xfrm flipH="false" flipV="false" rot="0">
              <a:off x="0" y="0"/>
              <a:ext cx="548640" cy="810514"/>
            </a:xfrm>
            <a:custGeom>
              <a:avLst/>
              <a:gdLst/>
              <a:ahLst/>
              <a:cxnLst/>
              <a:rect r="r" b="b" t="t" l="l"/>
              <a:pathLst>
                <a:path h="810514" w="548640">
                  <a:moveTo>
                    <a:pt x="24257" y="0"/>
                  </a:moveTo>
                  <a:lnTo>
                    <a:pt x="0" y="14351"/>
                  </a:lnTo>
                  <a:lnTo>
                    <a:pt x="3302" y="21844"/>
                  </a:lnTo>
                  <a:lnTo>
                    <a:pt x="29718" y="12954"/>
                  </a:lnTo>
                  <a:lnTo>
                    <a:pt x="24257" y="0"/>
                  </a:lnTo>
                  <a:close/>
                  <a:moveTo>
                    <a:pt x="361061" y="395097"/>
                  </a:moveTo>
                  <a:cubicBezTo>
                    <a:pt x="372491" y="396367"/>
                    <a:pt x="389636" y="407797"/>
                    <a:pt x="394843" y="414782"/>
                  </a:cubicBezTo>
                  <a:cubicBezTo>
                    <a:pt x="396621" y="417195"/>
                    <a:pt x="397764" y="418846"/>
                    <a:pt x="398907" y="419989"/>
                  </a:cubicBezTo>
                  <a:lnTo>
                    <a:pt x="398907" y="420116"/>
                  </a:lnTo>
                  <a:cubicBezTo>
                    <a:pt x="402336" y="430022"/>
                    <a:pt x="413131" y="462407"/>
                    <a:pt x="417576" y="490474"/>
                  </a:cubicBezTo>
                  <a:cubicBezTo>
                    <a:pt x="419100" y="499745"/>
                    <a:pt x="421005" y="507365"/>
                    <a:pt x="421005" y="514223"/>
                  </a:cubicBezTo>
                  <a:cubicBezTo>
                    <a:pt x="421005" y="520065"/>
                    <a:pt x="419608" y="525272"/>
                    <a:pt x="415417" y="530860"/>
                  </a:cubicBezTo>
                  <a:cubicBezTo>
                    <a:pt x="406019" y="543433"/>
                    <a:pt x="399161" y="545719"/>
                    <a:pt x="380746" y="545846"/>
                  </a:cubicBezTo>
                  <a:cubicBezTo>
                    <a:pt x="374777" y="545846"/>
                    <a:pt x="367411" y="545592"/>
                    <a:pt x="358521" y="545338"/>
                  </a:cubicBezTo>
                  <a:cubicBezTo>
                    <a:pt x="340233" y="544830"/>
                    <a:pt x="311404" y="539369"/>
                    <a:pt x="306832" y="538607"/>
                  </a:cubicBezTo>
                  <a:cubicBezTo>
                    <a:pt x="305689" y="535813"/>
                    <a:pt x="300736" y="520065"/>
                    <a:pt x="300736" y="498729"/>
                  </a:cubicBezTo>
                  <a:cubicBezTo>
                    <a:pt x="300736" y="477901"/>
                    <a:pt x="305562" y="451739"/>
                    <a:pt x="323723" y="426593"/>
                  </a:cubicBezTo>
                  <a:cubicBezTo>
                    <a:pt x="333629" y="413004"/>
                    <a:pt x="342900" y="405130"/>
                    <a:pt x="349758" y="400685"/>
                  </a:cubicBezTo>
                  <a:cubicBezTo>
                    <a:pt x="356235" y="396494"/>
                    <a:pt x="360426" y="395224"/>
                    <a:pt x="361061" y="395097"/>
                  </a:cubicBezTo>
                  <a:close/>
                  <a:moveTo>
                    <a:pt x="5969" y="647446"/>
                  </a:moveTo>
                  <a:lnTo>
                    <a:pt x="2921" y="655066"/>
                  </a:lnTo>
                  <a:lnTo>
                    <a:pt x="27940" y="667385"/>
                  </a:lnTo>
                  <a:lnTo>
                    <a:pt x="33274" y="654558"/>
                  </a:lnTo>
                  <a:lnTo>
                    <a:pt x="5969" y="647446"/>
                  </a:lnTo>
                  <a:close/>
                  <a:moveTo>
                    <a:pt x="315595" y="595376"/>
                  </a:moveTo>
                  <a:cubicBezTo>
                    <a:pt x="330200" y="595376"/>
                    <a:pt x="350647" y="595884"/>
                    <a:pt x="368427" y="598805"/>
                  </a:cubicBezTo>
                  <a:cubicBezTo>
                    <a:pt x="385318" y="601345"/>
                    <a:pt x="396367" y="600964"/>
                    <a:pt x="404495" y="613410"/>
                  </a:cubicBezTo>
                  <a:cubicBezTo>
                    <a:pt x="409194" y="620776"/>
                    <a:pt x="411226" y="626237"/>
                    <a:pt x="411226" y="632968"/>
                  </a:cubicBezTo>
                  <a:cubicBezTo>
                    <a:pt x="411226" y="642366"/>
                    <a:pt x="407035" y="653669"/>
                    <a:pt x="399923" y="674751"/>
                  </a:cubicBezTo>
                  <a:cubicBezTo>
                    <a:pt x="393954" y="692531"/>
                    <a:pt x="380238" y="719455"/>
                    <a:pt x="377825" y="724408"/>
                  </a:cubicBezTo>
                  <a:lnTo>
                    <a:pt x="375793" y="724408"/>
                  </a:lnTo>
                  <a:cubicBezTo>
                    <a:pt x="364109" y="724408"/>
                    <a:pt x="313563" y="721614"/>
                    <a:pt x="281940" y="672719"/>
                  </a:cubicBezTo>
                  <a:cubicBezTo>
                    <a:pt x="266065" y="648589"/>
                    <a:pt x="265049" y="631190"/>
                    <a:pt x="265049" y="626745"/>
                  </a:cubicBezTo>
                  <a:lnTo>
                    <a:pt x="265049" y="625602"/>
                  </a:lnTo>
                  <a:cubicBezTo>
                    <a:pt x="269621" y="614807"/>
                    <a:pt x="285242" y="601091"/>
                    <a:pt x="293116" y="597916"/>
                  </a:cubicBezTo>
                  <a:cubicBezTo>
                    <a:pt x="295656" y="597027"/>
                    <a:pt x="297561" y="596265"/>
                    <a:pt x="298958" y="595630"/>
                  </a:cubicBezTo>
                  <a:cubicBezTo>
                    <a:pt x="302387" y="595503"/>
                    <a:pt x="308356" y="595376"/>
                    <a:pt x="315595" y="595376"/>
                  </a:cubicBezTo>
                  <a:close/>
                  <a:moveTo>
                    <a:pt x="463677" y="349885"/>
                  </a:moveTo>
                  <a:cubicBezTo>
                    <a:pt x="373507" y="349885"/>
                    <a:pt x="289306" y="408686"/>
                    <a:pt x="257302" y="503174"/>
                  </a:cubicBezTo>
                  <a:cubicBezTo>
                    <a:pt x="248793" y="528574"/>
                    <a:pt x="244729" y="554355"/>
                    <a:pt x="244729" y="579882"/>
                  </a:cubicBezTo>
                  <a:cubicBezTo>
                    <a:pt x="244729" y="674751"/>
                    <a:pt x="300990" y="763651"/>
                    <a:pt x="390906" y="797179"/>
                  </a:cubicBezTo>
                  <a:cubicBezTo>
                    <a:pt x="415036" y="806196"/>
                    <a:pt x="439674" y="810514"/>
                    <a:pt x="463931" y="810514"/>
                  </a:cubicBezTo>
                  <a:cubicBezTo>
                    <a:pt x="493268" y="810514"/>
                    <a:pt x="522097" y="804291"/>
                    <a:pt x="548640" y="792607"/>
                  </a:cubicBezTo>
                  <a:lnTo>
                    <a:pt x="548640" y="749173"/>
                  </a:lnTo>
                  <a:cubicBezTo>
                    <a:pt x="536829" y="765429"/>
                    <a:pt x="518668" y="782193"/>
                    <a:pt x="491617" y="790702"/>
                  </a:cubicBezTo>
                  <a:cubicBezTo>
                    <a:pt x="479171" y="794639"/>
                    <a:pt x="469138" y="795655"/>
                    <a:pt x="461391" y="795655"/>
                  </a:cubicBezTo>
                  <a:cubicBezTo>
                    <a:pt x="449707" y="795655"/>
                    <a:pt x="443611" y="792988"/>
                    <a:pt x="443611" y="792988"/>
                  </a:cubicBezTo>
                  <a:cubicBezTo>
                    <a:pt x="434975" y="784860"/>
                    <a:pt x="427736" y="765302"/>
                    <a:pt x="427355" y="756539"/>
                  </a:cubicBezTo>
                  <a:cubicBezTo>
                    <a:pt x="427228" y="753872"/>
                    <a:pt x="427228" y="751840"/>
                    <a:pt x="427101" y="750316"/>
                  </a:cubicBezTo>
                  <a:cubicBezTo>
                    <a:pt x="429768" y="740664"/>
                    <a:pt x="439293" y="707263"/>
                    <a:pt x="451485" y="681482"/>
                  </a:cubicBezTo>
                  <a:cubicBezTo>
                    <a:pt x="459105" y="665353"/>
                    <a:pt x="462026" y="654050"/>
                    <a:pt x="475869" y="649986"/>
                  </a:cubicBezTo>
                  <a:cubicBezTo>
                    <a:pt x="480314" y="648589"/>
                    <a:pt x="484124" y="647827"/>
                    <a:pt x="487680" y="647827"/>
                  </a:cubicBezTo>
                  <a:cubicBezTo>
                    <a:pt x="499237" y="647827"/>
                    <a:pt x="507873" y="655701"/>
                    <a:pt x="529844" y="673481"/>
                  </a:cubicBezTo>
                  <a:cubicBezTo>
                    <a:pt x="535686" y="678180"/>
                    <a:pt x="542417" y="684530"/>
                    <a:pt x="548640" y="690753"/>
                  </a:cubicBezTo>
                  <a:lnTo>
                    <a:pt x="548640" y="495300"/>
                  </a:lnTo>
                  <a:cubicBezTo>
                    <a:pt x="542798" y="499110"/>
                    <a:pt x="536829" y="502793"/>
                    <a:pt x="530987" y="505968"/>
                  </a:cubicBezTo>
                  <a:cubicBezTo>
                    <a:pt x="522478" y="510540"/>
                    <a:pt x="515874" y="514985"/>
                    <a:pt x="509524" y="516763"/>
                  </a:cubicBezTo>
                  <a:lnTo>
                    <a:pt x="487934" y="513969"/>
                  </a:lnTo>
                  <a:cubicBezTo>
                    <a:pt x="474091" y="507111"/>
                    <a:pt x="472059" y="496443"/>
                    <a:pt x="462915" y="463804"/>
                  </a:cubicBezTo>
                  <a:cubicBezTo>
                    <a:pt x="457708" y="445770"/>
                    <a:pt x="453644" y="414909"/>
                    <a:pt x="453009" y="409956"/>
                  </a:cubicBezTo>
                  <a:cubicBezTo>
                    <a:pt x="454914" y="408305"/>
                    <a:pt x="461518" y="403225"/>
                    <a:pt x="471932" y="398018"/>
                  </a:cubicBezTo>
                  <a:cubicBezTo>
                    <a:pt x="484251" y="391922"/>
                    <a:pt x="501777" y="385699"/>
                    <a:pt x="522478" y="385699"/>
                  </a:cubicBezTo>
                  <a:cubicBezTo>
                    <a:pt x="530733" y="385699"/>
                    <a:pt x="539369" y="386715"/>
                    <a:pt x="548513" y="389001"/>
                  </a:cubicBezTo>
                  <a:lnTo>
                    <a:pt x="548513" y="367792"/>
                  </a:lnTo>
                  <a:cubicBezTo>
                    <a:pt x="544703" y="366141"/>
                    <a:pt x="540766" y="364490"/>
                    <a:pt x="536829" y="363093"/>
                  </a:cubicBezTo>
                  <a:cubicBezTo>
                    <a:pt x="512699" y="353949"/>
                    <a:pt x="487934" y="349758"/>
                    <a:pt x="463677" y="349758"/>
                  </a:cubicBezTo>
                  <a:close/>
                </a:path>
              </a:pathLst>
            </a:custGeom>
            <a:blipFill>
              <a:blip r:embed="rId46"/>
              <a:stretch>
                <a:fillRect l="-708" t="-716" r="-812" b="-780"/>
              </a:stretch>
            </a:blipFill>
          </p:spPr>
        </p:sp>
      </p:grpSp>
      <p:grpSp>
        <p:nvGrpSpPr>
          <p:cNvPr name="Group 77" id="77"/>
          <p:cNvGrpSpPr>
            <a:grpSpLocks noChangeAspect="true"/>
          </p:cNvGrpSpPr>
          <p:nvPr/>
        </p:nvGrpSpPr>
        <p:grpSpPr>
          <a:xfrm rot="0">
            <a:off x="4348744" y="6070844"/>
            <a:ext cx="206531" cy="318468"/>
            <a:chOff x="0" y="0"/>
            <a:chExt cx="275374" cy="424624"/>
          </a:xfrm>
        </p:grpSpPr>
        <p:sp>
          <p:nvSpPr>
            <p:cNvPr name="Freeform 78" id="78"/>
            <p:cNvSpPr/>
            <p:nvPr/>
          </p:nvSpPr>
          <p:spPr>
            <a:xfrm flipH="false" flipV="false" rot="0">
              <a:off x="-127" y="0"/>
              <a:ext cx="275209" cy="424561"/>
            </a:xfrm>
            <a:custGeom>
              <a:avLst/>
              <a:gdLst/>
              <a:ahLst/>
              <a:cxnLst/>
              <a:rect r="r" b="b" t="t" l="l"/>
              <a:pathLst>
                <a:path h="424561" w="275209">
                  <a:moveTo>
                    <a:pt x="65786" y="148844"/>
                  </a:moveTo>
                  <a:cubicBezTo>
                    <a:pt x="67945" y="150368"/>
                    <a:pt x="75565" y="156083"/>
                    <a:pt x="84074" y="165989"/>
                  </a:cubicBezTo>
                  <a:lnTo>
                    <a:pt x="84074" y="165989"/>
                  </a:lnTo>
                  <a:lnTo>
                    <a:pt x="44069" y="160401"/>
                  </a:lnTo>
                  <a:cubicBezTo>
                    <a:pt x="54229" y="154813"/>
                    <a:pt x="63246" y="150241"/>
                    <a:pt x="65786" y="148844"/>
                  </a:cubicBezTo>
                  <a:close/>
                  <a:moveTo>
                    <a:pt x="255524" y="269748"/>
                  </a:moveTo>
                  <a:cubicBezTo>
                    <a:pt x="254127" y="269748"/>
                    <a:pt x="252857" y="269748"/>
                    <a:pt x="251460" y="269875"/>
                  </a:cubicBezTo>
                  <a:lnTo>
                    <a:pt x="251460" y="269875"/>
                  </a:lnTo>
                  <a:cubicBezTo>
                    <a:pt x="252857" y="269875"/>
                    <a:pt x="254127" y="269875"/>
                    <a:pt x="255524" y="269748"/>
                  </a:cubicBezTo>
                  <a:close/>
                  <a:moveTo>
                    <a:pt x="251460" y="269875"/>
                  </a:moveTo>
                  <a:cubicBezTo>
                    <a:pt x="243967" y="270002"/>
                    <a:pt x="236093" y="270256"/>
                    <a:pt x="227838" y="270383"/>
                  </a:cubicBezTo>
                  <a:lnTo>
                    <a:pt x="227838" y="270383"/>
                  </a:lnTo>
                  <a:cubicBezTo>
                    <a:pt x="235712" y="270256"/>
                    <a:pt x="243586" y="270002"/>
                    <a:pt x="251460" y="269875"/>
                  </a:cubicBezTo>
                  <a:close/>
                  <a:moveTo>
                    <a:pt x="111760" y="273304"/>
                  </a:moveTo>
                  <a:cubicBezTo>
                    <a:pt x="110490" y="278892"/>
                    <a:pt x="109220" y="283337"/>
                    <a:pt x="107696" y="286893"/>
                  </a:cubicBezTo>
                  <a:cubicBezTo>
                    <a:pt x="104521" y="294767"/>
                    <a:pt x="101727" y="298323"/>
                    <a:pt x="101727" y="298323"/>
                  </a:cubicBezTo>
                  <a:cubicBezTo>
                    <a:pt x="94996" y="302387"/>
                    <a:pt x="82931" y="304419"/>
                    <a:pt x="73533" y="304419"/>
                  </a:cubicBezTo>
                  <a:cubicBezTo>
                    <a:pt x="69469" y="304419"/>
                    <a:pt x="65913" y="304165"/>
                    <a:pt x="63627" y="303276"/>
                  </a:cubicBezTo>
                  <a:cubicBezTo>
                    <a:pt x="60960" y="302641"/>
                    <a:pt x="59055" y="301879"/>
                    <a:pt x="57658" y="301625"/>
                  </a:cubicBezTo>
                  <a:cubicBezTo>
                    <a:pt x="52070" y="297688"/>
                    <a:pt x="38354" y="287782"/>
                    <a:pt x="24130" y="275717"/>
                  </a:cubicBezTo>
                  <a:lnTo>
                    <a:pt x="111633" y="273304"/>
                  </a:lnTo>
                  <a:close/>
                  <a:moveTo>
                    <a:pt x="127" y="0"/>
                  </a:moveTo>
                  <a:lnTo>
                    <a:pt x="127" y="21209"/>
                  </a:lnTo>
                  <a:cubicBezTo>
                    <a:pt x="3683" y="22098"/>
                    <a:pt x="7239" y="23241"/>
                    <a:pt x="10922" y="24511"/>
                  </a:cubicBezTo>
                  <a:cubicBezTo>
                    <a:pt x="26289" y="30353"/>
                    <a:pt x="36195" y="37211"/>
                    <a:pt x="42418" y="42799"/>
                  </a:cubicBezTo>
                  <a:cubicBezTo>
                    <a:pt x="47879" y="47625"/>
                    <a:pt x="50292" y="51435"/>
                    <a:pt x="50673" y="52197"/>
                  </a:cubicBezTo>
                  <a:cubicBezTo>
                    <a:pt x="51181" y="54356"/>
                    <a:pt x="51308" y="56642"/>
                    <a:pt x="51308" y="59182"/>
                  </a:cubicBezTo>
                  <a:cubicBezTo>
                    <a:pt x="51308" y="70993"/>
                    <a:pt x="47244" y="86106"/>
                    <a:pt x="43434" y="92075"/>
                  </a:cubicBezTo>
                  <a:cubicBezTo>
                    <a:pt x="41656" y="94742"/>
                    <a:pt x="40386" y="96393"/>
                    <a:pt x="39751" y="97917"/>
                  </a:cubicBezTo>
                  <a:cubicBezTo>
                    <a:pt x="33401" y="103124"/>
                    <a:pt x="17526" y="115824"/>
                    <a:pt x="0" y="127381"/>
                  </a:cubicBezTo>
                  <a:lnTo>
                    <a:pt x="0" y="322707"/>
                  </a:lnTo>
                  <a:cubicBezTo>
                    <a:pt x="9271" y="331851"/>
                    <a:pt x="17272" y="340741"/>
                    <a:pt x="19304" y="342900"/>
                  </a:cubicBezTo>
                  <a:cubicBezTo>
                    <a:pt x="18415" y="345948"/>
                    <a:pt x="14351" y="359664"/>
                    <a:pt x="4064" y="375285"/>
                  </a:cubicBezTo>
                  <a:cubicBezTo>
                    <a:pt x="2794" y="377190"/>
                    <a:pt x="1397" y="379222"/>
                    <a:pt x="0" y="381254"/>
                  </a:cubicBezTo>
                  <a:lnTo>
                    <a:pt x="0" y="424561"/>
                  </a:lnTo>
                  <a:cubicBezTo>
                    <a:pt x="54991" y="400304"/>
                    <a:pt x="100330" y="352806"/>
                    <a:pt x="121666" y="289052"/>
                  </a:cubicBezTo>
                  <a:cubicBezTo>
                    <a:pt x="123444" y="283591"/>
                    <a:pt x="125095" y="278257"/>
                    <a:pt x="126492" y="272796"/>
                  </a:cubicBezTo>
                  <a:lnTo>
                    <a:pt x="213741" y="270637"/>
                  </a:lnTo>
                  <a:cubicBezTo>
                    <a:pt x="234188" y="270256"/>
                    <a:pt x="254762" y="269748"/>
                    <a:pt x="275209" y="269367"/>
                  </a:cubicBezTo>
                  <a:lnTo>
                    <a:pt x="275209" y="269240"/>
                  </a:lnTo>
                  <a:cubicBezTo>
                    <a:pt x="273304" y="269240"/>
                    <a:pt x="271399" y="269240"/>
                    <a:pt x="269494" y="269367"/>
                  </a:cubicBezTo>
                  <a:lnTo>
                    <a:pt x="269494" y="269367"/>
                  </a:lnTo>
                  <a:cubicBezTo>
                    <a:pt x="271526" y="269367"/>
                    <a:pt x="273431" y="269240"/>
                    <a:pt x="275209" y="269240"/>
                  </a:cubicBezTo>
                  <a:lnTo>
                    <a:pt x="275209" y="192405"/>
                  </a:lnTo>
                  <a:lnTo>
                    <a:pt x="131191" y="172466"/>
                  </a:lnTo>
                  <a:cubicBezTo>
                    <a:pt x="118618" y="97409"/>
                    <a:pt x="70993" y="30988"/>
                    <a:pt x="127" y="0"/>
                  </a:cubicBezTo>
                  <a:close/>
                </a:path>
              </a:pathLst>
            </a:custGeom>
            <a:blipFill>
              <a:blip r:embed="rId47"/>
              <a:stretch>
                <a:fillRect l="-3022" t="-2025" r="-88200" b="-1495"/>
              </a:stretch>
            </a:blipFill>
          </p:spPr>
        </p:sp>
      </p:grpSp>
      <p:grpSp>
        <p:nvGrpSpPr>
          <p:cNvPr name="Group 79" id="79"/>
          <p:cNvGrpSpPr>
            <a:grpSpLocks noChangeAspect="true"/>
          </p:cNvGrpSpPr>
          <p:nvPr/>
        </p:nvGrpSpPr>
        <p:grpSpPr>
          <a:xfrm rot="0">
            <a:off x="2574350" y="5248923"/>
            <a:ext cx="2061153" cy="1756696"/>
            <a:chOff x="0" y="0"/>
            <a:chExt cx="2061159" cy="1756702"/>
          </a:xfrm>
        </p:grpSpPr>
        <p:sp>
          <p:nvSpPr>
            <p:cNvPr name="Freeform 80" id="80"/>
            <p:cNvSpPr/>
            <p:nvPr/>
          </p:nvSpPr>
          <p:spPr>
            <a:xfrm flipH="false" flipV="false" rot="0">
              <a:off x="63500" y="63500"/>
              <a:ext cx="1934210" cy="1629791"/>
            </a:xfrm>
            <a:custGeom>
              <a:avLst/>
              <a:gdLst/>
              <a:ahLst/>
              <a:cxnLst/>
              <a:rect r="r" b="b" t="t" l="l"/>
              <a:pathLst>
                <a:path h="1629791" w="1934210">
                  <a:moveTo>
                    <a:pt x="16764" y="1596263"/>
                  </a:moveTo>
                  <a:lnTo>
                    <a:pt x="1917446" y="1596263"/>
                  </a:lnTo>
                  <a:lnTo>
                    <a:pt x="1917446" y="1613027"/>
                  </a:lnTo>
                  <a:lnTo>
                    <a:pt x="1900682" y="1613027"/>
                  </a:lnTo>
                  <a:lnTo>
                    <a:pt x="1900682" y="16764"/>
                  </a:lnTo>
                  <a:lnTo>
                    <a:pt x="1917446" y="16764"/>
                  </a:lnTo>
                  <a:lnTo>
                    <a:pt x="1917446" y="33401"/>
                  </a:lnTo>
                  <a:lnTo>
                    <a:pt x="16764" y="33401"/>
                  </a:lnTo>
                  <a:lnTo>
                    <a:pt x="16764" y="16764"/>
                  </a:lnTo>
                  <a:lnTo>
                    <a:pt x="33401" y="16764"/>
                  </a:lnTo>
                  <a:lnTo>
                    <a:pt x="33401" y="1613027"/>
                  </a:lnTo>
                  <a:lnTo>
                    <a:pt x="16764" y="1613027"/>
                  </a:lnTo>
                  <a:lnTo>
                    <a:pt x="16764" y="1596263"/>
                  </a:lnTo>
                  <a:moveTo>
                    <a:pt x="16764" y="1629664"/>
                  </a:moveTo>
                  <a:lnTo>
                    <a:pt x="0" y="1629664"/>
                  </a:lnTo>
                  <a:lnTo>
                    <a:pt x="0" y="1612900"/>
                  </a:lnTo>
                  <a:lnTo>
                    <a:pt x="0" y="16764"/>
                  </a:lnTo>
                  <a:lnTo>
                    <a:pt x="0" y="0"/>
                  </a:lnTo>
                  <a:lnTo>
                    <a:pt x="16764" y="0"/>
                  </a:lnTo>
                  <a:lnTo>
                    <a:pt x="1917446" y="0"/>
                  </a:lnTo>
                  <a:lnTo>
                    <a:pt x="1934210" y="0"/>
                  </a:lnTo>
                  <a:lnTo>
                    <a:pt x="1934210" y="16764"/>
                  </a:lnTo>
                  <a:lnTo>
                    <a:pt x="1934210" y="1613027"/>
                  </a:lnTo>
                  <a:lnTo>
                    <a:pt x="1934210" y="1629791"/>
                  </a:lnTo>
                  <a:lnTo>
                    <a:pt x="1917446" y="1629791"/>
                  </a:lnTo>
                  <a:lnTo>
                    <a:pt x="16764" y="1629791"/>
                  </a:lnTo>
                  <a:close/>
                </a:path>
              </a:pathLst>
            </a:custGeom>
            <a:solidFill>
              <a:srgbClr val="DCDDDE"/>
            </a:solidFill>
          </p:spPr>
        </p:sp>
        <p:sp>
          <p:nvSpPr>
            <p:cNvPr name="Freeform 81" id="81"/>
            <p:cNvSpPr/>
            <p:nvPr/>
          </p:nvSpPr>
          <p:spPr>
            <a:xfrm flipH="false" flipV="false" rot="0">
              <a:off x="1733423" y="63500"/>
              <a:ext cx="264287" cy="272034"/>
            </a:xfrm>
            <a:custGeom>
              <a:avLst/>
              <a:gdLst/>
              <a:ahLst/>
              <a:cxnLst/>
              <a:rect r="r" b="b" t="t" l="l"/>
              <a:pathLst>
                <a:path h="272034" w="264287">
                  <a:moveTo>
                    <a:pt x="0" y="272034"/>
                  </a:moveTo>
                  <a:lnTo>
                    <a:pt x="264287" y="272034"/>
                  </a:lnTo>
                  <a:lnTo>
                    <a:pt x="264287" y="0"/>
                  </a:lnTo>
                  <a:lnTo>
                    <a:pt x="0" y="0"/>
                  </a:lnTo>
                  <a:close/>
                </a:path>
              </a:pathLst>
            </a:custGeom>
            <a:solidFill>
              <a:srgbClr val="2AACE3"/>
            </a:solidFill>
          </p:spPr>
        </p:sp>
      </p:grpSp>
      <p:sp>
        <p:nvSpPr>
          <p:cNvPr name="TextBox 82" id="82"/>
          <p:cNvSpPr txBox="true"/>
          <p:nvPr/>
        </p:nvSpPr>
        <p:spPr>
          <a:xfrm rot="0">
            <a:off x="193805"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16</a:t>
            </a:r>
          </a:p>
        </p:txBody>
      </p:sp>
      <p:sp>
        <p:nvSpPr>
          <p:cNvPr name="TextBox 83" id="83"/>
          <p:cNvSpPr txBox="true"/>
          <p:nvPr/>
        </p:nvSpPr>
        <p:spPr>
          <a:xfrm rot="0">
            <a:off x="571500" y="347834"/>
            <a:ext cx="2919441"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REAR WHEEL REMOVAL &amp; INSTALLATION</a:t>
            </a:r>
          </a:p>
        </p:txBody>
      </p:sp>
      <p:sp>
        <p:nvSpPr>
          <p:cNvPr name="TextBox 84" id="84"/>
          <p:cNvSpPr txBox="true"/>
          <p:nvPr/>
        </p:nvSpPr>
        <p:spPr>
          <a:xfrm rot="0">
            <a:off x="2226107" y="1282027"/>
            <a:ext cx="73190" cy="189386"/>
          </a:xfrm>
          <a:prstGeom prst="rect">
            <a:avLst/>
          </a:prstGeom>
        </p:spPr>
        <p:txBody>
          <a:bodyPr anchor="t" rtlCol="false" tIns="0" lIns="0" bIns="0" rIns="0">
            <a:spAutoFit/>
          </a:bodyPr>
          <a:lstStyle/>
          <a:p>
            <a:pPr algn="l">
              <a:lnSpc>
                <a:spcPts val="1547"/>
              </a:lnSpc>
            </a:pPr>
            <a:r>
              <a:rPr lang="en-US" sz="1105" spc="-27">
                <a:solidFill>
                  <a:srgbClr val="FFFFFF"/>
                </a:solidFill>
                <a:latin typeface="IBM Plex Sans Condensed"/>
                <a:ea typeface="IBM Plex Sans Condensed"/>
                <a:cs typeface="IBM Plex Sans Condensed"/>
                <a:sym typeface="IBM Plex Sans Condensed"/>
              </a:rPr>
              <a:t>1</a:t>
            </a:r>
          </a:p>
        </p:txBody>
      </p:sp>
      <p:sp>
        <p:nvSpPr>
          <p:cNvPr name="TextBox 85" id="85"/>
          <p:cNvSpPr txBox="true"/>
          <p:nvPr/>
        </p:nvSpPr>
        <p:spPr>
          <a:xfrm rot="0">
            <a:off x="2226107" y="3305823"/>
            <a:ext cx="73190" cy="189386"/>
          </a:xfrm>
          <a:prstGeom prst="rect">
            <a:avLst/>
          </a:prstGeom>
        </p:spPr>
        <p:txBody>
          <a:bodyPr anchor="t" rtlCol="false" tIns="0" lIns="0" bIns="0" rIns="0">
            <a:spAutoFit/>
          </a:bodyPr>
          <a:lstStyle/>
          <a:p>
            <a:pPr algn="l">
              <a:lnSpc>
                <a:spcPts val="1547"/>
              </a:lnSpc>
            </a:pPr>
            <a:r>
              <a:rPr lang="en-US" sz="1105" spc="-27">
                <a:solidFill>
                  <a:srgbClr val="FFFFFF"/>
                </a:solidFill>
                <a:latin typeface="IBM Plex Sans Condensed"/>
                <a:ea typeface="IBM Plex Sans Condensed"/>
                <a:cs typeface="IBM Plex Sans Condensed"/>
                <a:sym typeface="IBM Plex Sans Condensed"/>
              </a:rPr>
              <a:t>3</a:t>
            </a:r>
          </a:p>
        </p:txBody>
      </p:sp>
      <p:sp>
        <p:nvSpPr>
          <p:cNvPr name="TextBox 86" id="86"/>
          <p:cNvSpPr txBox="true"/>
          <p:nvPr/>
        </p:nvSpPr>
        <p:spPr>
          <a:xfrm rot="0">
            <a:off x="2226107" y="5329618"/>
            <a:ext cx="73190" cy="189386"/>
          </a:xfrm>
          <a:prstGeom prst="rect">
            <a:avLst/>
          </a:prstGeom>
        </p:spPr>
        <p:txBody>
          <a:bodyPr anchor="t" rtlCol="false" tIns="0" lIns="0" bIns="0" rIns="0">
            <a:spAutoFit/>
          </a:bodyPr>
          <a:lstStyle/>
          <a:p>
            <a:pPr algn="l">
              <a:lnSpc>
                <a:spcPts val="1547"/>
              </a:lnSpc>
            </a:pPr>
            <a:r>
              <a:rPr lang="en-US" sz="1105" spc="-27">
                <a:solidFill>
                  <a:srgbClr val="FFFFFF"/>
                </a:solidFill>
                <a:latin typeface="IBM Plex Sans Condensed"/>
                <a:ea typeface="IBM Plex Sans Condensed"/>
                <a:cs typeface="IBM Plex Sans Condensed"/>
                <a:sym typeface="IBM Plex Sans Condensed"/>
              </a:rPr>
              <a:t>5</a:t>
            </a:r>
          </a:p>
        </p:txBody>
      </p:sp>
      <p:sp>
        <p:nvSpPr>
          <p:cNvPr name="TextBox 87" id="87"/>
          <p:cNvSpPr txBox="true"/>
          <p:nvPr/>
        </p:nvSpPr>
        <p:spPr>
          <a:xfrm rot="0">
            <a:off x="4406760" y="1282027"/>
            <a:ext cx="73190" cy="189386"/>
          </a:xfrm>
          <a:prstGeom prst="rect">
            <a:avLst/>
          </a:prstGeom>
        </p:spPr>
        <p:txBody>
          <a:bodyPr anchor="t" rtlCol="false" tIns="0" lIns="0" bIns="0" rIns="0">
            <a:spAutoFit/>
          </a:bodyPr>
          <a:lstStyle/>
          <a:p>
            <a:pPr algn="l">
              <a:lnSpc>
                <a:spcPts val="1547"/>
              </a:lnSpc>
            </a:pPr>
            <a:r>
              <a:rPr lang="en-US" sz="1105" spc="-27">
                <a:solidFill>
                  <a:srgbClr val="FFFFFF"/>
                </a:solidFill>
                <a:latin typeface="IBM Plex Sans Condensed"/>
                <a:ea typeface="IBM Plex Sans Condensed"/>
                <a:cs typeface="IBM Plex Sans Condensed"/>
                <a:sym typeface="IBM Plex Sans Condensed"/>
              </a:rPr>
              <a:t>2</a:t>
            </a:r>
          </a:p>
        </p:txBody>
      </p:sp>
      <p:sp>
        <p:nvSpPr>
          <p:cNvPr name="TextBox 88" id="88"/>
          <p:cNvSpPr txBox="true"/>
          <p:nvPr/>
        </p:nvSpPr>
        <p:spPr>
          <a:xfrm rot="0">
            <a:off x="4406760" y="3305823"/>
            <a:ext cx="73190" cy="189386"/>
          </a:xfrm>
          <a:prstGeom prst="rect">
            <a:avLst/>
          </a:prstGeom>
        </p:spPr>
        <p:txBody>
          <a:bodyPr anchor="t" rtlCol="false" tIns="0" lIns="0" bIns="0" rIns="0">
            <a:spAutoFit/>
          </a:bodyPr>
          <a:lstStyle/>
          <a:p>
            <a:pPr algn="l">
              <a:lnSpc>
                <a:spcPts val="1547"/>
              </a:lnSpc>
            </a:pPr>
            <a:r>
              <a:rPr lang="en-US" sz="1105" spc="-27">
                <a:solidFill>
                  <a:srgbClr val="FFFFFF"/>
                </a:solidFill>
                <a:latin typeface="IBM Plex Sans Condensed"/>
                <a:ea typeface="IBM Plex Sans Condensed"/>
                <a:cs typeface="IBM Plex Sans Condensed"/>
                <a:sym typeface="IBM Plex Sans Condensed"/>
              </a:rPr>
              <a:t>4</a:t>
            </a:r>
          </a:p>
        </p:txBody>
      </p:sp>
      <p:sp>
        <p:nvSpPr>
          <p:cNvPr name="TextBox 89" id="89"/>
          <p:cNvSpPr txBox="true"/>
          <p:nvPr/>
        </p:nvSpPr>
        <p:spPr>
          <a:xfrm rot="0">
            <a:off x="4406760" y="5329618"/>
            <a:ext cx="73190" cy="189386"/>
          </a:xfrm>
          <a:prstGeom prst="rect">
            <a:avLst/>
          </a:prstGeom>
        </p:spPr>
        <p:txBody>
          <a:bodyPr anchor="t" rtlCol="false" tIns="0" lIns="0" bIns="0" rIns="0">
            <a:spAutoFit/>
          </a:bodyPr>
          <a:lstStyle/>
          <a:p>
            <a:pPr algn="l">
              <a:lnSpc>
                <a:spcPts val="1547"/>
              </a:lnSpc>
            </a:pPr>
            <a:r>
              <a:rPr lang="en-US" sz="1105" spc="-27">
                <a:solidFill>
                  <a:srgbClr val="FFFFFF"/>
                </a:solidFill>
                <a:latin typeface="IBM Plex Sans Condensed"/>
                <a:ea typeface="IBM Plex Sans Condensed"/>
                <a:cs typeface="IBM Plex Sans Condensed"/>
                <a:sym typeface="IBM Plex Sans Condensed"/>
              </a:rPr>
              <a:t>6</a:t>
            </a:r>
          </a:p>
        </p:txBody>
      </p:sp>
      <p:sp>
        <p:nvSpPr>
          <p:cNvPr name="TextBox 90" id="90"/>
          <p:cNvSpPr txBox="true"/>
          <p:nvPr/>
        </p:nvSpPr>
        <p:spPr>
          <a:xfrm rot="0">
            <a:off x="457200" y="746646"/>
            <a:ext cx="3089862" cy="163982"/>
          </a:xfrm>
          <a:prstGeom prst="rect">
            <a:avLst/>
          </a:prstGeom>
        </p:spPr>
        <p:txBody>
          <a:bodyPr anchor="t" rtlCol="false" tIns="0" lIns="0" bIns="0" rIns="0">
            <a:spAutoFit/>
          </a:bodyPr>
          <a:lstStyle/>
          <a:p>
            <a:pPr algn="l">
              <a:lnSpc>
                <a:spcPts val="1330"/>
              </a:lnSpc>
            </a:pPr>
            <a:r>
              <a:rPr lang="en-US" sz="950" spc="10">
                <a:solidFill>
                  <a:srgbClr val="000000"/>
                </a:solidFill>
                <a:latin typeface="IBM Plex Sans Condensed"/>
                <a:ea typeface="IBM Plex Sans Condensed"/>
                <a:cs typeface="IBM Plex Sans Condensed"/>
                <a:sym typeface="IBM Plex Sans Condensed"/>
              </a:rPr>
              <a:t>See bike manufacturer for additional wheel removal details.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7300" y="1409700"/>
            <a:ext cx="2197103" cy="2286000"/>
          </a:xfrm>
          <a:custGeom>
            <a:avLst/>
            <a:gdLst/>
            <a:ahLst/>
            <a:cxnLst/>
            <a:rect r="r" b="b" t="t" l="l"/>
            <a:pathLst>
              <a:path h="2286000" w="2197103">
                <a:moveTo>
                  <a:pt x="0" y="0"/>
                </a:moveTo>
                <a:lnTo>
                  <a:pt x="2197103" y="0"/>
                </a:lnTo>
                <a:lnTo>
                  <a:pt x="2197103" y="2286000"/>
                </a:lnTo>
                <a:lnTo>
                  <a:pt x="0" y="2286000"/>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457200" y="0"/>
            <a:ext cx="4114800" cy="204026"/>
            <a:chOff x="0" y="0"/>
            <a:chExt cx="4114800" cy="204026"/>
          </a:xfrm>
        </p:grpSpPr>
        <p:sp>
          <p:nvSpPr>
            <p:cNvPr name="Freeform 4" id="4"/>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5" id="5"/>
          <p:cNvGrpSpPr>
            <a:grpSpLocks noChangeAspect="true"/>
          </p:cNvGrpSpPr>
          <p:nvPr/>
        </p:nvGrpSpPr>
        <p:grpSpPr>
          <a:xfrm rot="0">
            <a:off x="4565647" y="342900"/>
            <a:ext cx="6353" cy="285750"/>
            <a:chOff x="0" y="0"/>
            <a:chExt cx="6350" cy="285750"/>
          </a:xfrm>
        </p:grpSpPr>
        <p:sp>
          <p:nvSpPr>
            <p:cNvPr name="Freeform 6" id="6"/>
            <p:cNvSpPr/>
            <p:nvPr/>
          </p:nvSpPr>
          <p:spPr>
            <a:xfrm flipH="false" flipV="false" rot="0">
              <a:off x="0" y="0"/>
              <a:ext cx="6350" cy="285750"/>
            </a:xfrm>
            <a:custGeom>
              <a:avLst/>
              <a:gdLst/>
              <a:ahLst/>
              <a:cxnLst/>
              <a:rect r="r" b="b" t="t" l="l"/>
              <a:pathLst>
                <a:path h="285750" w="6350">
                  <a:moveTo>
                    <a:pt x="0" y="285750"/>
                  </a:moveTo>
                  <a:lnTo>
                    <a:pt x="0" y="0"/>
                  </a:lnTo>
                  <a:lnTo>
                    <a:pt x="6350" y="0"/>
                  </a:lnTo>
                  <a:lnTo>
                    <a:pt x="6350" y="285750"/>
                  </a:lnTo>
                  <a:close/>
                </a:path>
              </a:pathLst>
            </a:custGeom>
            <a:solidFill>
              <a:srgbClr val="000000"/>
            </a:solidFill>
          </p:spPr>
        </p:sp>
      </p:grpSp>
      <p:grpSp>
        <p:nvGrpSpPr>
          <p:cNvPr name="Group 7" id="7"/>
          <p:cNvGrpSpPr>
            <a:grpSpLocks noChangeAspect="true"/>
          </p:cNvGrpSpPr>
          <p:nvPr/>
        </p:nvGrpSpPr>
        <p:grpSpPr>
          <a:xfrm rot="0">
            <a:off x="2639263" y="1760401"/>
            <a:ext cx="253394" cy="254613"/>
            <a:chOff x="0" y="0"/>
            <a:chExt cx="337858" cy="339484"/>
          </a:xfrm>
        </p:grpSpPr>
        <p:sp>
          <p:nvSpPr>
            <p:cNvPr name="Freeform 8" id="8"/>
            <p:cNvSpPr/>
            <p:nvPr/>
          </p:nvSpPr>
          <p:spPr>
            <a:xfrm flipH="false" flipV="false" rot="0">
              <a:off x="0" y="0"/>
              <a:ext cx="337820" cy="339471"/>
            </a:xfrm>
            <a:custGeom>
              <a:avLst/>
              <a:gdLst/>
              <a:ahLst/>
              <a:cxnLst/>
              <a:rect r="r" b="b" t="t" l="l"/>
              <a:pathLst>
                <a:path h="339471" w="337820">
                  <a:moveTo>
                    <a:pt x="55626" y="0"/>
                  </a:moveTo>
                  <a:cubicBezTo>
                    <a:pt x="55499" y="0"/>
                    <a:pt x="55372" y="0"/>
                    <a:pt x="55245" y="0"/>
                  </a:cubicBezTo>
                  <a:lnTo>
                    <a:pt x="55245" y="0"/>
                  </a:lnTo>
                  <a:cubicBezTo>
                    <a:pt x="55118" y="0"/>
                    <a:pt x="54991" y="0"/>
                    <a:pt x="54864" y="0"/>
                  </a:cubicBezTo>
                  <a:cubicBezTo>
                    <a:pt x="54737" y="0"/>
                    <a:pt x="54864" y="0"/>
                    <a:pt x="54737" y="0"/>
                  </a:cubicBezTo>
                  <a:cubicBezTo>
                    <a:pt x="54610" y="0"/>
                    <a:pt x="54483" y="0"/>
                    <a:pt x="54356" y="0"/>
                  </a:cubicBezTo>
                  <a:lnTo>
                    <a:pt x="54356" y="0"/>
                  </a:lnTo>
                  <a:cubicBezTo>
                    <a:pt x="54229" y="0"/>
                    <a:pt x="54102" y="0"/>
                    <a:pt x="53975" y="0"/>
                  </a:cubicBezTo>
                  <a:lnTo>
                    <a:pt x="53975" y="0"/>
                  </a:lnTo>
                  <a:cubicBezTo>
                    <a:pt x="53848" y="0"/>
                    <a:pt x="53721" y="0"/>
                    <a:pt x="53594" y="0"/>
                  </a:cubicBezTo>
                  <a:cubicBezTo>
                    <a:pt x="53467" y="0"/>
                    <a:pt x="53467" y="0"/>
                    <a:pt x="53467" y="0"/>
                  </a:cubicBezTo>
                  <a:cubicBezTo>
                    <a:pt x="53467" y="0"/>
                    <a:pt x="53213" y="0"/>
                    <a:pt x="53086" y="0"/>
                  </a:cubicBezTo>
                  <a:lnTo>
                    <a:pt x="52959" y="0"/>
                  </a:lnTo>
                  <a:cubicBezTo>
                    <a:pt x="52832" y="0"/>
                    <a:pt x="52705" y="0"/>
                    <a:pt x="52578" y="127"/>
                  </a:cubicBezTo>
                  <a:cubicBezTo>
                    <a:pt x="52451" y="254"/>
                    <a:pt x="52451" y="127"/>
                    <a:pt x="52451" y="127"/>
                  </a:cubicBezTo>
                  <a:cubicBezTo>
                    <a:pt x="52451" y="127"/>
                    <a:pt x="52197" y="127"/>
                    <a:pt x="52070" y="127"/>
                  </a:cubicBezTo>
                  <a:cubicBezTo>
                    <a:pt x="51943" y="127"/>
                    <a:pt x="51943" y="127"/>
                    <a:pt x="51943" y="127"/>
                  </a:cubicBezTo>
                  <a:cubicBezTo>
                    <a:pt x="51943" y="127"/>
                    <a:pt x="51689" y="127"/>
                    <a:pt x="51562" y="127"/>
                  </a:cubicBezTo>
                  <a:cubicBezTo>
                    <a:pt x="51435" y="127"/>
                    <a:pt x="51435" y="127"/>
                    <a:pt x="51435" y="127"/>
                  </a:cubicBezTo>
                  <a:cubicBezTo>
                    <a:pt x="51435" y="127"/>
                    <a:pt x="51181" y="127"/>
                    <a:pt x="51054" y="254"/>
                  </a:cubicBezTo>
                  <a:cubicBezTo>
                    <a:pt x="50927" y="381"/>
                    <a:pt x="50927" y="254"/>
                    <a:pt x="50927" y="254"/>
                  </a:cubicBezTo>
                  <a:cubicBezTo>
                    <a:pt x="50927" y="254"/>
                    <a:pt x="50800" y="254"/>
                    <a:pt x="50673" y="254"/>
                  </a:cubicBezTo>
                  <a:cubicBezTo>
                    <a:pt x="50546" y="254"/>
                    <a:pt x="50546" y="254"/>
                    <a:pt x="50546" y="254"/>
                  </a:cubicBezTo>
                  <a:cubicBezTo>
                    <a:pt x="50546" y="254"/>
                    <a:pt x="50292" y="381"/>
                    <a:pt x="50165" y="381"/>
                  </a:cubicBezTo>
                  <a:cubicBezTo>
                    <a:pt x="50038" y="381"/>
                    <a:pt x="50038" y="381"/>
                    <a:pt x="50038" y="381"/>
                  </a:cubicBezTo>
                  <a:cubicBezTo>
                    <a:pt x="50038" y="381"/>
                    <a:pt x="49911" y="381"/>
                    <a:pt x="49784" y="508"/>
                  </a:cubicBezTo>
                  <a:cubicBezTo>
                    <a:pt x="49657" y="635"/>
                    <a:pt x="49657" y="508"/>
                    <a:pt x="49530" y="635"/>
                  </a:cubicBezTo>
                  <a:cubicBezTo>
                    <a:pt x="49403" y="762"/>
                    <a:pt x="49276" y="635"/>
                    <a:pt x="49149" y="762"/>
                  </a:cubicBezTo>
                  <a:cubicBezTo>
                    <a:pt x="49022" y="889"/>
                    <a:pt x="49022" y="762"/>
                    <a:pt x="48895" y="889"/>
                  </a:cubicBezTo>
                  <a:cubicBezTo>
                    <a:pt x="48768" y="1016"/>
                    <a:pt x="48768" y="889"/>
                    <a:pt x="48768" y="889"/>
                  </a:cubicBezTo>
                  <a:cubicBezTo>
                    <a:pt x="48768" y="889"/>
                    <a:pt x="48514" y="1016"/>
                    <a:pt x="48387" y="1016"/>
                  </a:cubicBezTo>
                  <a:cubicBezTo>
                    <a:pt x="48260" y="1016"/>
                    <a:pt x="48260" y="1016"/>
                    <a:pt x="48260" y="1016"/>
                  </a:cubicBezTo>
                  <a:cubicBezTo>
                    <a:pt x="48260" y="1016"/>
                    <a:pt x="48133" y="1016"/>
                    <a:pt x="48006" y="1143"/>
                  </a:cubicBezTo>
                  <a:cubicBezTo>
                    <a:pt x="47879" y="1270"/>
                    <a:pt x="47879" y="1143"/>
                    <a:pt x="47879" y="1143"/>
                  </a:cubicBezTo>
                  <a:cubicBezTo>
                    <a:pt x="47879" y="1143"/>
                    <a:pt x="47498" y="1270"/>
                    <a:pt x="47371" y="1270"/>
                  </a:cubicBezTo>
                  <a:cubicBezTo>
                    <a:pt x="47244" y="1270"/>
                    <a:pt x="47244" y="1270"/>
                    <a:pt x="47244" y="1270"/>
                  </a:cubicBezTo>
                  <a:cubicBezTo>
                    <a:pt x="46990" y="1397"/>
                    <a:pt x="46609" y="1524"/>
                    <a:pt x="46355" y="1524"/>
                  </a:cubicBezTo>
                  <a:cubicBezTo>
                    <a:pt x="46355" y="1524"/>
                    <a:pt x="46228" y="1524"/>
                    <a:pt x="46228" y="1524"/>
                  </a:cubicBezTo>
                  <a:cubicBezTo>
                    <a:pt x="29464" y="7747"/>
                    <a:pt x="7366" y="26924"/>
                    <a:pt x="1524" y="62484"/>
                  </a:cubicBezTo>
                  <a:cubicBezTo>
                    <a:pt x="1524" y="62484"/>
                    <a:pt x="1524" y="62484"/>
                    <a:pt x="1524" y="62484"/>
                  </a:cubicBezTo>
                  <a:cubicBezTo>
                    <a:pt x="1397" y="62992"/>
                    <a:pt x="1397" y="63373"/>
                    <a:pt x="1270" y="63881"/>
                  </a:cubicBezTo>
                  <a:cubicBezTo>
                    <a:pt x="1270" y="63881"/>
                    <a:pt x="1270" y="63881"/>
                    <a:pt x="1270" y="64008"/>
                  </a:cubicBezTo>
                  <a:cubicBezTo>
                    <a:pt x="1270" y="64262"/>
                    <a:pt x="1143" y="64389"/>
                    <a:pt x="1143" y="64643"/>
                  </a:cubicBezTo>
                  <a:cubicBezTo>
                    <a:pt x="1143" y="64770"/>
                    <a:pt x="1143" y="64770"/>
                    <a:pt x="1143" y="64897"/>
                  </a:cubicBezTo>
                  <a:cubicBezTo>
                    <a:pt x="1143" y="65278"/>
                    <a:pt x="1016" y="65532"/>
                    <a:pt x="1016" y="65786"/>
                  </a:cubicBezTo>
                  <a:cubicBezTo>
                    <a:pt x="1016" y="65913"/>
                    <a:pt x="1016" y="66167"/>
                    <a:pt x="889" y="66294"/>
                  </a:cubicBezTo>
                  <a:cubicBezTo>
                    <a:pt x="762" y="66421"/>
                    <a:pt x="889" y="66675"/>
                    <a:pt x="889" y="66802"/>
                  </a:cubicBezTo>
                  <a:cubicBezTo>
                    <a:pt x="889" y="66929"/>
                    <a:pt x="762" y="67437"/>
                    <a:pt x="762" y="67691"/>
                  </a:cubicBezTo>
                  <a:cubicBezTo>
                    <a:pt x="762" y="67818"/>
                    <a:pt x="762" y="67945"/>
                    <a:pt x="762" y="68072"/>
                  </a:cubicBezTo>
                  <a:cubicBezTo>
                    <a:pt x="762" y="68199"/>
                    <a:pt x="635" y="68580"/>
                    <a:pt x="635" y="68834"/>
                  </a:cubicBezTo>
                  <a:cubicBezTo>
                    <a:pt x="635" y="68961"/>
                    <a:pt x="635" y="69088"/>
                    <a:pt x="635" y="69215"/>
                  </a:cubicBezTo>
                  <a:cubicBezTo>
                    <a:pt x="635" y="69596"/>
                    <a:pt x="508" y="69850"/>
                    <a:pt x="508" y="70231"/>
                  </a:cubicBezTo>
                  <a:cubicBezTo>
                    <a:pt x="508" y="70358"/>
                    <a:pt x="508" y="70358"/>
                    <a:pt x="508" y="70358"/>
                  </a:cubicBezTo>
                  <a:cubicBezTo>
                    <a:pt x="508" y="70739"/>
                    <a:pt x="381" y="71120"/>
                    <a:pt x="381" y="71501"/>
                  </a:cubicBezTo>
                  <a:cubicBezTo>
                    <a:pt x="127" y="74422"/>
                    <a:pt x="0" y="77343"/>
                    <a:pt x="0" y="80518"/>
                  </a:cubicBezTo>
                  <a:lnTo>
                    <a:pt x="0" y="82296"/>
                  </a:lnTo>
                  <a:cubicBezTo>
                    <a:pt x="0" y="85852"/>
                    <a:pt x="254" y="89662"/>
                    <a:pt x="508" y="93472"/>
                  </a:cubicBezTo>
                  <a:cubicBezTo>
                    <a:pt x="508" y="93472"/>
                    <a:pt x="508" y="93599"/>
                    <a:pt x="508" y="93599"/>
                  </a:cubicBezTo>
                  <a:cubicBezTo>
                    <a:pt x="508" y="93853"/>
                    <a:pt x="508" y="93980"/>
                    <a:pt x="508" y="94234"/>
                  </a:cubicBezTo>
                  <a:cubicBezTo>
                    <a:pt x="508" y="94488"/>
                    <a:pt x="508" y="94361"/>
                    <a:pt x="508" y="94488"/>
                  </a:cubicBezTo>
                  <a:cubicBezTo>
                    <a:pt x="508" y="94615"/>
                    <a:pt x="508" y="94869"/>
                    <a:pt x="508" y="94996"/>
                  </a:cubicBezTo>
                  <a:cubicBezTo>
                    <a:pt x="508" y="95123"/>
                    <a:pt x="508" y="95377"/>
                    <a:pt x="508" y="95504"/>
                  </a:cubicBezTo>
                  <a:cubicBezTo>
                    <a:pt x="508" y="95631"/>
                    <a:pt x="508" y="95758"/>
                    <a:pt x="508" y="95885"/>
                  </a:cubicBezTo>
                  <a:cubicBezTo>
                    <a:pt x="635" y="96520"/>
                    <a:pt x="635" y="97028"/>
                    <a:pt x="762" y="97663"/>
                  </a:cubicBezTo>
                  <a:cubicBezTo>
                    <a:pt x="762" y="97663"/>
                    <a:pt x="762" y="97663"/>
                    <a:pt x="762" y="97663"/>
                  </a:cubicBezTo>
                  <a:cubicBezTo>
                    <a:pt x="2159" y="109220"/>
                    <a:pt x="4953" y="122047"/>
                    <a:pt x="9525" y="136017"/>
                  </a:cubicBezTo>
                  <a:cubicBezTo>
                    <a:pt x="9779" y="136652"/>
                    <a:pt x="9906" y="137287"/>
                    <a:pt x="10160" y="138049"/>
                  </a:cubicBezTo>
                  <a:cubicBezTo>
                    <a:pt x="10287" y="138303"/>
                    <a:pt x="10287" y="138430"/>
                    <a:pt x="10414" y="138684"/>
                  </a:cubicBezTo>
                  <a:cubicBezTo>
                    <a:pt x="10668" y="139192"/>
                    <a:pt x="10795" y="139827"/>
                    <a:pt x="11049" y="140335"/>
                  </a:cubicBezTo>
                  <a:cubicBezTo>
                    <a:pt x="11176" y="140716"/>
                    <a:pt x="11303" y="140970"/>
                    <a:pt x="11430" y="141351"/>
                  </a:cubicBezTo>
                  <a:cubicBezTo>
                    <a:pt x="11557" y="141732"/>
                    <a:pt x="11684" y="141986"/>
                    <a:pt x="11684" y="142240"/>
                  </a:cubicBezTo>
                  <a:cubicBezTo>
                    <a:pt x="11938" y="142875"/>
                    <a:pt x="12192" y="143510"/>
                    <a:pt x="12319" y="144145"/>
                  </a:cubicBezTo>
                  <a:cubicBezTo>
                    <a:pt x="12319" y="144272"/>
                    <a:pt x="12319" y="144272"/>
                    <a:pt x="12446" y="144399"/>
                  </a:cubicBezTo>
                  <a:cubicBezTo>
                    <a:pt x="29210" y="191770"/>
                    <a:pt x="51816" y="233172"/>
                    <a:pt x="77216" y="268859"/>
                  </a:cubicBezTo>
                  <a:cubicBezTo>
                    <a:pt x="202819" y="272415"/>
                    <a:pt x="287020" y="289941"/>
                    <a:pt x="337439" y="304927"/>
                  </a:cubicBezTo>
                  <a:lnTo>
                    <a:pt x="337439" y="304927"/>
                  </a:lnTo>
                  <a:cubicBezTo>
                    <a:pt x="337058" y="301244"/>
                    <a:pt x="336550" y="297434"/>
                    <a:pt x="336169" y="293751"/>
                  </a:cubicBezTo>
                  <a:cubicBezTo>
                    <a:pt x="335407" y="287655"/>
                    <a:pt x="335026" y="281432"/>
                    <a:pt x="333883" y="275590"/>
                  </a:cubicBezTo>
                  <a:cubicBezTo>
                    <a:pt x="329946" y="264414"/>
                    <a:pt x="324231" y="253492"/>
                    <a:pt x="318262" y="242951"/>
                  </a:cubicBezTo>
                  <a:lnTo>
                    <a:pt x="227330" y="183134"/>
                  </a:lnTo>
                  <a:cubicBezTo>
                    <a:pt x="223393" y="180848"/>
                    <a:pt x="219964" y="177673"/>
                    <a:pt x="216281" y="175006"/>
                  </a:cubicBezTo>
                  <a:lnTo>
                    <a:pt x="205486" y="166497"/>
                  </a:lnTo>
                  <a:lnTo>
                    <a:pt x="195199" y="157480"/>
                  </a:lnTo>
                  <a:lnTo>
                    <a:pt x="190119" y="152908"/>
                  </a:lnTo>
                  <a:lnTo>
                    <a:pt x="185293" y="148082"/>
                  </a:lnTo>
                  <a:lnTo>
                    <a:pt x="175641" y="138303"/>
                  </a:lnTo>
                  <a:lnTo>
                    <a:pt x="166624" y="128016"/>
                  </a:lnTo>
                  <a:cubicBezTo>
                    <a:pt x="163576" y="124714"/>
                    <a:pt x="160909" y="120904"/>
                    <a:pt x="158115" y="117221"/>
                  </a:cubicBezTo>
                  <a:cubicBezTo>
                    <a:pt x="155321" y="113538"/>
                    <a:pt x="152527" y="109982"/>
                    <a:pt x="150114" y="106172"/>
                  </a:cubicBezTo>
                  <a:cubicBezTo>
                    <a:pt x="147701" y="102362"/>
                    <a:pt x="144907" y="98679"/>
                    <a:pt x="142748" y="94615"/>
                  </a:cubicBezTo>
                  <a:lnTo>
                    <a:pt x="136017" y="82677"/>
                  </a:lnTo>
                  <a:lnTo>
                    <a:pt x="130048" y="70358"/>
                  </a:lnTo>
                  <a:cubicBezTo>
                    <a:pt x="128270" y="66167"/>
                    <a:pt x="126619" y="61976"/>
                    <a:pt x="124841" y="57785"/>
                  </a:cubicBezTo>
                  <a:cubicBezTo>
                    <a:pt x="121666" y="49276"/>
                    <a:pt x="118872" y="40640"/>
                    <a:pt x="116459" y="31750"/>
                  </a:cubicBezTo>
                  <a:cubicBezTo>
                    <a:pt x="114554" y="25019"/>
                    <a:pt x="113030" y="18161"/>
                    <a:pt x="111506" y="11303"/>
                  </a:cubicBezTo>
                  <a:cubicBezTo>
                    <a:pt x="95250" y="6731"/>
                    <a:pt x="74803" y="1524"/>
                    <a:pt x="61468" y="254"/>
                  </a:cubicBezTo>
                  <a:lnTo>
                    <a:pt x="61468" y="254"/>
                  </a:lnTo>
                  <a:cubicBezTo>
                    <a:pt x="60960" y="254"/>
                    <a:pt x="60452" y="254"/>
                    <a:pt x="60071" y="127"/>
                  </a:cubicBezTo>
                  <a:lnTo>
                    <a:pt x="60071" y="127"/>
                  </a:lnTo>
                  <a:cubicBezTo>
                    <a:pt x="59563" y="127"/>
                    <a:pt x="59182" y="127"/>
                    <a:pt x="58801" y="0"/>
                  </a:cubicBezTo>
                  <a:cubicBezTo>
                    <a:pt x="58801" y="0"/>
                    <a:pt x="58674" y="0"/>
                    <a:pt x="58674" y="0"/>
                  </a:cubicBezTo>
                  <a:lnTo>
                    <a:pt x="58293" y="0"/>
                  </a:lnTo>
                  <a:cubicBezTo>
                    <a:pt x="58293" y="0"/>
                    <a:pt x="58293" y="0"/>
                    <a:pt x="58166" y="0"/>
                  </a:cubicBezTo>
                  <a:lnTo>
                    <a:pt x="58039" y="0"/>
                  </a:lnTo>
                  <a:cubicBezTo>
                    <a:pt x="58039" y="0"/>
                    <a:pt x="57912" y="0"/>
                    <a:pt x="57912" y="0"/>
                  </a:cubicBezTo>
                  <a:lnTo>
                    <a:pt x="57658" y="0"/>
                  </a:lnTo>
                  <a:cubicBezTo>
                    <a:pt x="57658" y="0"/>
                    <a:pt x="57531" y="0"/>
                    <a:pt x="57531" y="0"/>
                  </a:cubicBezTo>
                  <a:lnTo>
                    <a:pt x="57023" y="0"/>
                  </a:lnTo>
                  <a:cubicBezTo>
                    <a:pt x="57023" y="0"/>
                    <a:pt x="56896" y="0"/>
                    <a:pt x="56896" y="0"/>
                  </a:cubicBezTo>
                  <a:close/>
                  <a:moveTo>
                    <a:pt x="312674" y="299212"/>
                  </a:moveTo>
                  <a:cubicBezTo>
                    <a:pt x="321310" y="301498"/>
                    <a:pt x="329692" y="304038"/>
                    <a:pt x="337820" y="306578"/>
                  </a:cubicBezTo>
                  <a:lnTo>
                    <a:pt x="337820" y="306578"/>
                  </a:lnTo>
                  <a:cubicBezTo>
                    <a:pt x="337820" y="306451"/>
                    <a:pt x="337820" y="306197"/>
                    <a:pt x="337820" y="306070"/>
                  </a:cubicBezTo>
                  <a:cubicBezTo>
                    <a:pt x="330200" y="303784"/>
                    <a:pt x="321818" y="301498"/>
                    <a:pt x="312674" y="299085"/>
                  </a:cubicBezTo>
                  <a:close/>
                  <a:moveTo>
                    <a:pt x="262128" y="299085"/>
                  </a:moveTo>
                  <a:cubicBezTo>
                    <a:pt x="261620" y="299085"/>
                    <a:pt x="261239" y="299212"/>
                    <a:pt x="261112" y="299212"/>
                  </a:cubicBezTo>
                  <a:cubicBezTo>
                    <a:pt x="260477" y="300736"/>
                    <a:pt x="259461" y="305181"/>
                    <a:pt x="257302" y="309245"/>
                  </a:cubicBezTo>
                  <a:cubicBezTo>
                    <a:pt x="256921" y="310007"/>
                    <a:pt x="256413" y="310769"/>
                    <a:pt x="255905" y="311404"/>
                  </a:cubicBezTo>
                  <a:lnTo>
                    <a:pt x="255905" y="311404"/>
                  </a:lnTo>
                  <a:cubicBezTo>
                    <a:pt x="257556" y="311404"/>
                    <a:pt x="259334" y="311404"/>
                    <a:pt x="260985" y="311404"/>
                  </a:cubicBezTo>
                  <a:cubicBezTo>
                    <a:pt x="263398" y="311404"/>
                    <a:pt x="265684" y="311404"/>
                    <a:pt x="268097" y="311531"/>
                  </a:cubicBezTo>
                  <a:cubicBezTo>
                    <a:pt x="268478" y="307213"/>
                    <a:pt x="269494" y="302768"/>
                    <a:pt x="269748" y="299974"/>
                  </a:cubicBezTo>
                  <a:cubicBezTo>
                    <a:pt x="267589" y="299847"/>
                    <a:pt x="264287" y="299212"/>
                    <a:pt x="262382" y="299212"/>
                  </a:cubicBezTo>
                  <a:lnTo>
                    <a:pt x="262382" y="299212"/>
                  </a:lnTo>
                  <a:cubicBezTo>
                    <a:pt x="262382" y="299212"/>
                    <a:pt x="262255" y="299212"/>
                    <a:pt x="262255" y="299212"/>
                  </a:cubicBezTo>
                  <a:close/>
                  <a:moveTo>
                    <a:pt x="297307" y="307975"/>
                  </a:moveTo>
                  <a:lnTo>
                    <a:pt x="296926" y="307975"/>
                  </a:lnTo>
                  <a:cubicBezTo>
                    <a:pt x="296672" y="308610"/>
                    <a:pt x="296291" y="309880"/>
                    <a:pt x="295783" y="311531"/>
                  </a:cubicBezTo>
                  <a:cubicBezTo>
                    <a:pt x="295656" y="312039"/>
                    <a:pt x="295402" y="312674"/>
                    <a:pt x="295148" y="313182"/>
                  </a:cubicBezTo>
                  <a:cubicBezTo>
                    <a:pt x="298069" y="313563"/>
                    <a:pt x="300990" y="313944"/>
                    <a:pt x="303784" y="314325"/>
                  </a:cubicBezTo>
                  <a:cubicBezTo>
                    <a:pt x="304165" y="312420"/>
                    <a:pt x="304546" y="310642"/>
                    <a:pt x="304927" y="308991"/>
                  </a:cubicBezTo>
                  <a:cubicBezTo>
                    <a:pt x="304038" y="308864"/>
                    <a:pt x="302895" y="308610"/>
                    <a:pt x="301752" y="308483"/>
                  </a:cubicBezTo>
                  <a:cubicBezTo>
                    <a:pt x="300101" y="308229"/>
                    <a:pt x="298323" y="307848"/>
                    <a:pt x="297434" y="307848"/>
                  </a:cubicBezTo>
                  <a:close/>
                  <a:moveTo>
                    <a:pt x="99822" y="282956"/>
                  </a:moveTo>
                  <a:cubicBezTo>
                    <a:pt x="95504" y="282956"/>
                    <a:pt x="93345" y="285242"/>
                    <a:pt x="92329" y="287528"/>
                  </a:cubicBezTo>
                  <a:cubicBezTo>
                    <a:pt x="92202" y="287782"/>
                    <a:pt x="92075" y="288163"/>
                    <a:pt x="91948" y="288417"/>
                  </a:cubicBezTo>
                  <a:cubicBezTo>
                    <a:pt x="99060" y="297434"/>
                    <a:pt x="106299" y="306197"/>
                    <a:pt x="113665" y="314452"/>
                  </a:cubicBezTo>
                  <a:cubicBezTo>
                    <a:pt x="113665" y="314452"/>
                    <a:pt x="113665" y="314579"/>
                    <a:pt x="113792" y="314579"/>
                  </a:cubicBezTo>
                  <a:cubicBezTo>
                    <a:pt x="114173" y="315087"/>
                    <a:pt x="114681" y="315595"/>
                    <a:pt x="115062" y="315976"/>
                  </a:cubicBezTo>
                  <a:cubicBezTo>
                    <a:pt x="115189" y="316103"/>
                    <a:pt x="115316" y="316230"/>
                    <a:pt x="115443" y="316357"/>
                  </a:cubicBezTo>
                  <a:cubicBezTo>
                    <a:pt x="115697" y="316611"/>
                    <a:pt x="115824" y="316865"/>
                    <a:pt x="116078" y="317119"/>
                  </a:cubicBezTo>
                  <a:cubicBezTo>
                    <a:pt x="116332" y="317373"/>
                    <a:pt x="116713" y="317754"/>
                    <a:pt x="116967" y="318135"/>
                  </a:cubicBezTo>
                  <a:cubicBezTo>
                    <a:pt x="117094" y="318389"/>
                    <a:pt x="117348" y="318516"/>
                    <a:pt x="117475" y="318770"/>
                  </a:cubicBezTo>
                  <a:cubicBezTo>
                    <a:pt x="117856" y="319151"/>
                    <a:pt x="118110" y="319532"/>
                    <a:pt x="118491" y="319913"/>
                  </a:cubicBezTo>
                  <a:cubicBezTo>
                    <a:pt x="118618" y="320040"/>
                    <a:pt x="118745" y="320167"/>
                    <a:pt x="118872" y="320294"/>
                  </a:cubicBezTo>
                  <a:cubicBezTo>
                    <a:pt x="119253" y="320675"/>
                    <a:pt x="119634" y="321183"/>
                    <a:pt x="120015" y="321564"/>
                  </a:cubicBezTo>
                  <a:cubicBezTo>
                    <a:pt x="120015" y="321564"/>
                    <a:pt x="120142" y="321691"/>
                    <a:pt x="120142" y="321691"/>
                  </a:cubicBezTo>
                  <a:cubicBezTo>
                    <a:pt x="120523" y="322072"/>
                    <a:pt x="121031" y="322580"/>
                    <a:pt x="121412" y="323088"/>
                  </a:cubicBezTo>
                  <a:cubicBezTo>
                    <a:pt x="121539" y="323088"/>
                    <a:pt x="121539" y="323215"/>
                    <a:pt x="121539" y="323215"/>
                  </a:cubicBezTo>
                  <a:cubicBezTo>
                    <a:pt x="121920" y="323596"/>
                    <a:pt x="122428" y="324104"/>
                    <a:pt x="122809" y="324612"/>
                  </a:cubicBezTo>
                  <a:cubicBezTo>
                    <a:pt x="122809" y="324739"/>
                    <a:pt x="122936" y="324739"/>
                    <a:pt x="122936" y="324739"/>
                  </a:cubicBezTo>
                  <a:cubicBezTo>
                    <a:pt x="123317" y="325120"/>
                    <a:pt x="123698" y="325628"/>
                    <a:pt x="124079" y="326009"/>
                  </a:cubicBezTo>
                  <a:cubicBezTo>
                    <a:pt x="124206" y="326136"/>
                    <a:pt x="124333" y="326263"/>
                    <a:pt x="124460" y="326390"/>
                  </a:cubicBezTo>
                  <a:cubicBezTo>
                    <a:pt x="124841" y="326771"/>
                    <a:pt x="125222" y="327152"/>
                    <a:pt x="125603" y="327533"/>
                  </a:cubicBezTo>
                  <a:cubicBezTo>
                    <a:pt x="125730" y="327660"/>
                    <a:pt x="125857" y="327787"/>
                    <a:pt x="125984" y="327914"/>
                  </a:cubicBezTo>
                  <a:cubicBezTo>
                    <a:pt x="126111" y="328041"/>
                    <a:pt x="126492" y="328422"/>
                    <a:pt x="126746" y="328676"/>
                  </a:cubicBezTo>
                  <a:cubicBezTo>
                    <a:pt x="127000" y="328930"/>
                    <a:pt x="127381" y="329438"/>
                    <a:pt x="127762" y="329692"/>
                  </a:cubicBezTo>
                  <a:cubicBezTo>
                    <a:pt x="127889" y="329819"/>
                    <a:pt x="127889" y="329819"/>
                    <a:pt x="128016" y="329946"/>
                  </a:cubicBezTo>
                  <a:cubicBezTo>
                    <a:pt x="131064" y="333121"/>
                    <a:pt x="134239" y="336296"/>
                    <a:pt x="137287" y="339471"/>
                  </a:cubicBezTo>
                  <a:cubicBezTo>
                    <a:pt x="166878" y="325120"/>
                    <a:pt x="199390" y="315722"/>
                    <a:pt x="234696" y="312547"/>
                  </a:cubicBezTo>
                  <a:cubicBezTo>
                    <a:pt x="233553" y="310642"/>
                    <a:pt x="233299" y="308356"/>
                    <a:pt x="233299" y="306070"/>
                  </a:cubicBezTo>
                  <a:cubicBezTo>
                    <a:pt x="233299" y="301625"/>
                    <a:pt x="234442" y="296926"/>
                    <a:pt x="234696" y="293624"/>
                  </a:cubicBezTo>
                  <a:lnTo>
                    <a:pt x="232283" y="293624"/>
                  </a:lnTo>
                  <a:cubicBezTo>
                    <a:pt x="230886" y="293624"/>
                    <a:pt x="229616" y="293624"/>
                    <a:pt x="228473" y="293751"/>
                  </a:cubicBezTo>
                  <a:cubicBezTo>
                    <a:pt x="227330" y="293878"/>
                    <a:pt x="226695" y="294132"/>
                    <a:pt x="226568" y="294259"/>
                  </a:cubicBezTo>
                  <a:cubicBezTo>
                    <a:pt x="225806" y="295910"/>
                    <a:pt x="224917" y="300482"/>
                    <a:pt x="222885" y="304546"/>
                  </a:cubicBezTo>
                  <a:cubicBezTo>
                    <a:pt x="220853" y="308610"/>
                    <a:pt x="217043" y="312547"/>
                    <a:pt x="210566" y="312547"/>
                  </a:cubicBezTo>
                  <a:lnTo>
                    <a:pt x="210439" y="312547"/>
                  </a:lnTo>
                  <a:lnTo>
                    <a:pt x="209042" y="312420"/>
                  </a:lnTo>
                  <a:lnTo>
                    <a:pt x="209042" y="312420"/>
                  </a:lnTo>
                  <a:cubicBezTo>
                    <a:pt x="206756" y="312293"/>
                    <a:pt x="204851" y="311658"/>
                    <a:pt x="203200" y="310515"/>
                  </a:cubicBezTo>
                  <a:cubicBezTo>
                    <a:pt x="200406" y="308610"/>
                    <a:pt x="199644" y="305562"/>
                    <a:pt x="199644" y="302387"/>
                  </a:cubicBezTo>
                  <a:cubicBezTo>
                    <a:pt x="199644" y="297815"/>
                    <a:pt x="201168" y="292735"/>
                    <a:pt x="201168" y="289433"/>
                  </a:cubicBezTo>
                  <a:lnTo>
                    <a:pt x="201168" y="289433"/>
                  </a:lnTo>
                  <a:cubicBezTo>
                    <a:pt x="199771" y="289433"/>
                    <a:pt x="198120" y="289560"/>
                    <a:pt x="196850" y="289814"/>
                  </a:cubicBezTo>
                  <a:cubicBezTo>
                    <a:pt x="195199" y="290068"/>
                    <a:pt x="194056" y="290703"/>
                    <a:pt x="194056" y="290957"/>
                  </a:cubicBezTo>
                  <a:cubicBezTo>
                    <a:pt x="193167" y="292862"/>
                    <a:pt x="192532" y="297307"/>
                    <a:pt x="190500" y="301371"/>
                  </a:cubicBezTo>
                  <a:cubicBezTo>
                    <a:pt x="188468" y="305435"/>
                    <a:pt x="184912" y="309245"/>
                    <a:pt x="178435" y="309245"/>
                  </a:cubicBezTo>
                  <a:lnTo>
                    <a:pt x="178308" y="309245"/>
                  </a:lnTo>
                  <a:lnTo>
                    <a:pt x="177165" y="309245"/>
                  </a:lnTo>
                  <a:cubicBezTo>
                    <a:pt x="174879" y="309118"/>
                    <a:pt x="172847" y="308483"/>
                    <a:pt x="171323" y="307467"/>
                  </a:cubicBezTo>
                  <a:cubicBezTo>
                    <a:pt x="168783" y="305689"/>
                    <a:pt x="168021" y="303022"/>
                    <a:pt x="168021" y="300228"/>
                  </a:cubicBezTo>
                  <a:cubicBezTo>
                    <a:pt x="168021" y="295783"/>
                    <a:pt x="169799" y="290703"/>
                    <a:pt x="169799" y="287782"/>
                  </a:cubicBezTo>
                  <a:cubicBezTo>
                    <a:pt x="169799" y="286893"/>
                    <a:pt x="169672" y="286385"/>
                    <a:pt x="169418" y="286131"/>
                  </a:cubicBezTo>
                  <a:cubicBezTo>
                    <a:pt x="169164" y="285877"/>
                    <a:pt x="168910" y="285623"/>
                    <a:pt x="167894" y="285623"/>
                  </a:cubicBezTo>
                  <a:lnTo>
                    <a:pt x="167767" y="285623"/>
                  </a:lnTo>
                  <a:cubicBezTo>
                    <a:pt x="164338" y="285623"/>
                    <a:pt x="161671" y="287782"/>
                    <a:pt x="160909" y="289433"/>
                  </a:cubicBezTo>
                  <a:cubicBezTo>
                    <a:pt x="159893" y="291592"/>
                    <a:pt x="159385" y="296037"/>
                    <a:pt x="157480" y="300101"/>
                  </a:cubicBezTo>
                  <a:cubicBezTo>
                    <a:pt x="155575" y="304165"/>
                    <a:pt x="152146" y="307721"/>
                    <a:pt x="145669" y="307721"/>
                  </a:cubicBezTo>
                  <a:lnTo>
                    <a:pt x="145542" y="307721"/>
                  </a:lnTo>
                  <a:lnTo>
                    <a:pt x="144653" y="307721"/>
                  </a:lnTo>
                  <a:cubicBezTo>
                    <a:pt x="142240" y="307594"/>
                    <a:pt x="140335" y="307086"/>
                    <a:pt x="138811" y="306070"/>
                  </a:cubicBezTo>
                  <a:cubicBezTo>
                    <a:pt x="136271" y="304419"/>
                    <a:pt x="135636" y="301625"/>
                    <a:pt x="135636" y="298831"/>
                  </a:cubicBezTo>
                  <a:cubicBezTo>
                    <a:pt x="135636" y="294767"/>
                    <a:pt x="137033" y="290195"/>
                    <a:pt x="137033" y="287274"/>
                  </a:cubicBezTo>
                  <a:cubicBezTo>
                    <a:pt x="137033" y="286131"/>
                    <a:pt x="136779" y="285369"/>
                    <a:pt x="136525" y="284861"/>
                  </a:cubicBezTo>
                  <a:cubicBezTo>
                    <a:pt x="136271" y="284353"/>
                    <a:pt x="135763" y="284099"/>
                    <a:pt x="134493" y="284099"/>
                  </a:cubicBezTo>
                  <a:lnTo>
                    <a:pt x="134366" y="284099"/>
                  </a:lnTo>
                  <a:cubicBezTo>
                    <a:pt x="130429" y="284099"/>
                    <a:pt x="128397" y="285623"/>
                    <a:pt x="127508" y="287528"/>
                  </a:cubicBezTo>
                  <a:cubicBezTo>
                    <a:pt x="126365" y="289941"/>
                    <a:pt x="125984" y="294259"/>
                    <a:pt x="124333" y="298196"/>
                  </a:cubicBezTo>
                  <a:cubicBezTo>
                    <a:pt x="122682" y="302133"/>
                    <a:pt x="119380" y="305435"/>
                    <a:pt x="113030" y="305435"/>
                  </a:cubicBezTo>
                  <a:lnTo>
                    <a:pt x="112649" y="305435"/>
                  </a:lnTo>
                  <a:lnTo>
                    <a:pt x="111760" y="305435"/>
                  </a:lnTo>
                  <a:cubicBezTo>
                    <a:pt x="109347" y="305308"/>
                    <a:pt x="107442" y="304800"/>
                    <a:pt x="105918" y="303784"/>
                  </a:cubicBezTo>
                  <a:cubicBezTo>
                    <a:pt x="103378" y="302006"/>
                    <a:pt x="102743" y="298958"/>
                    <a:pt x="102743" y="296164"/>
                  </a:cubicBezTo>
                  <a:cubicBezTo>
                    <a:pt x="102743" y="293116"/>
                    <a:pt x="103378" y="289814"/>
                    <a:pt x="103378" y="287401"/>
                  </a:cubicBezTo>
                  <a:cubicBezTo>
                    <a:pt x="103378" y="285877"/>
                    <a:pt x="103124" y="284734"/>
                    <a:pt x="102616" y="284099"/>
                  </a:cubicBezTo>
                  <a:cubicBezTo>
                    <a:pt x="102108" y="283464"/>
                    <a:pt x="101346" y="282956"/>
                    <a:pt x="99568" y="282956"/>
                  </a:cubicBezTo>
                  <a:close/>
                </a:path>
              </a:pathLst>
            </a:custGeom>
            <a:blipFill>
              <a:blip r:embed="rId3"/>
              <a:stretch>
                <a:fillRect l="-1657" t="-1971" r="-1300" b="-1683"/>
              </a:stretch>
            </a:blipFill>
          </p:spPr>
        </p:sp>
      </p:grpSp>
      <p:sp>
        <p:nvSpPr>
          <p:cNvPr name="Freeform 9" id="9"/>
          <p:cNvSpPr/>
          <p:nvPr/>
        </p:nvSpPr>
        <p:spPr>
          <a:xfrm flipH="false" flipV="false" rot="0">
            <a:off x="2641321" y="1621050"/>
            <a:ext cx="542477" cy="757447"/>
          </a:xfrm>
          <a:custGeom>
            <a:avLst/>
            <a:gdLst/>
            <a:ahLst/>
            <a:cxnLst/>
            <a:rect r="r" b="b" t="t" l="l"/>
            <a:pathLst>
              <a:path h="757447" w="542477">
                <a:moveTo>
                  <a:pt x="0" y="0"/>
                </a:moveTo>
                <a:lnTo>
                  <a:pt x="542477" y="0"/>
                </a:lnTo>
                <a:lnTo>
                  <a:pt x="542477" y="757447"/>
                </a:lnTo>
                <a:lnTo>
                  <a:pt x="0" y="7574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2816047" y="2119236"/>
            <a:ext cx="145132" cy="142370"/>
          </a:xfrm>
          <a:custGeom>
            <a:avLst/>
            <a:gdLst/>
            <a:ahLst/>
            <a:cxnLst/>
            <a:rect r="r" b="b" t="t" l="l"/>
            <a:pathLst>
              <a:path h="142370" w="145132">
                <a:moveTo>
                  <a:pt x="0" y="0"/>
                </a:moveTo>
                <a:lnTo>
                  <a:pt x="145133" y="0"/>
                </a:lnTo>
                <a:lnTo>
                  <a:pt x="145133" y="142370"/>
                </a:lnTo>
                <a:lnTo>
                  <a:pt x="0" y="142370"/>
                </a:lnTo>
                <a:lnTo>
                  <a:pt x="0" y="0"/>
                </a:lnTo>
                <a:close/>
              </a:path>
            </a:pathLst>
          </a:custGeom>
          <a:blipFill>
            <a:blip r:embed="rId6"/>
            <a:stretch>
              <a:fillRect l="0" t="0" r="0" b="0"/>
            </a:stretch>
          </a:blipFill>
        </p:spPr>
      </p:sp>
      <p:grpSp>
        <p:nvGrpSpPr>
          <p:cNvPr name="Group 11" id="11"/>
          <p:cNvGrpSpPr>
            <a:grpSpLocks noChangeAspect="true"/>
          </p:cNvGrpSpPr>
          <p:nvPr/>
        </p:nvGrpSpPr>
        <p:grpSpPr>
          <a:xfrm rot="0">
            <a:off x="2764069" y="2132952"/>
            <a:ext cx="212408" cy="171593"/>
            <a:chOff x="0" y="0"/>
            <a:chExt cx="212408" cy="171590"/>
          </a:xfrm>
        </p:grpSpPr>
        <p:sp>
          <p:nvSpPr>
            <p:cNvPr name="Freeform 12" id="12"/>
            <p:cNvSpPr/>
            <p:nvPr/>
          </p:nvSpPr>
          <p:spPr>
            <a:xfrm flipH="false" flipV="false" rot="0">
              <a:off x="63500" y="63500"/>
              <a:ext cx="85471" cy="44577"/>
            </a:xfrm>
            <a:custGeom>
              <a:avLst/>
              <a:gdLst/>
              <a:ahLst/>
              <a:cxnLst/>
              <a:rect r="r" b="b" t="t" l="l"/>
              <a:pathLst>
                <a:path h="44577" w="85471">
                  <a:moveTo>
                    <a:pt x="0" y="44577"/>
                  </a:moveTo>
                  <a:lnTo>
                    <a:pt x="85471" y="44577"/>
                  </a:lnTo>
                  <a:lnTo>
                    <a:pt x="85471" y="0"/>
                  </a:lnTo>
                  <a:lnTo>
                    <a:pt x="0" y="0"/>
                  </a:lnTo>
                  <a:lnTo>
                    <a:pt x="0" y="44577"/>
                  </a:lnTo>
                  <a:close/>
                </a:path>
              </a:pathLst>
            </a:custGeom>
            <a:solidFill>
              <a:srgbClr val="9B9AA0"/>
            </a:solidFill>
          </p:spPr>
        </p:sp>
        <p:sp>
          <p:nvSpPr>
            <p:cNvPr name="Freeform 13" id="13"/>
            <p:cNvSpPr/>
            <p:nvPr/>
          </p:nvSpPr>
          <p:spPr>
            <a:xfrm flipH="false" flipV="false" rot="0">
              <a:off x="101854" y="92710"/>
              <a:ext cx="46990" cy="15367"/>
            </a:xfrm>
            <a:custGeom>
              <a:avLst/>
              <a:gdLst/>
              <a:ahLst/>
              <a:cxnLst/>
              <a:rect r="r" b="b" t="t" l="l"/>
              <a:pathLst>
                <a:path h="15367" w="46990">
                  <a:moveTo>
                    <a:pt x="0" y="15367"/>
                  </a:moveTo>
                  <a:lnTo>
                    <a:pt x="46990" y="15367"/>
                  </a:lnTo>
                  <a:lnTo>
                    <a:pt x="46990" y="0"/>
                  </a:lnTo>
                  <a:lnTo>
                    <a:pt x="0" y="0"/>
                  </a:lnTo>
                  <a:lnTo>
                    <a:pt x="0" y="15367"/>
                  </a:lnTo>
                  <a:close/>
                </a:path>
              </a:pathLst>
            </a:custGeom>
            <a:solidFill>
              <a:srgbClr val="9B9C9F"/>
            </a:solidFill>
          </p:spPr>
        </p:sp>
      </p:grpSp>
      <p:sp>
        <p:nvSpPr>
          <p:cNvPr name="Freeform 14" id="14"/>
          <p:cNvSpPr/>
          <p:nvPr/>
        </p:nvSpPr>
        <p:spPr>
          <a:xfrm flipH="false" flipV="false" rot="0">
            <a:off x="2833040" y="2192950"/>
            <a:ext cx="25403" cy="8544"/>
          </a:xfrm>
          <a:custGeom>
            <a:avLst/>
            <a:gdLst/>
            <a:ahLst/>
            <a:cxnLst/>
            <a:rect r="r" b="b" t="t" l="l"/>
            <a:pathLst>
              <a:path h="8544" w="25403">
                <a:moveTo>
                  <a:pt x="0" y="0"/>
                </a:moveTo>
                <a:lnTo>
                  <a:pt x="25403" y="0"/>
                </a:lnTo>
                <a:lnTo>
                  <a:pt x="25403" y="8544"/>
                </a:lnTo>
                <a:lnTo>
                  <a:pt x="0" y="8544"/>
                </a:lnTo>
                <a:lnTo>
                  <a:pt x="0" y="0"/>
                </a:lnTo>
                <a:close/>
              </a:path>
            </a:pathLst>
          </a:custGeom>
          <a:blipFill>
            <a:blip r:embed="rId7"/>
            <a:stretch>
              <a:fillRect l="0" t="0" r="0" b="0"/>
            </a:stretch>
          </a:blipFill>
        </p:spPr>
      </p:sp>
      <p:sp>
        <p:nvSpPr>
          <p:cNvPr name="Freeform 15" id="15"/>
          <p:cNvSpPr/>
          <p:nvPr/>
        </p:nvSpPr>
        <p:spPr>
          <a:xfrm flipH="false" flipV="false" rot="0">
            <a:off x="2793092" y="2049590"/>
            <a:ext cx="191653" cy="244726"/>
          </a:xfrm>
          <a:custGeom>
            <a:avLst/>
            <a:gdLst/>
            <a:ahLst/>
            <a:cxnLst/>
            <a:rect r="r" b="b" t="t" l="l"/>
            <a:pathLst>
              <a:path h="244726" w="191653">
                <a:moveTo>
                  <a:pt x="0" y="0"/>
                </a:moveTo>
                <a:lnTo>
                  <a:pt x="191652" y="0"/>
                </a:lnTo>
                <a:lnTo>
                  <a:pt x="191652" y="244725"/>
                </a:lnTo>
                <a:lnTo>
                  <a:pt x="0" y="2447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3046828" y="2166052"/>
            <a:ext cx="68609" cy="138875"/>
          </a:xfrm>
          <a:custGeom>
            <a:avLst/>
            <a:gdLst/>
            <a:ahLst/>
            <a:cxnLst/>
            <a:rect r="r" b="b" t="t" l="l"/>
            <a:pathLst>
              <a:path h="138875" w="68609">
                <a:moveTo>
                  <a:pt x="0" y="0"/>
                </a:moveTo>
                <a:lnTo>
                  <a:pt x="68609" y="0"/>
                </a:lnTo>
                <a:lnTo>
                  <a:pt x="68609" y="138874"/>
                </a:lnTo>
                <a:lnTo>
                  <a:pt x="0" y="138874"/>
                </a:lnTo>
                <a:lnTo>
                  <a:pt x="0" y="0"/>
                </a:lnTo>
                <a:close/>
              </a:path>
            </a:pathLst>
          </a:custGeom>
          <a:blipFill>
            <a:blip r:embed="rId10"/>
            <a:stretch>
              <a:fillRect l="0" t="0" r="0" b="0"/>
            </a:stretch>
          </a:blipFill>
        </p:spPr>
      </p:sp>
      <p:grpSp>
        <p:nvGrpSpPr>
          <p:cNvPr name="Group 17" id="17"/>
          <p:cNvGrpSpPr>
            <a:grpSpLocks noChangeAspect="true"/>
          </p:cNvGrpSpPr>
          <p:nvPr/>
        </p:nvGrpSpPr>
        <p:grpSpPr>
          <a:xfrm rot="0">
            <a:off x="3041409" y="2162337"/>
            <a:ext cx="71399" cy="146942"/>
            <a:chOff x="0" y="0"/>
            <a:chExt cx="71399" cy="146939"/>
          </a:xfrm>
        </p:grpSpPr>
        <p:sp>
          <p:nvSpPr>
            <p:cNvPr name="Freeform 18" id="18"/>
            <p:cNvSpPr/>
            <p:nvPr/>
          </p:nvSpPr>
          <p:spPr>
            <a:xfrm flipH="false" flipV="false" rot="0">
              <a:off x="0" y="0"/>
              <a:ext cx="71374" cy="146939"/>
            </a:xfrm>
            <a:custGeom>
              <a:avLst/>
              <a:gdLst/>
              <a:ahLst/>
              <a:cxnLst/>
              <a:rect r="r" b="b" t="t" l="l"/>
              <a:pathLst>
                <a:path h="146939" w="71374">
                  <a:moveTo>
                    <a:pt x="0" y="146939"/>
                  </a:moveTo>
                  <a:lnTo>
                    <a:pt x="71374" y="146939"/>
                  </a:lnTo>
                  <a:lnTo>
                    <a:pt x="71374" y="0"/>
                  </a:lnTo>
                  <a:lnTo>
                    <a:pt x="0" y="0"/>
                  </a:lnTo>
                  <a:lnTo>
                    <a:pt x="0" y="146939"/>
                  </a:lnTo>
                  <a:close/>
                </a:path>
              </a:pathLst>
            </a:custGeom>
            <a:solidFill>
              <a:srgbClr val="9B9AA0"/>
            </a:solidFill>
          </p:spPr>
        </p:sp>
      </p:grpSp>
      <p:sp>
        <p:nvSpPr>
          <p:cNvPr name="Freeform 19" id="19"/>
          <p:cNvSpPr/>
          <p:nvPr/>
        </p:nvSpPr>
        <p:spPr>
          <a:xfrm flipH="false" flipV="false" rot="0">
            <a:off x="3009700" y="1962226"/>
            <a:ext cx="81572" cy="203635"/>
          </a:xfrm>
          <a:custGeom>
            <a:avLst/>
            <a:gdLst/>
            <a:ahLst/>
            <a:cxnLst/>
            <a:rect r="r" b="b" t="t" l="l"/>
            <a:pathLst>
              <a:path h="203635" w="81572">
                <a:moveTo>
                  <a:pt x="0" y="0"/>
                </a:moveTo>
                <a:lnTo>
                  <a:pt x="81572" y="0"/>
                </a:lnTo>
                <a:lnTo>
                  <a:pt x="81572" y="203635"/>
                </a:lnTo>
                <a:lnTo>
                  <a:pt x="0" y="203635"/>
                </a:lnTo>
                <a:lnTo>
                  <a:pt x="0" y="0"/>
                </a:lnTo>
                <a:close/>
              </a:path>
            </a:pathLst>
          </a:custGeom>
          <a:blipFill>
            <a:blip r:embed="rId11"/>
            <a:stretch>
              <a:fillRect l="0" t="0" r="0" b="0"/>
            </a:stretch>
          </a:blipFill>
        </p:spPr>
      </p:sp>
      <p:grpSp>
        <p:nvGrpSpPr>
          <p:cNvPr name="Group 20" id="20"/>
          <p:cNvGrpSpPr>
            <a:grpSpLocks noChangeAspect="true"/>
          </p:cNvGrpSpPr>
          <p:nvPr/>
        </p:nvGrpSpPr>
        <p:grpSpPr>
          <a:xfrm rot="0">
            <a:off x="3036532" y="2147716"/>
            <a:ext cx="12916" cy="22660"/>
            <a:chOff x="0" y="0"/>
            <a:chExt cx="12916" cy="22657"/>
          </a:xfrm>
        </p:grpSpPr>
        <p:sp>
          <p:nvSpPr>
            <p:cNvPr name="Freeform 21" id="21"/>
            <p:cNvSpPr/>
            <p:nvPr/>
          </p:nvSpPr>
          <p:spPr>
            <a:xfrm flipH="false" flipV="false" rot="0">
              <a:off x="0" y="0"/>
              <a:ext cx="12954" cy="22606"/>
            </a:xfrm>
            <a:custGeom>
              <a:avLst/>
              <a:gdLst/>
              <a:ahLst/>
              <a:cxnLst/>
              <a:rect r="r" b="b" t="t" l="l"/>
              <a:pathLst>
                <a:path h="22606" w="12954">
                  <a:moveTo>
                    <a:pt x="0" y="22606"/>
                  </a:moveTo>
                  <a:lnTo>
                    <a:pt x="12954" y="22606"/>
                  </a:lnTo>
                  <a:lnTo>
                    <a:pt x="12954" y="0"/>
                  </a:lnTo>
                  <a:lnTo>
                    <a:pt x="0" y="0"/>
                  </a:lnTo>
                  <a:lnTo>
                    <a:pt x="0" y="22606"/>
                  </a:lnTo>
                  <a:close/>
                </a:path>
              </a:pathLst>
            </a:custGeom>
            <a:solidFill>
              <a:srgbClr val="9B9C9F"/>
            </a:solidFill>
          </p:spPr>
        </p:sp>
      </p:grpSp>
      <p:sp>
        <p:nvSpPr>
          <p:cNvPr name="Freeform 22" id="22"/>
          <p:cNvSpPr/>
          <p:nvPr/>
        </p:nvSpPr>
        <p:spPr>
          <a:xfrm flipH="false" flipV="false" rot="0">
            <a:off x="2989707" y="1782328"/>
            <a:ext cx="70114" cy="227952"/>
          </a:xfrm>
          <a:custGeom>
            <a:avLst/>
            <a:gdLst/>
            <a:ahLst/>
            <a:cxnLst/>
            <a:rect r="r" b="b" t="t" l="l"/>
            <a:pathLst>
              <a:path h="227952" w="70114">
                <a:moveTo>
                  <a:pt x="0" y="0"/>
                </a:moveTo>
                <a:lnTo>
                  <a:pt x="70114" y="0"/>
                </a:lnTo>
                <a:lnTo>
                  <a:pt x="70114" y="227952"/>
                </a:lnTo>
                <a:lnTo>
                  <a:pt x="0" y="227952"/>
                </a:lnTo>
                <a:lnTo>
                  <a:pt x="0" y="0"/>
                </a:lnTo>
                <a:close/>
              </a:path>
            </a:pathLst>
          </a:custGeom>
          <a:blipFill>
            <a:blip r:embed="rId12"/>
            <a:stretch>
              <a:fillRect l="0" t="0" r="0" b="0"/>
            </a:stretch>
          </a:blipFill>
        </p:spPr>
      </p:sp>
      <p:grpSp>
        <p:nvGrpSpPr>
          <p:cNvPr name="Group 23" id="23"/>
          <p:cNvGrpSpPr>
            <a:grpSpLocks noChangeAspect="true"/>
          </p:cNvGrpSpPr>
          <p:nvPr/>
        </p:nvGrpSpPr>
        <p:grpSpPr>
          <a:xfrm rot="0">
            <a:off x="2987792" y="1884531"/>
            <a:ext cx="51902" cy="44596"/>
            <a:chOff x="0" y="0"/>
            <a:chExt cx="51905" cy="44590"/>
          </a:xfrm>
        </p:grpSpPr>
        <p:sp>
          <p:nvSpPr>
            <p:cNvPr name="Freeform 24" id="24"/>
            <p:cNvSpPr/>
            <p:nvPr/>
          </p:nvSpPr>
          <p:spPr>
            <a:xfrm flipH="false" flipV="false" rot="0">
              <a:off x="0" y="0"/>
              <a:ext cx="51943" cy="44577"/>
            </a:xfrm>
            <a:custGeom>
              <a:avLst/>
              <a:gdLst/>
              <a:ahLst/>
              <a:cxnLst/>
              <a:rect r="r" b="b" t="t" l="l"/>
              <a:pathLst>
                <a:path h="44577" w="51943">
                  <a:moveTo>
                    <a:pt x="0" y="44577"/>
                  </a:moveTo>
                  <a:lnTo>
                    <a:pt x="51943" y="44577"/>
                  </a:lnTo>
                  <a:lnTo>
                    <a:pt x="51943" y="0"/>
                  </a:lnTo>
                  <a:lnTo>
                    <a:pt x="0" y="0"/>
                  </a:lnTo>
                  <a:lnTo>
                    <a:pt x="0" y="44577"/>
                  </a:lnTo>
                  <a:close/>
                </a:path>
              </a:pathLst>
            </a:custGeom>
            <a:solidFill>
              <a:srgbClr val="99989E"/>
            </a:solidFill>
          </p:spPr>
        </p:sp>
      </p:grpSp>
      <p:sp>
        <p:nvSpPr>
          <p:cNvPr name="Freeform 25" id="25"/>
          <p:cNvSpPr/>
          <p:nvPr/>
        </p:nvSpPr>
        <p:spPr>
          <a:xfrm flipH="false" flipV="false" rot="0">
            <a:off x="2990126" y="1829248"/>
            <a:ext cx="53045" cy="42862"/>
          </a:xfrm>
          <a:custGeom>
            <a:avLst/>
            <a:gdLst/>
            <a:ahLst/>
            <a:cxnLst/>
            <a:rect r="r" b="b" t="t" l="l"/>
            <a:pathLst>
              <a:path h="42862" w="53045">
                <a:moveTo>
                  <a:pt x="0" y="0"/>
                </a:moveTo>
                <a:lnTo>
                  <a:pt x="53045" y="0"/>
                </a:lnTo>
                <a:lnTo>
                  <a:pt x="53045" y="42862"/>
                </a:lnTo>
                <a:lnTo>
                  <a:pt x="0" y="42862"/>
                </a:lnTo>
                <a:lnTo>
                  <a:pt x="0" y="0"/>
                </a:lnTo>
                <a:close/>
              </a:path>
            </a:pathLst>
          </a:custGeom>
          <a:blipFill>
            <a:blip r:embed="rId13"/>
            <a:stretch>
              <a:fillRect l="0" t="0" r="0" b="0"/>
            </a:stretch>
          </a:blipFill>
        </p:spPr>
      </p:sp>
      <p:sp>
        <p:nvSpPr>
          <p:cNvPr name="Freeform 26" id="26"/>
          <p:cNvSpPr/>
          <p:nvPr/>
        </p:nvSpPr>
        <p:spPr>
          <a:xfrm flipH="false" flipV="false" rot="0">
            <a:off x="1460497" y="1612897"/>
            <a:ext cx="2006603" cy="1638300"/>
          </a:xfrm>
          <a:custGeom>
            <a:avLst/>
            <a:gdLst/>
            <a:ahLst/>
            <a:cxnLst/>
            <a:rect r="r" b="b" t="t" l="l"/>
            <a:pathLst>
              <a:path h="1638300" w="2006603">
                <a:moveTo>
                  <a:pt x="0" y="0"/>
                </a:moveTo>
                <a:lnTo>
                  <a:pt x="2006603" y="0"/>
                </a:lnTo>
                <a:lnTo>
                  <a:pt x="2006603" y="1638300"/>
                </a:lnTo>
                <a:lnTo>
                  <a:pt x="0" y="1638300"/>
                </a:lnTo>
                <a:lnTo>
                  <a:pt x="0" y="0"/>
                </a:lnTo>
                <a:close/>
              </a:path>
            </a:pathLst>
          </a:custGeom>
          <a:blipFill>
            <a:blip r:embed="rId14"/>
            <a:stretch>
              <a:fillRect l="0" t="0" r="0" b="0"/>
            </a:stretch>
          </a:blipFill>
        </p:spPr>
      </p:sp>
      <p:grpSp>
        <p:nvGrpSpPr>
          <p:cNvPr name="Group 27" id="27"/>
          <p:cNvGrpSpPr>
            <a:grpSpLocks noChangeAspect="true"/>
          </p:cNvGrpSpPr>
          <p:nvPr/>
        </p:nvGrpSpPr>
        <p:grpSpPr>
          <a:xfrm rot="0">
            <a:off x="2763917" y="1706880"/>
            <a:ext cx="278101" cy="434454"/>
            <a:chOff x="0" y="0"/>
            <a:chExt cx="370802" cy="579272"/>
          </a:xfrm>
        </p:grpSpPr>
        <p:sp>
          <p:nvSpPr>
            <p:cNvPr name="Freeform 28" id="28"/>
            <p:cNvSpPr/>
            <p:nvPr/>
          </p:nvSpPr>
          <p:spPr>
            <a:xfrm flipH="false" flipV="false" rot="0">
              <a:off x="-3302" y="0"/>
              <a:ext cx="374142" cy="578612"/>
            </a:xfrm>
            <a:custGeom>
              <a:avLst/>
              <a:gdLst/>
              <a:ahLst/>
              <a:cxnLst/>
              <a:rect r="r" b="b" t="t" l="l"/>
              <a:pathLst>
                <a:path h="578612" w="374142">
                  <a:moveTo>
                    <a:pt x="351663" y="474472"/>
                  </a:moveTo>
                  <a:lnTo>
                    <a:pt x="331343" y="477139"/>
                  </a:lnTo>
                  <a:lnTo>
                    <a:pt x="332740" y="478028"/>
                  </a:lnTo>
                  <a:lnTo>
                    <a:pt x="333375" y="478536"/>
                  </a:lnTo>
                  <a:lnTo>
                    <a:pt x="337820" y="482727"/>
                  </a:lnTo>
                  <a:lnTo>
                    <a:pt x="339471" y="485013"/>
                  </a:lnTo>
                  <a:lnTo>
                    <a:pt x="355219" y="482854"/>
                  </a:lnTo>
                  <a:lnTo>
                    <a:pt x="352806" y="477266"/>
                  </a:lnTo>
                  <a:lnTo>
                    <a:pt x="351663" y="474472"/>
                  </a:lnTo>
                  <a:close/>
                  <a:moveTo>
                    <a:pt x="357251" y="487426"/>
                  </a:moveTo>
                  <a:lnTo>
                    <a:pt x="342138" y="489585"/>
                  </a:lnTo>
                  <a:lnTo>
                    <a:pt x="343281" y="491744"/>
                  </a:lnTo>
                  <a:lnTo>
                    <a:pt x="343916" y="492760"/>
                  </a:lnTo>
                  <a:lnTo>
                    <a:pt x="349250" y="503047"/>
                  </a:lnTo>
                  <a:lnTo>
                    <a:pt x="351917" y="508127"/>
                  </a:lnTo>
                  <a:lnTo>
                    <a:pt x="359537" y="523367"/>
                  </a:lnTo>
                  <a:lnTo>
                    <a:pt x="363347" y="530987"/>
                  </a:lnTo>
                  <a:lnTo>
                    <a:pt x="374142" y="527939"/>
                  </a:lnTo>
                  <a:lnTo>
                    <a:pt x="372364" y="520319"/>
                  </a:lnTo>
                  <a:lnTo>
                    <a:pt x="370840" y="516763"/>
                  </a:lnTo>
                  <a:lnTo>
                    <a:pt x="357378" y="487680"/>
                  </a:lnTo>
                  <a:close/>
                  <a:moveTo>
                    <a:pt x="4318" y="0"/>
                  </a:moveTo>
                  <a:cubicBezTo>
                    <a:pt x="4318" y="508"/>
                    <a:pt x="4191" y="1016"/>
                    <a:pt x="4191" y="1524"/>
                  </a:cubicBezTo>
                  <a:lnTo>
                    <a:pt x="3937" y="3429"/>
                  </a:lnTo>
                  <a:lnTo>
                    <a:pt x="3937" y="3556"/>
                  </a:lnTo>
                  <a:lnTo>
                    <a:pt x="3937" y="3683"/>
                  </a:lnTo>
                  <a:lnTo>
                    <a:pt x="3937" y="3810"/>
                  </a:lnTo>
                  <a:lnTo>
                    <a:pt x="3810" y="5207"/>
                  </a:lnTo>
                  <a:lnTo>
                    <a:pt x="3810" y="5207"/>
                  </a:lnTo>
                  <a:lnTo>
                    <a:pt x="3810" y="5207"/>
                  </a:lnTo>
                  <a:lnTo>
                    <a:pt x="3810" y="5715"/>
                  </a:lnTo>
                  <a:lnTo>
                    <a:pt x="3810" y="5969"/>
                  </a:lnTo>
                  <a:lnTo>
                    <a:pt x="3810" y="5969"/>
                  </a:lnTo>
                  <a:lnTo>
                    <a:pt x="3683" y="7620"/>
                  </a:lnTo>
                  <a:lnTo>
                    <a:pt x="3683" y="7620"/>
                  </a:lnTo>
                  <a:lnTo>
                    <a:pt x="3683" y="7620"/>
                  </a:lnTo>
                  <a:cubicBezTo>
                    <a:pt x="0" y="67564"/>
                    <a:pt x="26162" y="168910"/>
                    <a:pt x="59690" y="238633"/>
                  </a:cubicBezTo>
                  <a:lnTo>
                    <a:pt x="65024" y="249428"/>
                  </a:lnTo>
                  <a:lnTo>
                    <a:pt x="67691" y="254508"/>
                  </a:lnTo>
                  <a:lnTo>
                    <a:pt x="129032" y="294513"/>
                  </a:lnTo>
                  <a:lnTo>
                    <a:pt x="129032" y="294513"/>
                  </a:lnTo>
                  <a:cubicBezTo>
                    <a:pt x="127508" y="293116"/>
                    <a:pt x="125603" y="291211"/>
                    <a:pt x="123571" y="289052"/>
                  </a:cubicBezTo>
                  <a:lnTo>
                    <a:pt x="119126" y="284353"/>
                  </a:lnTo>
                  <a:lnTo>
                    <a:pt x="112141" y="275209"/>
                  </a:lnTo>
                  <a:lnTo>
                    <a:pt x="109601" y="271780"/>
                  </a:lnTo>
                  <a:lnTo>
                    <a:pt x="104902" y="264414"/>
                  </a:lnTo>
                  <a:lnTo>
                    <a:pt x="102743" y="260223"/>
                  </a:lnTo>
                  <a:lnTo>
                    <a:pt x="98298" y="251841"/>
                  </a:lnTo>
                  <a:lnTo>
                    <a:pt x="96520" y="247269"/>
                  </a:lnTo>
                  <a:lnTo>
                    <a:pt x="94488" y="242824"/>
                  </a:lnTo>
                  <a:lnTo>
                    <a:pt x="93726" y="240411"/>
                  </a:lnTo>
                  <a:lnTo>
                    <a:pt x="91440" y="233299"/>
                  </a:lnTo>
                  <a:lnTo>
                    <a:pt x="90297" y="229743"/>
                  </a:lnTo>
                  <a:lnTo>
                    <a:pt x="88519" y="221234"/>
                  </a:lnTo>
                  <a:lnTo>
                    <a:pt x="88011" y="218821"/>
                  </a:lnTo>
                  <a:lnTo>
                    <a:pt x="86233" y="204597"/>
                  </a:lnTo>
                  <a:lnTo>
                    <a:pt x="85979" y="191135"/>
                  </a:lnTo>
                  <a:lnTo>
                    <a:pt x="87376" y="172085"/>
                  </a:lnTo>
                  <a:lnTo>
                    <a:pt x="88138" y="169164"/>
                  </a:lnTo>
                  <a:lnTo>
                    <a:pt x="89789" y="161544"/>
                  </a:lnTo>
                  <a:lnTo>
                    <a:pt x="91313" y="154940"/>
                  </a:lnTo>
                  <a:lnTo>
                    <a:pt x="90932" y="157353"/>
                  </a:lnTo>
                  <a:lnTo>
                    <a:pt x="90297" y="161671"/>
                  </a:lnTo>
                  <a:lnTo>
                    <a:pt x="89154" y="169291"/>
                  </a:lnTo>
                  <a:lnTo>
                    <a:pt x="88646" y="175641"/>
                  </a:lnTo>
                  <a:lnTo>
                    <a:pt x="88265" y="179324"/>
                  </a:lnTo>
                  <a:lnTo>
                    <a:pt x="87503" y="186944"/>
                  </a:lnTo>
                  <a:lnTo>
                    <a:pt x="87884" y="191135"/>
                  </a:lnTo>
                  <a:lnTo>
                    <a:pt x="88011" y="199771"/>
                  </a:lnTo>
                  <a:lnTo>
                    <a:pt x="89408" y="213614"/>
                  </a:lnTo>
                  <a:lnTo>
                    <a:pt x="91948" y="225425"/>
                  </a:lnTo>
                  <a:lnTo>
                    <a:pt x="92710" y="228981"/>
                  </a:lnTo>
                  <a:lnTo>
                    <a:pt x="93853" y="232410"/>
                  </a:lnTo>
                  <a:lnTo>
                    <a:pt x="96012" y="239395"/>
                  </a:lnTo>
                  <a:lnTo>
                    <a:pt x="98552" y="246126"/>
                  </a:lnTo>
                  <a:lnTo>
                    <a:pt x="102362" y="254889"/>
                  </a:lnTo>
                  <a:lnTo>
                    <a:pt x="104394" y="258953"/>
                  </a:lnTo>
                  <a:lnTo>
                    <a:pt x="108712" y="266827"/>
                  </a:lnTo>
                  <a:lnTo>
                    <a:pt x="110871" y="270383"/>
                  </a:lnTo>
                  <a:lnTo>
                    <a:pt x="115316" y="277241"/>
                  </a:lnTo>
                  <a:lnTo>
                    <a:pt x="117602" y="280162"/>
                  </a:lnTo>
                  <a:lnTo>
                    <a:pt x="125984" y="290703"/>
                  </a:lnTo>
                  <a:lnTo>
                    <a:pt x="130048" y="295021"/>
                  </a:lnTo>
                  <a:lnTo>
                    <a:pt x="130556" y="295529"/>
                  </a:lnTo>
                  <a:lnTo>
                    <a:pt x="137795" y="300228"/>
                  </a:lnTo>
                  <a:lnTo>
                    <a:pt x="135636" y="281940"/>
                  </a:lnTo>
                  <a:lnTo>
                    <a:pt x="135890" y="273812"/>
                  </a:lnTo>
                  <a:lnTo>
                    <a:pt x="130937" y="258191"/>
                  </a:lnTo>
                  <a:lnTo>
                    <a:pt x="129159" y="249428"/>
                  </a:lnTo>
                  <a:lnTo>
                    <a:pt x="127381" y="239776"/>
                  </a:lnTo>
                  <a:lnTo>
                    <a:pt x="125984" y="229743"/>
                  </a:lnTo>
                  <a:lnTo>
                    <a:pt x="124587" y="216154"/>
                  </a:lnTo>
                  <a:lnTo>
                    <a:pt x="124460" y="209296"/>
                  </a:lnTo>
                  <a:lnTo>
                    <a:pt x="124206" y="202311"/>
                  </a:lnTo>
                  <a:lnTo>
                    <a:pt x="124333" y="198882"/>
                  </a:lnTo>
                  <a:lnTo>
                    <a:pt x="124587" y="192024"/>
                  </a:lnTo>
                  <a:lnTo>
                    <a:pt x="124968" y="188595"/>
                  </a:lnTo>
                  <a:lnTo>
                    <a:pt x="126619" y="175260"/>
                  </a:lnTo>
                  <a:lnTo>
                    <a:pt x="127762" y="168910"/>
                  </a:lnTo>
                  <a:lnTo>
                    <a:pt x="130556" y="156464"/>
                  </a:lnTo>
                  <a:lnTo>
                    <a:pt x="132080" y="150749"/>
                  </a:lnTo>
                  <a:lnTo>
                    <a:pt x="135382" y="139700"/>
                  </a:lnTo>
                  <a:lnTo>
                    <a:pt x="137033" y="134747"/>
                  </a:lnTo>
                  <a:cubicBezTo>
                    <a:pt x="143891" y="115189"/>
                    <a:pt x="150241" y="102997"/>
                    <a:pt x="150241" y="102997"/>
                  </a:cubicBezTo>
                  <a:lnTo>
                    <a:pt x="150241" y="102997"/>
                  </a:lnTo>
                  <a:lnTo>
                    <a:pt x="148844" y="106172"/>
                  </a:lnTo>
                  <a:lnTo>
                    <a:pt x="146685" y="111760"/>
                  </a:lnTo>
                  <a:lnTo>
                    <a:pt x="141605" y="125476"/>
                  </a:lnTo>
                  <a:lnTo>
                    <a:pt x="138557" y="135255"/>
                  </a:lnTo>
                  <a:lnTo>
                    <a:pt x="135509" y="145542"/>
                  </a:lnTo>
                  <a:lnTo>
                    <a:pt x="133985" y="151257"/>
                  </a:lnTo>
                  <a:lnTo>
                    <a:pt x="131191" y="162941"/>
                  </a:lnTo>
                  <a:lnTo>
                    <a:pt x="130048" y="169164"/>
                  </a:lnTo>
                  <a:lnTo>
                    <a:pt x="127889" y="181991"/>
                  </a:lnTo>
                  <a:lnTo>
                    <a:pt x="126873" y="195326"/>
                  </a:lnTo>
                  <a:lnTo>
                    <a:pt x="126873" y="198755"/>
                  </a:lnTo>
                  <a:lnTo>
                    <a:pt x="126873" y="205486"/>
                  </a:lnTo>
                  <a:lnTo>
                    <a:pt x="127000" y="208915"/>
                  </a:lnTo>
                  <a:lnTo>
                    <a:pt x="127762" y="222504"/>
                  </a:lnTo>
                  <a:lnTo>
                    <a:pt x="128397" y="229235"/>
                  </a:lnTo>
                  <a:lnTo>
                    <a:pt x="129667" y="239141"/>
                  </a:lnTo>
                  <a:lnTo>
                    <a:pt x="131318" y="248666"/>
                  </a:lnTo>
                  <a:lnTo>
                    <a:pt x="134239" y="262128"/>
                  </a:lnTo>
                  <a:lnTo>
                    <a:pt x="136017" y="268224"/>
                  </a:lnTo>
                  <a:lnTo>
                    <a:pt x="136652" y="264541"/>
                  </a:lnTo>
                  <a:lnTo>
                    <a:pt x="137287" y="262890"/>
                  </a:lnTo>
                  <a:lnTo>
                    <a:pt x="137287" y="262763"/>
                  </a:lnTo>
                  <a:lnTo>
                    <a:pt x="137287" y="262636"/>
                  </a:lnTo>
                  <a:lnTo>
                    <a:pt x="137287" y="262509"/>
                  </a:lnTo>
                  <a:lnTo>
                    <a:pt x="137287" y="262509"/>
                  </a:lnTo>
                  <a:lnTo>
                    <a:pt x="137414" y="262255"/>
                  </a:lnTo>
                  <a:lnTo>
                    <a:pt x="137541" y="262128"/>
                  </a:lnTo>
                  <a:lnTo>
                    <a:pt x="137541" y="262001"/>
                  </a:lnTo>
                  <a:lnTo>
                    <a:pt x="137541" y="262001"/>
                  </a:lnTo>
                  <a:lnTo>
                    <a:pt x="137541" y="261874"/>
                  </a:lnTo>
                  <a:lnTo>
                    <a:pt x="137541" y="261874"/>
                  </a:lnTo>
                  <a:lnTo>
                    <a:pt x="137668" y="261620"/>
                  </a:lnTo>
                  <a:lnTo>
                    <a:pt x="137668" y="261493"/>
                  </a:lnTo>
                  <a:lnTo>
                    <a:pt x="137668" y="261366"/>
                  </a:lnTo>
                  <a:lnTo>
                    <a:pt x="137668" y="261366"/>
                  </a:lnTo>
                  <a:lnTo>
                    <a:pt x="137795" y="261239"/>
                  </a:lnTo>
                  <a:lnTo>
                    <a:pt x="137795" y="261112"/>
                  </a:lnTo>
                  <a:lnTo>
                    <a:pt x="137795" y="260985"/>
                  </a:lnTo>
                  <a:lnTo>
                    <a:pt x="137795" y="260985"/>
                  </a:lnTo>
                  <a:lnTo>
                    <a:pt x="137922" y="260731"/>
                  </a:lnTo>
                  <a:lnTo>
                    <a:pt x="137922" y="260604"/>
                  </a:lnTo>
                  <a:lnTo>
                    <a:pt x="137922" y="260604"/>
                  </a:lnTo>
                  <a:lnTo>
                    <a:pt x="137922" y="260604"/>
                  </a:lnTo>
                  <a:lnTo>
                    <a:pt x="138049" y="260350"/>
                  </a:lnTo>
                  <a:lnTo>
                    <a:pt x="138049" y="260223"/>
                  </a:lnTo>
                  <a:lnTo>
                    <a:pt x="138049" y="260096"/>
                  </a:lnTo>
                  <a:lnTo>
                    <a:pt x="138049" y="260096"/>
                  </a:lnTo>
                  <a:lnTo>
                    <a:pt x="138176" y="259842"/>
                  </a:lnTo>
                  <a:lnTo>
                    <a:pt x="138303" y="259715"/>
                  </a:lnTo>
                  <a:lnTo>
                    <a:pt x="138303" y="259715"/>
                  </a:lnTo>
                  <a:lnTo>
                    <a:pt x="138557" y="259334"/>
                  </a:lnTo>
                  <a:lnTo>
                    <a:pt x="138557" y="259334"/>
                  </a:lnTo>
                  <a:lnTo>
                    <a:pt x="138684" y="259207"/>
                  </a:lnTo>
                  <a:lnTo>
                    <a:pt x="138811" y="259080"/>
                  </a:lnTo>
                  <a:lnTo>
                    <a:pt x="138811" y="259080"/>
                  </a:lnTo>
                  <a:lnTo>
                    <a:pt x="138811" y="259080"/>
                  </a:lnTo>
                  <a:lnTo>
                    <a:pt x="138938" y="258826"/>
                  </a:lnTo>
                  <a:lnTo>
                    <a:pt x="139065" y="258699"/>
                  </a:lnTo>
                  <a:lnTo>
                    <a:pt x="139065" y="258699"/>
                  </a:lnTo>
                  <a:lnTo>
                    <a:pt x="139065" y="258699"/>
                  </a:lnTo>
                  <a:lnTo>
                    <a:pt x="139192" y="258572"/>
                  </a:lnTo>
                  <a:lnTo>
                    <a:pt x="139319" y="258445"/>
                  </a:lnTo>
                  <a:lnTo>
                    <a:pt x="139319" y="258445"/>
                  </a:lnTo>
                  <a:lnTo>
                    <a:pt x="139446" y="258318"/>
                  </a:lnTo>
                  <a:lnTo>
                    <a:pt x="139573" y="258191"/>
                  </a:lnTo>
                  <a:lnTo>
                    <a:pt x="139573" y="258191"/>
                  </a:lnTo>
                  <a:lnTo>
                    <a:pt x="139954" y="257810"/>
                  </a:lnTo>
                  <a:lnTo>
                    <a:pt x="140081" y="257683"/>
                  </a:lnTo>
                  <a:lnTo>
                    <a:pt x="140081" y="257683"/>
                  </a:lnTo>
                  <a:lnTo>
                    <a:pt x="140208" y="257556"/>
                  </a:lnTo>
                  <a:lnTo>
                    <a:pt x="140335" y="257429"/>
                  </a:lnTo>
                  <a:lnTo>
                    <a:pt x="140462" y="257302"/>
                  </a:lnTo>
                  <a:lnTo>
                    <a:pt x="140589" y="257175"/>
                  </a:lnTo>
                  <a:lnTo>
                    <a:pt x="140589" y="257175"/>
                  </a:lnTo>
                  <a:lnTo>
                    <a:pt x="140589" y="257175"/>
                  </a:lnTo>
                  <a:lnTo>
                    <a:pt x="140716" y="257048"/>
                  </a:lnTo>
                  <a:lnTo>
                    <a:pt x="140843" y="256921"/>
                  </a:lnTo>
                  <a:lnTo>
                    <a:pt x="140843" y="256921"/>
                  </a:lnTo>
                  <a:lnTo>
                    <a:pt x="140843" y="256921"/>
                  </a:lnTo>
                  <a:lnTo>
                    <a:pt x="141097" y="256794"/>
                  </a:lnTo>
                  <a:lnTo>
                    <a:pt x="141224" y="256667"/>
                  </a:lnTo>
                  <a:lnTo>
                    <a:pt x="141224" y="256667"/>
                  </a:lnTo>
                  <a:lnTo>
                    <a:pt x="141224" y="256667"/>
                  </a:lnTo>
                  <a:lnTo>
                    <a:pt x="141351" y="256540"/>
                  </a:lnTo>
                  <a:lnTo>
                    <a:pt x="141478" y="256540"/>
                  </a:lnTo>
                  <a:lnTo>
                    <a:pt x="141605" y="256540"/>
                  </a:lnTo>
                  <a:lnTo>
                    <a:pt x="141605" y="256540"/>
                  </a:lnTo>
                  <a:lnTo>
                    <a:pt x="141732" y="256413"/>
                  </a:lnTo>
                  <a:lnTo>
                    <a:pt x="141859" y="256413"/>
                  </a:lnTo>
                  <a:lnTo>
                    <a:pt x="143383" y="255778"/>
                  </a:lnTo>
                  <a:lnTo>
                    <a:pt x="144145" y="255778"/>
                  </a:lnTo>
                  <a:cubicBezTo>
                    <a:pt x="153035" y="255778"/>
                    <a:pt x="165481" y="280289"/>
                    <a:pt x="178435" y="313309"/>
                  </a:cubicBezTo>
                  <a:cubicBezTo>
                    <a:pt x="199771" y="367792"/>
                    <a:pt x="222504" y="445135"/>
                    <a:pt x="232410" y="472440"/>
                  </a:cubicBezTo>
                  <a:cubicBezTo>
                    <a:pt x="241173" y="496570"/>
                    <a:pt x="244729" y="532892"/>
                    <a:pt x="260096" y="560705"/>
                  </a:cubicBezTo>
                  <a:lnTo>
                    <a:pt x="269748" y="566547"/>
                  </a:lnTo>
                  <a:lnTo>
                    <a:pt x="274955" y="568833"/>
                  </a:lnTo>
                  <a:cubicBezTo>
                    <a:pt x="286004" y="573659"/>
                    <a:pt x="297942" y="576580"/>
                    <a:pt x="310007" y="578104"/>
                  </a:cubicBezTo>
                  <a:lnTo>
                    <a:pt x="319151" y="578485"/>
                  </a:lnTo>
                  <a:lnTo>
                    <a:pt x="321818" y="578612"/>
                  </a:lnTo>
                  <a:lnTo>
                    <a:pt x="323469" y="578612"/>
                  </a:lnTo>
                  <a:lnTo>
                    <a:pt x="323596" y="578612"/>
                  </a:lnTo>
                  <a:lnTo>
                    <a:pt x="328168" y="578485"/>
                  </a:lnTo>
                  <a:lnTo>
                    <a:pt x="340106" y="577088"/>
                  </a:lnTo>
                  <a:lnTo>
                    <a:pt x="345821" y="575056"/>
                  </a:lnTo>
                  <a:lnTo>
                    <a:pt x="356743" y="569976"/>
                  </a:lnTo>
                  <a:lnTo>
                    <a:pt x="361061" y="565912"/>
                  </a:lnTo>
                  <a:lnTo>
                    <a:pt x="363220" y="563626"/>
                  </a:lnTo>
                  <a:lnTo>
                    <a:pt x="364236" y="562356"/>
                  </a:lnTo>
                  <a:lnTo>
                    <a:pt x="359664" y="555244"/>
                  </a:lnTo>
                  <a:lnTo>
                    <a:pt x="357124" y="557784"/>
                  </a:lnTo>
                  <a:lnTo>
                    <a:pt x="355727" y="558800"/>
                  </a:lnTo>
                  <a:lnTo>
                    <a:pt x="349123" y="562737"/>
                  </a:lnTo>
                  <a:lnTo>
                    <a:pt x="345567" y="564007"/>
                  </a:lnTo>
                  <a:lnTo>
                    <a:pt x="338328" y="565912"/>
                  </a:lnTo>
                  <a:lnTo>
                    <a:pt x="334518" y="566293"/>
                  </a:lnTo>
                  <a:lnTo>
                    <a:pt x="329946" y="566674"/>
                  </a:lnTo>
                  <a:lnTo>
                    <a:pt x="327660" y="566674"/>
                  </a:lnTo>
                  <a:lnTo>
                    <a:pt x="317119" y="566039"/>
                  </a:lnTo>
                  <a:lnTo>
                    <a:pt x="312039" y="565023"/>
                  </a:lnTo>
                  <a:lnTo>
                    <a:pt x="297561" y="561213"/>
                  </a:lnTo>
                  <a:lnTo>
                    <a:pt x="290703" y="558292"/>
                  </a:lnTo>
                  <a:lnTo>
                    <a:pt x="283972" y="555117"/>
                  </a:lnTo>
                  <a:lnTo>
                    <a:pt x="280797" y="553339"/>
                  </a:lnTo>
                  <a:lnTo>
                    <a:pt x="274447" y="549656"/>
                  </a:lnTo>
                  <a:lnTo>
                    <a:pt x="271399" y="546989"/>
                  </a:lnTo>
                  <a:lnTo>
                    <a:pt x="270256" y="545846"/>
                  </a:lnTo>
                  <a:lnTo>
                    <a:pt x="269748" y="545084"/>
                  </a:lnTo>
                  <a:lnTo>
                    <a:pt x="269494" y="544449"/>
                  </a:lnTo>
                  <a:lnTo>
                    <a:pt x="268478" y="541782"/>
                  </a:lnTo>
                  <a:lnTo>
                    <a:pt x="266573" y="536575"/>
                  </a:lnTo>
                  <a:lnTo>
                    <a:pt x="264033" y="529717"/>
                  </a:lnTo>
                  <a:lnTo>
                    <a:pt x="262763" y="526161"/>
                  </a:lnTo>
                  <a:lnTo>
                    <a:pt x="256921" y="508635"/>
                  </a:lnTo>
                  <a:lnTo>
                    <a:pt x="256540" y="504952"/>
                  </a:lnTo>
                  <a:lnTo>
                    <a:pt x="256540" y="497332"/>
                  </a:lnTo>
                  <a:lnTo>
                    <a:pt x="257937" y="493903"/>
                  </a:lnTo>
                  <a:lnTo>
                    <a:pt x="262128" y="487680"/>
                  </a:lnTo>
                  <a:lnTo>
                    <a:pt x="265176" y="485648"/>
                  </a:lnTo>
                  <a:lnTo>
                    <a:pt x="298196" y="475742"/>
                  </a:lnTo>
                  <a:cubicBezTo>
                    <a:pt x="300990" y="474980"/>
                    <a:pt x="303784" y="474345"/>
                    <a:pt x="306705" y="473837"/>
                  </a:cubicBezTo>
                  <a:lnTo>
                    <a:pt x="312420" y="472948"/>
                  </a:lnTo>
                  <a:lnTo>
                    <a:pt x="315341" y="472694"/>
                  </a:lnTo>
                  <a:lnTo>
                    <a:pt x="315976" y="472694"/>
                  </a:lnTo>
                  <a:lnTo>
                    <a:pt x="316230" y="472694"/>
                  </a:lnTo>
                  <a:lnTo>
                    <a:pt x="318135" y="472821"/>
                  </a:lnTo>
                  <a:lnTo>
                    <a:pt x="319151" y="472948"/>
                  </a:lnTo>
                  <a:lnTo>
                    <a:pt x="348361" y="469011"/>
                  </a:lnTo>
                  <a:lnTo>
                    <a:pt x="345694" y="462280"/>
                  </a:lnTo>
                  <a:lnTo>
                    <a:pt x="344424" y="458978"/>
                  </a:lnTo>
                  <a:lnTo>
                    <a:pt x="308991" y="464693"/>
                  </a:lnTo>
                  <a:cubicBezTo>
                    <a:pt x="308102" y="464185"/>
                    <a:pt x="307467" y="463931"/>
                    <a:pt x="306705" y="463931"/>
                  </a:cubicBezTo>
                  <a:lnTo>
                    <a:pt x="304419" y="464566"/>
                  </a:lnTo>
                  <a:lnTo>
                    <a:pt x="303149" y="465201"/>
                  </a:lnTo>
                  <a:lnTo>
                    <a:pt x="302514" y="465201"/>
                  </a:lnTo>
                  <a:lnTo>
                    <a:pt x="302006" y="465201"/>
                  </a:lnTo>
                  <a:lnTo>
                    <a:pt x="301752" y="465074"/>
                  </a:lnTo>
                  <a:lnTo>
                    <a:pt x="300355" y="462915"/>
                  </a:lnTo>
                  <a:lnTo>
                    <a:pt x="300228" y="461264"/>
                  </a:lnTo>
                  <a:lnTo>
                    <a:pt x="342646" y="454533"/>
                  </a:lnTo>
                  <a:cubicBezTo>
                    <a:pt x="341884" y="452374"/>
                    <a:pt x="340995" y="450342"/>
                    <a:pt x="340233" y="448183"/>
                  </a:cubicBezTo>
                  <a:lnTo>
                    <a:pt x="334137" y="431292"/>
                  </a:lnTo>
                  <a:lnTo>
                    <a:pt x="331597" y="422656"/>
                  </a:lnTo>
                  <a:lnTo>
                    <a:pt x="329184" y="432308"/>
                  </a:lnTo>
                  <a:lnTo>
                    <a:pt x="327533" y="437261"/>
                  </a:lnTo>
                  <a:lnTo>
                    <a:pt x="327406" y="437642"/>
                  </a:lnTo>
                  <a:lnTo>
                    <a:pt x="327406" y="437769"/>
                  </a:lnTo>
                  <a:lnTo>
                    <a:pt x="327406" y="437896"/>
                  </a:lnTo>
                  <a:lnTo>
                    <a:pt x="327406" y="438023"/>
                  </a:lnTo>
                  <a:lnTo>
                    <a:pt x="327279" y="438277"/>
                  </a:lnTo>
                  <a:lnTo>
                    <a:pt x="327279" y="438404"/>
                  </a:lnTo>
                  <a:lnTo>
                    <a:pt x="327152" y="438531"/>
                  </a:lnTo>
                  <a:lnTo>
                    <a:pt x="327152" y="438658"/>
                  </a:lnTo>
                  <a:lnTo>
                    <a:pt x="327025" y="438912"/>
                  </a:lnTo>
                  <a:lnTo>
                    <a:pt x="327025" y="439039"/>
                  </a:lnTo>
                  <a:lnTo>
                    <a:pt x="327025" y="439166"/>
                  </a:lnTo>
                  <a:lnTo>
                    <a:pt x="327025" y="439293"/>
                  </a:lnTo>
                  <a:lnTo>
                    <a:pt x="326898" y="439547"/>
                  </a:lnTo>
                  <a:lnTo>
                    <a:pt x="326771" y="439674"/>
                  </a:lnTo>
                  <a:lnTo>
                    <a:pt x="326771" y="439801"/>
                  </a:lnTo>
                  <a:lnTo>
                    <a:pt x="326771" y="439928"/>
                  </a:lnTo>
                  <a:lnTo>
                    <a:pt x="326644" y="440182"/>
                  </a:lnTo>
                  <a:lnTo>
                    <a:pt x="326644" y="440308"/>
                  </a:lnTo>
                  <a:lnTo>
                    <a:pt x="326517" y="440562"/>
                  </a:lnTo>
                  <a:lnTo>
                    <a:pt x="326263" y="441071"/>
                  </a:lnTo>
                  <a:lnTo>
                    <a:pt x="326263" y="441197"/>
                  </a:lnTo>
                  <a:lnTo>
                    <a:pt x="326136" y="441578"/>
                  </a:lnTo>
                  <a:lnTo>
                    <a:pt x="326009" y="441832"/>
                  </a:lnTo>
                  <a:lnTo>
                    <a:pt x="326009" y="441832"/>
                  </a:lnTo>
                  <a:lnTo>
                    <a:pt x="325882" y="442213"/>
                  </a:lnTo>
                  <a:lnTo>
                    <a:pt x="325882" y="442340"/>
                  </a:lnTo>
                  <a:lnTo>
                    <a:pt x="325882" y="442340"/>
                  </a:lnTo>
                  <a:lnTo>
                    <a:pt x="325882" y="442340"/>
                  </a:lnTo>
                  <a:lnTo>
                    <a:pt x="325755" y="442721"/>
                  </a:lnTo>
                  <a:lnTo>
                    <a:pt x="325628" y="442848"/>
                  </a:lnTo>
                  <a:lnTo>
                    <a:pt x="325628" y="442848"/>
                  </a:lnTo>
                  <a:lnTo>
                    <a:pt x="325501" y="443229"/>
                  </a:lnTo>
                  <a:lnTo>
                    <a:pt x="325374" y="443356"/>
                  </a:lnTo>
                  <a:lnTo>
                    <a:pt x="329565" y="442721"/>
                  </a:lnTo>
                  <a:lnTo>
                    <a:pt x="337439" y="446404"/>
                  </a:lnTo>
                  <a:lnTo>
                    <a:pt x="322707" y="448563"/>
                  </a:lnTo>
                  <a:cubicBezTo>
                    <a:pt x="319278" y="454151"/>
                    <a:pt x="314833" y="458088"/>
                    <a:pt x="308356" y="458088"/>
                  </a:cubicBezTo>
                  <a:cubicBezTo>
                    <a:pt x="307086" y="458088"/>
                    <a:pt x="305816" y="457961"/>
                    <a:pt x="304419" y="457707"/>
                  </a:cubicBezTo>
                  <a:lnTo>
                    <a:pt x="302641" y="457072"/>
                  </a:lnTo>
                  <a:lnTo>
                    <a:pt x="302387" y="456945"/>
                  </a:lnTo>
                  <a:lnTo>
                    <a:pt x="302387" y="456945"/>
                  </a:lnTo>
                  <a:lnTo>
                    <a:pt x="302387" y="456945"/>
                  </a:lnTo>
                  <a:lnTo>
                    <a:pt x="298704" y="454532"/>
                  </a:lnTo>
                  <a:lnTo>
                    <a:pt x="296799" y="452373"/>
                  </a:lnTo>
                  <a:lnTo>
                    <a:pt x="294259" y="452754"/>
                  </a:lnTo>
                  <a:lnTo>
                    <a:pt x="293243" y="452246"/>
                  </a:lnTo>
                  <a:lnTo>
                    <a:pt x="292735" y="452119"/>
                  </a:lnTo>
                  <a:lnTo>
                    <a:pt x="292227" y="451992"/>
                  </a:lnTo>
                  <a:lnTo>
                    <a:pt x="291973" y="451992"/>
                  </a:lnTo>
                  <a:lnTo>
                    <a:pt x="290068" y="452500"/>
                  </a:lnTo>
                  <a:lnTo>
                    <a:pt x="289179" y="453008"/>
                  </a:lnTo>
                  <a:lnTo>
                    <a:pt x="287909" y="453643"/>
                  </a:lnTo>
                  <a:lnTo>
                    <a:pt x="287274" y="453770"/>
                  </a:lnTo>
                  <a:lnTo>
                    <a:pt x="286512" y="453897"/>
                  </a:lnTo>
                  <a:lnTo>
                    <a:pt x="285750" y="453770"/>
                  </a:lnTo>
                  <a:lnTo>
                    <a:pt x="285369" y="453516"/>
                  </a:lnTo>
                  <a:lnTo>
                    <a:pt x="284480" y="450849"/>
                  </a:lnTo>
                  <a:lnTo>
                    <a:pt x="284607" y="449325"/>
                  </a:lnTo>
                  <a:lnTo>
                    <a:pt x="293370" y="447928"/>
                  </a:lnTo>
                  <a:cubicBezTo>
                    <a:pt x="287655" y="439419"/>
                    <a:pt x="282194" y="425703"/>
                    <a:pt x="277114" y="409193"/>
                  </a:cubicBezTo>
                  <a:lnTo>
                    <a:pt x="275463" y="403859"/>
                  </a:lnTo>
                  <a:lnTo>
                    <a:pt x="274828" y="401446"/>
                  </a:lnTo>
                  <a:lnTo>
                    <a:pt x="273558" y="401827"/>
                  </a:lnTo>
                  <a:lnTo>
                    <a:pt x="272923" y="401954"/>
                  </a:lnTo>
                  <a:lnTo>
                    <a:pt x="268986" y="402843"/>
                  </a:lnTo>
                  <a:lnTo>
                    <a:pt x="266954" y="403351"/>
                  </a:lnTo>
                  <a:lnTo>
                    <a:pt x="262890" y="404113"/>
                  </a:lnTo>
                  <a:lnTo>
                    <a:pt x="260858" y="404240"/>
                  </a:lnTo>
                  <a:lnTo>
                    <a:pt x="255016" y="404875"/>
                  </a:lnTo>
                  <a:lnTo>
                    <a:pt x="244602" y="405637"/>
                  </a:lnTo>
                  <a:lnTo>
                    <a:pt x="234442" y="406018"/>
                  </a:lnTo>
                  <a:lnTo>
                    <a:pt x="238379" y="405129"/>
                  </a:lnTo>
                  <a:lnTo>
                    <a:pt x="250952" y="402843"/>
                  </a:lnTo>
                  <a:lnTo>
                    <a:pt x="254762" y="402335"/>
                  </a:lnTo>
                  <a:lnTo>
                    <a:pt x="258572" y="401827"/>
                  </a:lnTo>
                  <a:lnTo>
                    <a:pt x="260604" y="401573"/>
                  </a:lnTo>
                  <a:lnTo>
                    <a:pt x="264541" y="400938"/>
                  </a:lnTo>
                  <a:lnTo>
                    <a:pt x="266446" y="400557"/>
                  </a:lnTo>
                  <a:lnTo>
                    <a:pt x="272288" y="399414"/>
                  </a:lnTo>
                  <a:lnTo>
                    <a:pt x="273431" y="399160"/>
                  </a:lnTo>
                  <a:lnTo>
                    <a:pt x="274066" y="399033"/>
                  </a:lnTo>
                  <a:lnTo>
                    <a:pt x="270637" y="386714"/>
                  </a:lnTo>
                  <a:lnTo>
                    <a:pt x="268986" y="380237"/>
                  </a:lnTo>
                  <a:lnTo>
                    <a:pt x="268732" y="380364"/>
                  </a:lnTo>
                  <a:lnTo>
                    <a:pt x="268605" y="380364"/>
                  </a:lnTo>
                  <a:lnTo>
                    <a:pt x="250571" y="387222"/>
                  </a:lnTo>
                  <a:cubicBezTo>
                    <a:pt x="244856" y="389381"/>
                    <a:pt x="239395" y="391159"/>
                    <a:pt x="234696" y="392937"/>
                  </a:cubicBezTo>
                  <a:lnTo>
                    <a:pt x="219075" y="398144"/>
                  </a:lnTo>
                  <a:lnTo>
                    <a:pt x="225044" y="395350"/>
                  </a:lnTo>
                  <a:lnTo>
                    <a:pt x="243840" y="387222"/>
                  </a:lnTo>
                  <a:lnTo>
                    <a:pt x="268097" y="377570"/>
                  </a:lnTo>
                  <a:cubicBezTo>
                    <a:pt x="265811" y="368045"/>
                    <a:pt x="263652" y="358139"/>
                    <a:pt x="261493" y="348233"/>
                  </a:cubicBezTo>
                  <a:lnTo>
                    <a:pt x="258572" y="349249"/>
                  </a:lnTo>
                  <a:lnTo>
                    <a:pt x="257175" y="349884"/>
                  </a:lnTo>
                  <a:lnTo>
                    <a:pt x="251968" y="352043"/>
                  </a:lnTo>
                  <a:lnTo>
                    <a:pt x="249682" y="353440"/>
                  </a:lnTo>
                  <a:lnTo>
                    <a:pt x="244983" y="355853"/>
                  </a:lnTo>
                  <a:lnTo>
                    <a:pt x="242951" y="357251"/>
                  </a:lnTo>
                  <a:lnTo>
                    <a:pt x="238760" y="359664"/>
                  </a:lnTo>
                  <a:lnTo>
                    <a:pt x="236982" y="360934"/>
                  </a:lnTo>
                  <a:lnTo>
                    <a:pt x="232029" y="364236"/>
                  </a:lnTo>
                  <a:lnTo>
                    <a:pt x="228346" y="366903"/>
                  </a:lnTo>
                  <a:lnTo>
                    <a:pt x="225171" y="369316"/>
                  </a:lnTo>
                  <a:lnTo>
                    <a:pt x="229108" y="364998"/>
                  </a:lnTo>
                  <a:lnTo>
                    <a:pt x="236093" y="359664"/>
                  </a:lnTo>
                  <a:lnTo>
                    <a:pt x="239776" y="356997"/>
                  </a:lnTo>
                  <a:lnTo>
                    <a:pt x="241808" y="355473"/>
                  </a:lnTo>
                  <a:lnTo>
                    <a:pt x="246126" y="352679"/>
                  </a:lnTo>
                  <a:lnTo>
                    <a:pt x="248539" y="351282"/>
                  </a:lnTo>
                  <a:lnTo>
                    <a:pt x="253492" y="348742"/>
                  </a:lnTo>
                  <a:lnTo>
                    <a:pt x="256032" y="347344"/>
                  </a:lnTo>
                  <a:lnTo>
                    <a:pt x="259207" y="345947"/>
                  </a:lnTo>
                  <a:lnTo>
                    <a:pt x="260858" y="345312"/>
                  </a:lnTo>
                  <a:cubicBezTo>
                    <a:pt x="253492" y="309499"/>
                    <a:pt x="248031" y="273176"/>
                    <a:pt x="245491" y="249554"/>
                  </a:cubicBezTo>
                  <a:lnTo>
                    <a:pt x="245237" y="247776"/>
                  </a:lnTo>
                  <a:lnTo>
                    <a:pt x="245237" y="247649"/>
                  </a:lnTo>
                  <a:lnTo>
                    <a:pt x="244602" y="241681"/>
                  </a:lnTo>
                  <a:lnTo>
                    <a:pt x="244348" y="239140"/>
                  </a:lnTo>
                  <a:lnTo>
                    <a:pt x="244348" y="239013"/>
                  </a:lnTo>
                  <a:lnTo>
                    <a:pt x="244348" y="239013"/>
                  </a:lnTo>
                  <a:lnTo>
                    <a:pt x="244348" y="238759"/>
                  </a:lnTo>
                  <a:lnTo>
                    <a:pt x="244348" y="238632"/>
                  </a:lnTo>
                  <a:lnTo>
                    <a:pt x="244348" y="238505"/>
                  </a:lnTo>
                  <a:lnTo>
                    <a:pt x="244348" y="238505"/>
                  </a:lnTo>
                  <a:lnTo>
                    <a:pt x="244348" y="238251"/>
                  </a:lnTo>
                  <a:lnTo>
                    <a:pt x="244348" y="238124"/>
                  </a:lnTo>
                  <a:lnTo>
                    <a:pt x="244348" y="237616"/>
                  </a:lnTo>
                  <a:cubicBezTo>
                    <a:pt x="242062" y="210057"/>
                    <a:pt x="194437" y="121284"/>
                    <a:pt x="141605" y="50926"/>
                  </a:cubicBezTo>
                  <a:lnTo>
                    <a:pt x="4318" y="0"/>
                  </a:lnTo>
                  <a:close/>
                </a:path>
              </a:pathLst>
            </a:custGeom>
            <a:blipFill>
              <a:blip r:embed="rId15"/>
              <a:stretch>
                <a:fillRect l="-3406" t="-616" r="-907" b="-1189"/>
              </a:stretch>
            </a:blipFill>
          </p:spPr>
        </p:sp>
      </p:grpSp>
      <p:grpSp>
        <p:nvGrpSpPr>
          <p:cNvPr name="Group 29" id="29"/>
          <p:cNvGrpSpPr>
            <a:grpSpLocks noChangeAspect="true"/>
          </p:cNvGrpSpPr>
          <p:nvPr/>
        </p:nvGrpSpPr>
        <p:grpSpPr>
          <a:xfrm rot="0">
            <a:off x="2812285" y="1897723"/>
            <a:ext cx="230572" cy="244535"/>
            <a:chOff x="0" y="0"/>
            <a:chExt cx="307429" cy="326047"/>
          </a:xfrm>
        </p:grpSpPr>
        <p:sp>
          <p:nvSpPr>
            <p:cNvPr name="Freeform 30" id="30"/>
            <p:cNvSpPr/>
            <p:nvPr/>
          </p:nvSpPr>
          <p:spPr>
            <a:xfrm flipH="false" flipV="false" rot="0">
              <a:off x="0" y="0"/>
              <a:ext cx="307467" cy="326009"/>
            </a:xfrm>
            <a:custGeom>
              <a:avLst/>
              <a:gdLst/>
              <a:ahLst/>
              <a:cxnLst/>
              <a:rect r="r" b="b" t="t" l="l"/>
              <a:pathLst>
                <a:path h="326009" w="307467">
                  <a:moveTo>
                    <a:pt x="0" y="0"/>
                  </a:moveTo>
                  <a:cubicBezTo>
                    <a:pt x="254" y="635"/>
                    <a:pt x="635" y="1143"/>
                    <a:pt x="889" y="1778"/>
                  </a:cubicBezTo>
                  <a:lnTo>
                    <a:pt x="70612" y="47498"/>
                  </a:lnTo>
                  <a:lnTo>
                    <a:pt x="70612" y="47498"/>
                  </a:lnTo>
                  <a:cubicBezTo>
                    <a:pt x="70612" y="46990"/>
                    <a:pt x="70485" y="46609"/>
                    <a:pt x="70485" y="46101"/>
                  </a:cubicBezTo>
                  <a:lnTo>
                    <a:pt x="63246" y="41402"/>
                  </a:lnTo>
                  <a:lnTo>
                    <a:pt x="63246" y="41402"/>
                  </a:lnTo>
                  <a:cubicBezTo>
                    <a:pt x="65278" y="43434"/>
                    <a:pt x="66421" y="44450"/>
                    <a:pt x="66421" y="44450"/>
                  </a:cubicBezTo>
                  <a:lnTo>
                    <a:pt x="66421" y="44450"/>
                  </a:lnTo>
                  <a:cubicBezTo>
                    <a:pt x="66421" y="44450"/>
                    <a:pt x="64389" y="43053"/>
                    <a:pt x="61214" y="40005"/>
                  </a:cubicBezTo>
                  <a:cubicBezTo>
                    <a:pt x="61214" y="40005"/>
                    <a:pt x="61214" y="40005"/>
                    <a:pt x="61087" y="40005"/>
                  </a:cubicBezTo>
                  <a:lnTo>
                    <a:pt x="0" y="0"/>
                  </a:lnTo>
                  <a:close/>
                  <a:moveTo>
                    <a:pt x="265684" y="167259"/>
                  </a:moveTo>
                  <a:cubicBezTo>
                    <a:pt x="265557" y="167894"/>
                    <a:pt x="265430" y="168402"/>
                    <a:pt x="265176" y="169037"/>
                  </a:cubicBezTo>
                  <a:cubicBezTo>
                    <a:pt x="267716" y="177673"/>
                    <a:pt x="270764" y="186055"/>
                    <a:pt x="273812" y="194564"/>
                  </a:cubicBezTo>
                  <a:cubicBezTo>
                    <a:pt x="274574" y="196723"/>
                    <a:pt x="275336" y="198882"/>
                    <a:pt x="276225" y="200914"/>
                  </a:cubicBezTo>
                  <a:lnTo>
                    <a:pt x="277114" y="200787"/>
                  </a:lnTo>
                  <a:cubicBezTo>
                    <a:pt x="276606" y="199263"/>
                    <a:pt x="275971" y="197866"/>
                    <a:pt x="275463" y="196215"/>
                  </a:cubicBezTo>
                  <a:cubicBezTo>
                    <a:pt x="272923" y="189484"/>
                    <a:pt x="270383" y="182245"/>
                    <a:pt x="267589" y="174117"/>
                  </a:cubicBezTo>
                  <a:cubicBezTo>
                    <a:pt x="267589" y="174117"/>
                    <a:pt x="266700" y="171069"/>
                    <a:pt x="265557" y="167259"/>
                  </a:cubicBezTo>
                  <a:close/>
                  <a:moveTo>
                    <a:pt x="279019" y="205232"/>
                  </a:moveTo>
                  <a:lnTo>
                    <a:pt x="278003" y="205359"/>
                  </a:lnTo>
                  <a:cubicBezTo>
                    <a:pt x="279273" y="208661"/>
                    <a:pt x="280670" y="212090"/>
                    <a:pt x="281940" y="215392"/>
                  </a:cubicBezTo>
                  <a:lnTo>
                    <a:pt x="282956" y="215265"/>
                  </a:lnTo>
                  <a:cubicBezTo>
                    <a:pt x="281686" y="212090"/>
                    <a:pt x="280289" y="208788"/>
                    <a:pt x="278892" y="205232"/>
                  </a:cubicBezTo>
                  <a:close/>
                  <a:moveTo>
                    <a:pt x="284988" y="219837"/>
                  </a:moveTo>
                  <a:lnTo>
                    <a:pt x="283972" y="219964"/>
                  </a:lnTo>
                  <a:cubicBezTo>
                    <a:pt x="285115" y="222758"/>
                    <a:pt x="286385" y="225552"/>
                    <a:pt x="287655" y="228346"/>
                  </a:cubicBezTo>
                  <a:lnTo>
                    <a:pt x="288671" y="228219"/>
                  </a:lnTo>
                  <a:cubicBezTo>
                    <a:pt x="288417" y="227584"/>
                    <a:pt x="288036" y="226949"/>
                    <a:pt x="287782" y="226314"/>
                  </a:cubicBezTo>
                  <a:cubicBezTo>
                    <a:pt x="286893" y="224282"/>
                    <a:pt x="286004" y="222123"/>
                    <a:pt x="284988" y="219837"/>
                  </a:cubicBezTo>
                  <a:close/>
                  <a:moveTo>
                    <a:pt x="290703" y="232791"/>
                  </a:moveTo>
                  <a:lnTo>
                    <a:pt x="289560" y="232918"/>
                  </a:lnTo>
                  <a:cubicBezTo>
                    <a:pt x="294005" y="242697"/>
                    <a:pt x="298831" y="252222"/>
                    <a:pt x="303022" y="262001"/>
                  </a:cubicBezTo>
                  <a:cubicBezTo>
                    <a:pt x="304546" y="265557"/>
                    <a:pt x="305689" y="269367"/>
                    <a:pt x="306324" y="273304"/>
                  </a:cubicBezTo>
                  <a:lnTo>
                    <a:pt x="307467" y="272923"/>
                  </a:lnTo>
                  <a:cubicBezTo>
                    <a:pt x="307213" y="271399"/>
                    <a:pt x="306832" y="269875"/>
                    <a:pt x="306451" y="268478"/>
                  </a:cubicBezTo>
                  <a:cubicBezTo>
                    <a:pt x="304419" y="261493"/>
                    <a:pt x="300736" y="254254"/>
                    <a:pt x="295529" y="243205"/>
                  </a:cubicBezTo>
                  <a:cubicBezTo>
                    <a:pt x="295529" y="243205"/>
                    <a:pt x="295529" y="243078"/>
                    <a:pt x="295402" y="243078"/>
                  </a:cubicBezTo>
                  <a:cubicBezTo>
                    <a:pt x="295275" y="242824"/>
                    <a:pt x="295275" y="242697"/>
                    <a:pt x="295148" y="242443"/>
                  </a:cubicBezTo>
                  <a:cubicBezTo>
                    <a:pt x="293751" y="239522"/>
                    <a:pt x="292227" y="236220"/>
                    <a:pt x="290703" y="232664"/>
                  </a:cubicBezTo>
                  <a:close/>
                  <a:moveTo>
                    <a:pt x="193675" y="306832"/>
                  </a:moveTo>
                  <a:cubicBezTo>
                    <a:pt x="194183" y="307721"/>
                    <a:pt x="194691" y="308610"/>
                    <a:pt x="195199" y="309372"/>
                  </a:cubicBezTo>
                  <a:cubicBezTo>
                    <a:pt x="212090" y="319786"/>
                    <a:pt x="232410" y="326009"/>
                    <a:pt x="256540" y="326009"/>
                  </a:cubicBezTo>
                  <a:lnTo>
                    <a:pt x="257429" y="326009"/>
                  </a:lnTo>
                  <a:cubicBezTo>
                    <a:pt x="257556" y="326009"/>
                    <a:pt x="257683" y="326009"/>
                    <a:pt x="257810" y="326009"/>
                  </a:cubicBezTo>
                  <a:lnTo>
                    <a:pt x="258318" y="326009"/>
                  </a:lnTo>
                  <a:cubicBezTo>
                    <a:pt x="258445" y="326009"/>
                    <a:pt x="258572" y="326009"/>
                    <a:pt x="258699" y="326009"/>
                  </a:cubicBezTo>
                  <a:lnTo>
                    <a:pt x="259207" y="326009"/>
                  </a:lnTo>
                  <a:cubicBezTo>
                    <a:pt x="259334" y="326009"/>
                    <a:pt x="259461" y="326009"/>
                    <a:pt x="259588" y="326009"/>
                  </a:cubicBezTo>
                  <a:cubicBezTo>
                    <a:pt x="259715" y="326009"/>
                    <a:pt x="259969" y="326009"/>
                    <a:pt x="260096" y="326009"/>
                  </a:cubicBezTo>
                  <a:cubicBezTo>
                    <a:pt x="260223" y="326009"/>
                    <a:pt x="260350" y="326009"/>
                    <a:pt x="260350" y="326009"/>
                  </a:cubicBezTo>
                  <a:cubicBezTo>
                    <a:pt x="260350" y="326009"/>
                    <a:pt x="260731" y="326009"/>
                    <a:pt x="260858" y="326009"/>
                  </a:cubicBezTo>
                  <a:cubicBezTo>
                    <a:pt x="260985" y="326009"/>
                    <a:pt x="260985" y="326009"/>
                    <a:pt x="261112" y="326009"/>
                  </a:cubicBezTo>
                  <a:cubicBezTo>
                    <a:pt x="261239" y="326009"/>
                    <a:pt x="261493" y="326009"/>
                    <a:pt x="261747" y="326009"/>
                  </a:cubicBezTo>
                  <a:cubicBezTo>
                    <a:pt x="261874" y="326009"/>
                    <a:pt x="261874" y="326009"/>
                    <a:pt x="262001" y="326009"/>
                  </a:cubicBezTo>
                  <a:cubicBezTo>
                    <a:pt x="262255" y="326009"/>
                    <a:pt x="262382" y="326009"/>
                    <a:pt x="262636" y="326009"/>
                  </a:cubicBezTo>
                  <a:cubicBezTo>
                    <a:pt x="262636" y="326009"/>
                    <a:pt x="262763" y="326009"/>
                    <a:pt x="262763" y="326009"/>
                  </a:cubicBezTo>
                  <a:cubicBezTo>
                    <a:pt x="263271" y="326009"/>
                    <a:pt x="263906" y="325882"/>
                    <a:pt x="264414" y="325882"/>
                  </a:cubicBezTo>
                  <a:cubicBezTo>
                    <a:pt x="264414" y="325882"/>
                    <a:pt x="264541" y="325882"/>
                    <a:pt x="264541" y="325882"/>
                  </a:cubicBezTo>
                  <a:cubicBezTo>
                    <a:pt x="264795" y="325882"/>
                    <a:pt x="264922" y="325882"/>
                    <a:pt x="265176" y="325882"/>
                  </a:cubicBezTo>
                  <a:cubicBezTo>
                    <a:pt x="265430" y="325882"/>
                    <a:pt x="265303" y="325882"/>
                    <a:pt x="265430" y="325882"/>
                  </a:cubicBezTo>
                  <a:cubicBezTo>
                    <a:pt x="265684" y="325882"/>
                    <a:pt x="265811" y="325882"/>
                    <a:pt x="266065" y="325755"/>
                  </a:cubicBezTo>
                  <a:cubicBezTo>
                    <a:pt x="266319" y="325628"/>
                    <a:pt x="266192" y="325755"/>
                    <a:pt x="266319" y="325755"/>
                  </a:cubicBezTo>
                  <a:cubicBezTo>
                    <a:pt x="266446" y="325755"/>
                    <a:pt x="266700" y="325755"/>
                    <a:pt x="266954" y="325628"/>
                  </a:cubicBezTo>
                  <a:cubicBezTo>
                    <a:pt x="266954" y="325628"/>
                    <a:pt x="267081" y="325628"/>
                    <a:pt x="267081" y="325628"/>
                  </a:cubicBezTo>
                  <a:cubicBezTo>
                    <a:pt x="267335" y="325628"/>
                    <a:pt x="267462" y="325501"/>
                    <a:pt x="267716" y="325501"/>
                  </a:cubicBezTo>
                  <a:cubicBezTo>
                    <a:pt x="267716" y="325501"/>
                    <a:pt x="267843" y="325501"/>
                    <a:pt x="267843" y="325501"/>
                  </a:cubicBezTo>
                  <a:cubicBezTo>
                    <a:pt x="268097" y="325501"/>
                    <a:pt x="268351" y="325374"/>
                    <a:pt x="268605" y="325374"/>
                  </a:cubicBezTo>
                  <a:lnTo>
                    <a:pt x="268605" y="325374"/>
                  </a:lnTo>
                  <a:cubicBezTo>
                    <a:pt x="269367" y="325247"/>
                    <a:pt x="270256" y="325120"/>
                    <a:pt x="271018" y="324993"/>
                  </a:cubicBezTo>
                  <a:lnTo>
                    <a:pt x="271018" y="324993"/>
                  </a:lnTo>
                  <a:cubicBezTo>
                    <a:pt x="271272" y="324993"/>
                    <a:pt x="271526" y="324866"/>
                    <a:pt x="271780" y="324866"/>
                  </a:cubicBezTo>
                  <a:cubicBezTo>
                    <a:pt x="271780" y="324866"/>
                    <a:pt x="271780" y="324866"/>
                    <a:pt x="271780" y="324866"/>
                  </a:cubicBezTo>
                  <a:cubicBezTo>
                    <a:pt x="272034" y="324866"/>
                    <a:pt x="272288" y="324739"/>
                    <a:pt x="272415" y="324739"/>
                  </a:cubicBezTo>
                  <a:cubicBezTo>
                    <a:pt x="272415" y="324739"/>
                    <a:pt x="272542" y="324739"/>
                    <a:pt x="272542" y="324739"/>
                  </a:cubicBezTo>
                  <a:cubicBezTo>
                    <a:pt x="272796" y="324739"/>
                    <a:pt x="273050" y="324612"/>
                    <a:pt x="273304" y="324612"/>
                  </a:cubicBezTo>
                  <a:cubicBezTo>
                    <a:pt x="273304" y="324612"/>
                    <a:pt x="273304" y="324612"/>
                    <a:pt x="273304" y="324612"/>
                  </a:cubicBezTo>
                  <a:cubicBezTo>
                    <a:pt x="278384" y="323469"/>
                    <a:pt x="282829" y="321818"/>
                    <a:pt x="286766" y="319659"/>
                  </a:cubicBezTo>
                  <a:lnTo>
                    <a:pt x="286766" y="319659"/>
                  </a:lnTo>
                  <a:cubicBezTo>
                    <a:pt x="286893" y="319532"/>
                    <a:pt x="287147" y="319405"/>
                    <a:pt x="287274" y="319405"/>
                  </a:cubicBezTo>
                  <a:cubicBezTo>
                    <a:pt x="287274" y="319405"/>
                    <a:pt x="287274" y="319405"/>
                    <a:pt x="287401" y="319405"/>
                  </a:cubicBezTo>
                  <a:cubicBezTo>
                    <a:pt x="287528" y="319405"/>
                    <a:pt x="287655" y="319278"/>
                    <a:pt x="287909" y="319151"/>
                  </a:cubicBezTo>
                  <a:cubicBezTo>
                    <a:pt x="288163" y="319024"/>
                    <a:pt x="288036" y="319151"/>
                    <a:pt x="288036" y="319024"/>
                  </a:cubicBezTo>
                  <a:cubicBezTo>
                    <a:pt x="288036" y="318897"/>
                    <a:pt x="288290" y="318897"/>
                    <a:pt x="288417" y="318770"/>
                  </a:cubicBezTo>
                  <a:cubicBezTo>
                    <a:pt x="288544" y="318643"/>
                    <a:pt x="288544" y="318770"/>
                    <a:pt x="288544" y="318643"/>
                  </a:cubicBezTo>
                  <a:cubicBezTo>
                    <a:pt x="288544" y="318516"/>
                    <a:pt x="288798" y="318516"/>
                    <a:pt x="288925" y="318389"/>
                  </a:cubicBezTo>
                  <a:cubicBezTo>
                    <a:pt x="289052" y="318262"/>
                    <a:pt x="289052" y="318262"/>
                    <a:pt x="289052" y="318262"/>
                  </a:cubicBezTo>
                  <a:cubicBezTo>
                    <a:pt x="289052" y="318262"/>
                    <a:pt x="289306" y="318135"/>
                    <a:pt x="289433" y="318008"/>
                  </a:cubicBezTo>
                  <a:cubicBezTo>
                    <a:pt x="289560" y="317881"/>
                    <a:pt x="289560" y="318008"/>
                    <a:pt x="289560" y="317881"/>
                  </a:cubicBezTo>
                  <a:cubicBezTo>
                    <a:pt x="289687" y="317754"/>
                    <a:pt x="289941" y="317627"/>
                    <a:pt x="290068" y="317500"/>
                  </a:cubicBezTo>
                  <a:cubicBezTo>
                    <a:pt x="290195" y="317373"/>
                    <a:pt x="290195" y="317373"/>
                    <a:pt x="290322" y="317373"/>
                  </a:cubicBezTo>
                  <a:cubicBezTo>
                    <a:pt x="290449" y="317373"/>
                    <a:pt x="290449" y="317246"/>
                    <a:pt x="290576" y="317246"/>
                  </a:cubicBezTo>
                  <a:cubicBezTo>
                    <a:pt x="290703" y="317246"/>
                    <a:pt x="290830" y="317119"/>
                    <a:pt x="290957" y="316992"/>
                  </a:cubicBezTo>
                  <a:cubicBezTo>
                    <a:pt x="291084" y="316865"/>
                    <a:pt x="291084" y="316865"/>
                    <a:pt x="291084" y="316865"/>
                  </a:cubicBezTo>
                  <a:cubicBezTo>
                    <a:pt x="291084" y="316865"/>
                    <a:pt x="291338" y="316738"/>
                    <a:pt x="291465" y="316611"/>
                  </a:cubicBezTo>
                  <a:cubicBezTo>
                    <a:pt x="291592" y="316484"/>
                    <a:pt x="291592" y="316484"/>
                    <a:pt x="291592" y="316484"/>
                  </a:cubicBezTo>
                  <a:cubicBezTo>
                    <a:pt x="291592" y="316484"/>
                    <a:pt x="291846" y="316357"/>
                    <a:pt x="291973" y="316230"/>
                  </a:cubicBezTo>
                  <a:cubicBezTo>
                    <a:pt x="292100" y="316103"/>
                    <a:pt x="291973" y="316230"/>
                    <a:pt x="292100" y="316103"/>
                  </a:cubicBezTo>
                  <a:cubicBezTo>
                    <a:pt x="292227" y="315976"/>
                    <a:pt x="292354" y="315976"/>
                    <a:pt x="292481" y="315849"/>
                  </a:cubicBezTo>
                  <a:cubicBezTo>
                    <a:pt x="292481" y="315849"/>
                    <a:pt x="292481" y="315849"/>
                    <a:pt x="292481" y="315849"/>
                  </a:cubicBezTo>
                  <a:cubicBezTo>
                    <a:pt x="294767" y="314071"/>
                    <a:pt x="296799" y="312166"/>
                    <a:pt x="298577" y="310007"/>
                  </a:cubicBezTo>
                  <a:lnTo>
                    <a:pt x="297942" y="308991"/>
                  </a:lnTo>
                  <a:cubicBezTo>
                    <a:pt x="296926" y="310261"/>
                    <a:pt x="295910" y="311404"/>
                    <a:pt x="294767" y="312420"/>
                  </a:cubicBezTo>
                  <a:cubicBezTo>
                    <a:pt x="290449" y="316484"/>
                    <a:pt x="285115" y="319532"/>
                    <a:pt x="279527" y="321564"/>
                  </a:cubicBezTo>
                  <a:cubicBezTo>
                    <a:pt x="273939" y="323596"/>
                    <a:pt x="267843" y="324612"/>
                    <a:pt x="261874" y="324993"/>
                  </a:cubicBezTo>
                  <a:lnTo>
                    <a:pt x="257302" y="325120"/>
                  </a:lnTo>
                  <a:cubicBezTo>
                    <a:pt x="257175" y="325120"/>
                    <a:pt x="256921" y="325120"/>
                    <a:pt x="256794" y="325120"/>
                  </a:cubicBezTo>
                  <a:cubicBezTo>
                    <a:pt x="255524" y="325120"/>
                    <a:pt x="254127" y="324993"/>
                    <a:pt x="252857" y="324993"/>
                  </a:cubicBezTo>
                  <a:lnTo>
                    <a:pt x="243713" y="324612"/>
                  </a:lnTo>
                  <a:cubicBezTo>
                    <a:pt x="231648" y="323215"/>
                    <a:pt x="219837" y="320294"/>
                    <a:pt x="208661" y="315341"/>
                  </a:cubicBezTo>
                  <a:cubicBezTo>
                    <a:pt x="203454" y="313055"/>
                    <a:pt x="198501" y="310261"/>
                    <a:pt x="193802" y="307213"/>
                  </a:cubicBezTo>
                  <a:close/>
                </a:path>
              </a:pathLst>
            </a:custGeom>
            <a:blipFill>
              <a:blip r:embed="rId16"/>
              <a:stretch>
                <a:fillRect l="-1825" t="-1406" r="-1788" b="-1546"/>
              </a:stretch>
            </a:blipFill>
          </p:spPr>
        </p:sp>
      </p:grpSp>
      <p:sp>
        <p:nvSpPr>
          <p:cNvPr name="Freeform 31" id="31"/>
          <p:cNvSpPr/>
          <p:nvPr/>
        </p:nvSpPr>
        <p:spPr>
          <a:xfrm flipH="false" flipV="false" rot="0">
            <a:off x="1398775" y="1565024"/>
            <a:ext cx="2055114" cy="1818942"/>
          </a:xfrm>
          <a:custGeom>
            <a:avLst/>
            <a:gdLst/>
            <a:ahLst/>
            <a:cxnLst/>
            <a:rect r="r" b="b" t="t" l="l"/>
            <a:pathLst>
              <a:path h="1818942" w="2055114">
                <a:moveTo>
                  <a:pt x="0" y="0"/>
                </a:moveTo>
                <a:lnTo>
                  <a:pt x="2055114" y="0"/>
                </a:lnTo>
                <a:lnTo>
                  <a:pt x="2055114" y="1818942"/>
                </a:lnTo>
                <a:lnTo>
                  <a:pt x="0" y="181894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2" id="32"/>
          <p:cNvSpPr/>
          <p:nvPr/>
        </p:nvSpPr>
        <p:spPr>
          <a:xfrm flipH="false" flipV="false" rot="0">
            <a:off x="3188560" y="2884541"/>
            <a:ext cx="16497" cy="28461"/>
          </a:xfrm>
          <a:custGeom>
            <a:avLst/>
            <a:gdLst/>
            <a:ahLst/>
            <a:cxnLst/>
            <a:rect r="r" b="b" t="t" l="l"/>
            <a:pathLst>
              <a:path h="28461" w="16497">
                <a:moveTo>
                  <a:pt x="0" y="0"/>
                </a:moveTo>
                <a:lnTo>
                  <a:pt x="16498" y="0"/>
                </a:lnTo>
                <a:lnTo>
                  <a:pt x="16498" y="28461"/>
                </a:lnTo>
                <a:lnTo>
                  <a:pt x="0" y="28461"/>
                </a:lnTo>
                <a:lnTo>
                  <a:pt x="0" y="0"/>
                </a:lnTo>
                <a:close/>
              </a:path>
            </a:pathLst>
          </a:custGeom>
          <a:blipFill>
            <a:blip r:embed="rId19"/>
            <a:stretch>
              <a:fillRect l="0" t="0" r="0" b="0"/>
            </a:stretch>
          </a:blipFill>
        </p:spPr>
      </p:sp>
      <p:sp>
        <p:nvSpPr>
          <p:cNvPr name="Freeform 33" id="33"/>
          <p:cNvSpPr/>
          <p:nvPr/>
        </p:nvSpPr>
        <p:spPr>
          <a:xfrm flipH="false" flipV="false" rot="0">
            <a:off x="3188579" y="2884551"/>
            <a:ext cx="201778" cy="135303"/>
          </a:xfrm>
          <a:custGeom>
            <a:avLst/>
            <a:gdLst/>
            <a:ahLst/>
            <a:cxnLst/>
            <a:rect r="r" b="b" t="t" l="l"/>
            <a:pathLst>
              <a:path h="135303" w="201778">
                <a:moveTo>
                  <a:pt x="0" y="0"/>
                </a:moveTo>
                <a:lnTo>
                  <a:pt x="201778" y="0"/>
                </a:lnTo>
                <a:lnTo>
                  <a:pt x="201778" y="135303"/>
                </a:lnTo>
                <a:lnTo>
                  <a:pt x="0" y="135303"/>
                </a:lnTo>
                <a:lnTo>
                  <a:pt x="0" y="0"/>
                </a:lnTo>
                <a:close/>
              </a:path>
            </a:pathLst>
          </a:custGeom>
          <a:blipFill>
            <a:blip r:embed="rId20"/>
            <a:stretch>
              <a:fillRect l="0" t="0" r="0" b="0"/>
            </a:stretch>
          </a:blipFill>
        </p:spPr>
      </p:sp>
      <p:sp>
        <p:nvSpPr>
          <p:cNvPr name="Freeform 34" id="34"/>
          <p:cNvSpPr/>
          <p:nvPr/>
        </p:nvSpPr>
        <p:spPr>
          <a:xfrm flipH="false" flipV="false" rot="0">
            <a:off x="3192447" y="2891723"/>
            <a:ext cx="68694" cy="126854"/>
          </a:xfrm>
          <a:custGeom>
            <a:avLst/>
            <a:gdLst/>
            <a:ahLst/>
            <a:cxnLst/>
            <a:rect r="r" b="b" t="t" l="l"/>
            <a:pathLst>
              <a:path h="126854" w="68694">
                <a:moveTo>
                  <a:pt x="0" y="0"/>
                </a:moveTo>
                <a:lnTo>
                  <a:pt x="68694" y="0"/>
                </a:lnTo>
                <a:lnTo>
                  <a:pt x="68694" y="126854"/>
                </a:lnTo>
                <a:lnTo>
                  <a:pt x="0" y="126854"/>
                </a:lnTo>
                <a:lnTo>
                  <a:pt x="0" y="0"/>
                </a:lnTo>
                <a:close/>
              </a:path>
            </a:pathLst>
          </a:custGeom>
          <a:blipFill>
            <a:blip r:embed="rId21"/>
            <a:stretch>
              <a:fillRect l="0" t="0" r="0" b="0"/>
            </a:stretch>
          </a:blipFill>
        </p:spPr>
      </p:sp>
      <p:grpSp>
        <p:nvGrpSpPr>
          <p:cNvPr name="Group 35" id="35"/>
          <p:cNvGrpSpPr>
            <a:grpSpLocks noChangeAspect="true"/>
          </p:cNvGrpSpPr>
          <p:nvPr/>
        </p:nvGrpSpPr>
        <p:grpSpPr>
          <a:xfrm rot="0">
            <a:off x="3030826" y="3172244"/>
            <a:ext cx="148085" cy="77181"/>
            <a:chOff x="0" y="0"/>
            <a:chExt cx="197447" cy="102908"/>
          </a:xfrm>
        </p:grpSpPr>
        <p:sp>
          <p:nvSpPr>
            <p:cNvPr name="Freeform 36" id="36"/>
            <p:cNvSpPr/>
            <p:nvPr/>
          </p:nvSpPr>
          <p:spPr>
            <a:xfrm flipH="false" flipV="false" rot="0">
              <a:off x="0" y="0"/>
              <a:ext cx="197485" cy="102870"/>
            </a:xfrm>
            <a:custGeom>
              <a:avLst/>
              <a:gdLst/>
              <a:ahLst/>
              <a:cxnLst/>
              <a:rect r="r" b="b" t="t" l="l"/>
              <a:pathLst>
                <a:path h="102870" w="197485">
                  <a:moveTo>
                    <a:pt x="197485" y="0"/>
                  </a:moveTo>
                  <a:cubicBezTo>
                    <a:pt x="197485" y="0"/>
                    <a:pt x="197485" y="0"/>
                    <a:pt x="197485" y="127"/>
                  </a:cubicBezTo>
                  <a:cubicBezTo>
                    <a:pt x="197485" y="254"/>
                    <a:pt x="197485" y="127"/>
                    <a:pt x="197485" y="127"/>
                  </a:cubicBezTo>
                  <a:cubicBezTo>
                    <a:pt x="197485" y="127"/>
                    <a:pt x="197485" y="127"/>
                    <a:pt x="197485" y="127"/>
                  </a:cubicBezTo>
                  <a:close/>
                  <a:moveTo>
                    <a:pt x="177800" y="61214"/>
                  </a:moveTo>
                  <a:cubicBezTo>
                    <a:pt x="171831" y="69596"/>
                    <a:pt x="163957" y="77724"/>
                    <a:pt x="153797" y="85090"/>
                  </a:cubicBezTo>
                  <a:lnTo>
                    <a:pt x="153797" y="85090"/>
                  </a:lnTo>
                  <a:cubicBezTo>
                    <a:pt x="161163" y="80137"/>
                    <a:pt x="167259" y="74422"/>
                    <a:pt x="172339" y="68326"/>
                  </a:cubicBezTo>
                  <a:cubicBezTo>
                    <a:pt x="172339" y="68326"/>
                    <a:pt x="172339" y="68326"/>
                    <a:pt x="172339" y="68326"/>
                  </a:cubicBezTo>
                  <a:cubicBezTo>
                    <a:pt x="172720" y="67818"/>
                    <a:pt x="173101" y="67310"/>
                    <a:pt x="173482" y="66929"/>
                  </a:cubicBezTo>
                  <a:cubicBezTo>
                    <a:pt x="173482" y="66802"/>
                    <a:pt x="173609" y="66802"/>
                    <a:pt x="173609" y="66802"/>
                  </a:cubicBezTo>
                  <a:cubicBezTo>
                    <a:pt x="173736" y="66548"/>
                    <a:pt x="173990" y="66421"/>
                    <a:pt x="174117" y="66167"/>
                  </a:cubicBezTo>
                  <a:cubicBezTo>
                    <a:pt x="174244" y="65913"/>
                    <a:pt x="174244" y="65913"/>
                    <a:pt x="174371" y="65913"/>
                  </a:cubicBezTo>
                  <a:cubicBezTo>
                    <a:pt x="174498" y="65913"/>
                    <a:pt x="174498" y="65659"/>
                    <a:pt x="174625" y="65532"/>
                  </a:cubicBezTo>
                  <a:cubicBezTo>
                    <a:pt x="174752" y="65405"/>
                    <a:pt x="175006" y="65024"/>
                    <a:pt x="175133" y="64897"/>
                  </a:cubicBezTo>
                  <a:cubicBezTo>
                    <a:pt x="175133" y="64897"/>
                    <a:pt x="175260" y="64770"/>
                    <a:pt x="175260" y="64770"/>
                  </a:cubicBezTo>
                  <a:cubicBezTo>
                    <a:pt x="176149" y="63627"/>
                    <a:pt x="176911" y="62484"/>
                    <a:pt x="177800" y="61341"/>
                  </a:cubicBezTo>
                  <a:close/>
                  <a:moveTo>
                    <a:pt x="0" y="78105"/>
                  </a:moveTo>
                  <a:cubicBezTo>
                    <a:pt x="0" y="78105"/>
                    <a:pt x="0" y="78105"/>
                    <a:pt x="127" y="78232"/>
                  </a:cubicBezTo>
                  <a:cubicBezTo>
                    <a:pt x="254" y="78359"/>
                    <a:pt x="254" y="78232"/>
                    <a:pt x="254" y="78359"/>
                  </a:cubicBezTo>
                  <a:cubicBezTo>
                    <a:pt x="3429" y="80137"/>
                    <a:pt x="44069" y="102870"/>
                    <a:pt x="90551" y="102870"/>
                  </a:cubicBezTo>
                  <a:cubicBezTo>
                    <a:pt x="93091" y="102870"/>
                    <a:pt x="95631" y="102743"/>
                    <a:pt x="98044" y="102616"/>
                  </a:cubicBezTo>
                  <a:lnTo>
                    <a:pt x="97282" y="102616"/>
                  </a:lnTo>
                  <a:cubicBezTo>
                    <a:pt x="50038" y="102743"/>
                    <a:pt x="0" y="78105"/>
                    <a:pt x="0" y="78105"/>
                  </a:cubicBezTo>
                  <a:close/>
                </a:path>
              </a:pathLst>
            </a:custGeom>
            <a:blipFill>
              <a:blip r:embed="rId22"/>
              <a:stretch>
                <a:fillRect l="-296816" t="-118234" r="-3061" b="-98555"/>
              </a:stretch>
            </a:blipFill>
          </p:spPr>
        </p:sp>
      </p:grpSp>
      <p:sp>
        <p:nvSpPr>
          <p:cNvPr name="Freeform 37" id="37"/>
          <p:cNvSpPr/>
          <p:nvPr/>
        </p:nvSpPr>
        <p:spPr>
          <a:xfrm flipH="false" flipV="false" rot="0">
            <a:off x="2522020" y="2984449"/>
            <a:ext cx="13906" cy="22174"/>
          </a:xfrm>
          <a:custGeom>
            <a:avLst/>
            <a:gdLst/>
            <a:ahLst/>
            <a:cxnLst/>
            <a:rect r="r" b="b" t="t" l="l"/>
            <a:pathLst>
              <a:path h="22174" w="13906">
                <a:moveTo>
                  <a:pt x="0" y="0"/>
                </a:moveTo>
                <a:lnTo>
                  <a:pt x="13906" y="0"/>
                </a:lnTo>
                <a:lnTo>
                  <a:pt x="13906" y="22174"/>
                </a:lnTo>
                <a:lnTo>
                  <a:pt x="0" y="22174"/>
                </a:lnTo>
                <a:lnTo>
                  <a:pt x="0" y="0"/>
                </a:lnTo>
                <a:close/>
              </a:path>
            </a:pathLst>
          </a:custGeom>
          <a:blipFill>
            <a:blip r:embed="rId23"/>
            <a:stretch>
              <a:fillRect l="0" t="0" r="0" b="0"/>
            </a:stretch>
          </a:blipFill>
        </p:spPr>
      </p:sp>
      <p:grpSp>
        <p:nvGrpSpPr>
          <p:cNvPr name="Group 38" id="38"/>
          <p:cNvGrpSpPr>
            <a:grpSpLocks noChangeAspect="true"/>
          </p:cNvGrpSpPr>
          <p:nvPr/>
        </p:nvGrpSpPr>
        <p:grpSpPr>
          <a:xfrm rot="0">
            <a:off x="2580846" y="3066402"/>
            <a:ext cx="17793" cy="22660"/>
            <a:chOff x="0" y="0"/>
            <a:chExt cx="17793" cy="22657"/>
          </a:xfrm>
        </p:grpSpPr>
        <p:sp>
          <p:nvSpPr>
            <p:cNvPr name="Freeform 39" id="39"/>
            <p:cNvSpPr/>
            <p:nvPr/>
          </p:nvSpPr>
          <p:spPr>
            <a:xfrm flipH="false" flipV="false" rot="0">
              <a:off x="0" y="0"/>
              <a:ext cx="17780" cy="22606"/>
            </a:xfrm>
            <a:custGeom>
              <a:avLst/>
              <a:gdLst/>
              <a:ahLst/>
              <a:cxnLst/>
              <a:rect r="r" b="b" t="t" l="l"/>
              <a:pathLst>
                <a:path h="22606" w="17780">
                  <a:moveTo>
                    <a:pt x="0" y="22606"/>
                  </a:moveTo>
                  <a:lnTo>
                    <a:pt x="17780" y="22606"/>
                  </a:lnTo>
                  <a:lnTo>
                    <a:pt x="17780" y="0"/>
                  </a:lnTo>
                  <a:lnTo>
                    <a:pt x="0" y="0"/>
                  </a:lnTo>
                  <a:lnTo>
                    <a:pt x="0" y="22606"/>
                  </a:lnTo>
                  <a:close/>
                </a:path>
              </a:pathLst>
            </a:custGeom>
            <a:solidFill>
              <a:srgbClr val="3C3C3D"/>
            </a:solidFill>
          </p:spPr>
        </p:sp>
      </p:grpSp>
      <p:grpSp>
        <p:nvGrpSpPr>
          <p:cNvPr name="Group 40" id="40"/>
          <p:cNvGrpSpPr>
            <a:grpSpLocks noChangeAspect="true"/>
          </p:cNvGrpSpPr>
          <p:nvPr/>
        </p:nvGrpSpPr>
        <p:grpSpPr>
          <a:xfrm rot="0">
            <a:off x="2537593" y="3010348"/>
            <a:ext cx="17183" cy="22660"/>
            <a:chOff x="0" y="0"/>
            <a:chExt cx="17183" cy="22657"/>
          </a:xfrm>
        </p:grpSpPr>
        <p:sp>
          <p:nvSpPr>
            <p:cNvPr name="Freeform 41" id="41"/>
            <p:cNvSpPr/>
            <p:nvPr/>
          </p:nvSpPr>
          <p:spPr>
            <a:xfrm flipH="false" flipV="false" rot="0">
              <a:off x="0" y="0"/>
              <a:ext cx="17145" cy="22606"/>
            </a:xfrm>
            <a:custGeom>
              <a:avLst/>
              <a:gdLst/>
              <a:ahLst/>
              <a:cxnLst/>
              <a:rect r="r" b="b" t="t" l="l"/>
              <a:pathLst>
                <a:path h="22606" w="17145">
                  <a:moveTo>
                    <a:pt x="0" y="22606"/>
                  </a:moveTo>
                  <a:lnTo>
                    <a:pt x="17145" y="22606"/>
                  </a:lnTo>
                  <a:lnTo>
                    <a:pt x="17145" y="0"/>
                  </a:lnTo>
                  <a:lnTo>
                    <a:pt x="0" y="0"/>
                  </a:lnTo>
                  <a:lnTo>
                    <a:pt x="0" y="22606"/>
                  </a:lnTo>
                  <a:close/>
                </a:path>
              </a:pathLst>
            </a:custGeom>
            <a:solidFill>
              <a:srgbClr val="3C3C3D"/>
            </a:solidFill>
          </p:spPr>
        </p:sp>
      </p:grpSp>
      <p:sp>
        <p:nvSpPr>
          <p:cNvPr name="Freeform 42" id="42"/>
          <p:cNvSpPr/>
          <p:nvPr/>
        </p:nvSpPr>
        <p:spPr>
          <a:xfrm flipH="false" flipV="false" rot="0">
            <a:off x="2219363" y="2668286"/>
            <a:ext cx="172822" cy="131121"/>
          </a:xfrm>
          <a:custGeom>
            <a:avLst/>
            <a:gdLst/>
            <a:ahLst/>
            <a:cxnLst/>
            <a:rect r="r" b="b" t="t" l="l"/>
            <a:pathLst>
              <a:path h="131121" w="172822">
                <a:moveTo>
                  <a:pt x="0" y="0"/>
                </a:moveTo>
                <a:lnTo>
                  <a:pt x="172822" y="0"/>
                </a:lnTo>
                <a:lnTo>
                  <a:pt x="172822" y="131121"/>
                </a:lnTo>
                <a:lnTo>
                  <a:pt x="0" y="131121"/>
                </a:lnTo>
                <a:lnTo>
                  <a:pt x="0" y="0"/>
                </a:lnTo>
                <a:close/>
              </a:path>
            </a:pathLst>
          </a:custGeom>
          <a:blipFill>
            <a:blip r:embed="rId24"/>
            <a:stretch>
              <a:fillRect l="0" t="0" r="0" b="0"/>
            </a:stretch>
          </a:blipFill>
        </p:spPr>
      </p:sp>
      <p:sp>
        <p:nvSpPr>
          <p:cNvPr name="Freeform 43" id="43"/>
          <p:cNvSpPr/>
          <p:nvPr/>
        </p:nvSpPr>
        <p:spPr>
          <a:xfrm flipH="false" flipV="false" rot="0">
            <a:off x="1745580" y="2342512"/>
            <a:ext cx="24117" cy="24575"/>
          </a:xfrm>
          <a:custGeom>
            <a:avLst/>
            <a:gdLst/>
            <a:ahLst/>
            <a:cxnLst/>
            <a:rect r="r" b="b" t="t" l="l"/>
            <a:pathLst>
              <a:path h="24575" w="24117">
                <a:moveTo>
                  <a:pt x="0" y="0"/>
                </a:moveTo>
                <a:lnTo>
                  <a:pt x="24117" y="0"/>
                </a:lnTo>
                <a:lnTo>
                  <a:pt x="24117" y="24574"/>
                </a:lnTo>
                <a:lnTo>
                  <a:pt x="0" y="24574"/>
                </a:lnTo>
                <a:lnTo>
                  <a:pt x="0" y="0"/>
                </a:lnTo>
                <a:close/>
              </a:path>
            </a:pathLst>
          </a:custGeom>
          <a:blipFill>
            <a:blip r:embed="rId25"/>
            <a:stretch>
              <a:fillRect l="0" t="0" r="0" b="0"/>
            </a:stretch>
          </a:blipFill>
        </p:spPr>
      </p:sp>
      <p:sp>
        <p:nvSpPr>
          <p:cNvPr name="Freeform 44" id="44"/>
          <p:cNvSpPr/>
          <p:nvPr/>
        </p:nvSpPr>
        <p:spPr>
          <a:xfrm flipH="false" flipV="false" rot="0">
            <a:off x="1761096" y="2358800"/>
            <a:ext cx="3981" cy="3943"/>
          </a:xfrm>
          <a:custGeom>
            <a:avLst/>
            <a:gdLst/>
            <a:ahLst/>
            <a:cxnLst/>
            <a:rect r="r" b="b" t="t" l="l"/>
            <a:pathLst>
              <a:path h="3943" w="3981">
                <a:moveTo>
                  <a:pt x="0" y="0"/>
                </a:moveTo>
                <a:lnTo>
                  <a:pt x="3982" y="0"/>
                </a:lnTo>
                <a:lnTo>
                  <a:pt x="3982" y="3943"/>
                </a:lnTo>
                <a:lnTo>
                  <a:pt x="0" y="3943"/>
                </a:lnTo>
                <a:lnTo>
                  <a:pt x="0" y="0"/>
                </a:lnTo>
                <a:close/>
              </a:path>
            </a:pathLst>
          </a:custGeom>
          <a:blipFill>
            <a:blip r:embed="rId26"/>
            <a:stretch>
              <a:fillRect l="0" t="0" r="0" b="0"/>
            </a:stretch>
          </a:blipFill>
        </p:spPr>
      </p:sp>
      <p:grpSp>
        <p:nvGrpSpPr>
          <p:cNvPr name="Group 45" id="45"/>
          <p:cNvGrpSpPr>
            <a:grpSpLocks noChangeAspect="true"/>
          </p:cNvGrpSpPr>
          <p:nvPr/>
        </p:nvGrpSpPr>
        <p:grpSpPr>
          <a:xfrm rot="0">
            <a:off x="1657750" y="2252358"/>
            <a:ext cx="153924" cy="156972"/>
            <a:chOff x="0" y="0"/>
            <a:chExt cx="153924" cy="156972"/>
          </a:xfrm>
        </p:grpSpPr>
        <p:sp>
          <p:nvSpPr>
            <p:cNvPr name="Freeform 46" id="46"/>
            <p:cNvSpPr/>
            <p:nvPr/>
          </p:nvSpPr>
          <p:spPr>
            <a:xfrm flipH="false" flipV="false" rot="0">
              <a:off x="83058" y="85471"/>
              <a:ext cx="7493" cy="8001"/>
            </a:xfrm>
            <a:custGeom>
              <a:avLst/>
              <a:gdLst/>
              <a:ahLst/>
              <a:cxnLst/>
              <a:rect r="r" b="b" t="t" l="l"/>
              <a:pathLst>
                <a:path h="8001" w="7493">
                  <a:moveTo>
                    <a:pt x="0" y="8001"/>
                  </a:moveTo>
                  <a:lnTo>
                    <a:pt x="7493" y="8001"/>
                  </a:lnTo>
                  <a:lnTo>
                    <a:pt x="7493" y="0"/>
                  </a:lnTo>
                  <a:lnTo>
                    <a:pt x="0" y="0"/>
                  </a:lnTo>
                  <a:lnTo>
                    <a:pt x="0" y="8001"/>
                  </a:lnTo>
                  <a:close/>
                </a:path>
              </a:pathLst>
            </a:custGeom>
            <a:solidFill>
              <a:srgbClr val="383434"/>
            </a:solidFill>
          </p:spPr>
        </p:sp>
        <p:sp>
          <p:nvSpPr>
            <p:cNvPr name="Freeform 47" id="47"/>
            <p:cNvSpPr/>
            <p:nvPr/>
          </p:nvSpPr>
          <p:spPr>
            <a:xfrm flipH="false" flipV="false" rot="0">
              <a:off x="63500" y="63500"/>
              <a:ext cx="14732" cy="17780"/>
            </a:xfrm>
            <a:custGeom>
              <a:avLst/>
              <a:gdLst/>
              <a:ahLst/>
              <a:cxnLst/>
              <a:rect r="r" b="b" t="t" l="l"/>
              <a:pathLst>
                <a:path h="17780" w="14732">
                  <a:moveTo>
                    <a:pt x="0" y="17780"/>
                  </a:moveTo>
                  <a:lnTo>
                    <a:pt x="14732" y="17780"/>
                  </a:lnTo>
                  <a:lnTo>
                    <a:pt x="14732" y="0"/>
                  </a:lnTo>
                  <a:lnTo>
                    <a:pt x="0" y="0"/>
                  </a:lnTo>
                  <a:lnTo>
                    <a:pt x="0" y="17780"/>
                  </a:lnTo>
                  <a:close/>
                </a:path>
              </a:pathLst>
            </a:custGeom>
            <a:solidFill>
              <a:srgbClr val="373333"/>
            </a:solidFill>
          </p:spPr>
        </p:sp>
      </p:grpSp>
      <p:sp>
        <p:nvSpPr>
          <p:cNvPr name="Freeform 48" id="48"/>
          <p:cNvSpPr/>
          <p:nvPr/>
        </p:nvSpPr>
        <p:spPr>
          <a:xfrm flipH="false" flipV="false" rot="0">
            <a:off x="1508331" y="2056305"/>
            <a:ext cx="71933" cy="89535"/>
          </a:xfrm>
          <a:custGeom>
            <a:avLst/>
            <a:gdLst/>
            <a:ahLst/>
            <a:cxnLst/>
            <a:rect r="r" b="b" t="t" l="l"/>
            <a:pathLst>
              <a:path h="89535" w="71933">
                <a:moveTo>
                  <a:pt x="0" y="0"/>
                </a:moveTo>
                <a:lnTo>
                  <a:pt x="71933" y="0"/>
                </a:lnTo>
                <a:lnTo>
                  <a:pt x="71933" y="89535"/>
                </a:lnTo>
                <a:lnTo>
                  <a:pt x="0" y="89535"/>
                </a:lnTo>
                <a:lnTo>
                  <a:pt x="0" y="0"/>
                </a:lnTo>
                <a:close/>
              </a:path>
            </a:pathLst>
          </a:custGeom>
          <a:blipFill>
            <a:blip r:embed="rId27"/>
            <a:stretch>
              <a:fillRect l="0" t="0" r="0" b="0"/>
            </a:stretch>
          </a:blipFill>
        </p:spPr>
      </p:sp>
      <p:grpSp>
        <p:nvGrpSpPr>
          <p:cNvPr name="Group 49" id="49"/>
          <p:cNvGrpSpPr>
            <a:grpSpLocks noChangeAspect="true"/>
          </p:cNvGrpSpPr>
          <p:nvPr/>
        </p:nvGrpSpPr>
        <p:grpSpPr>
          <a:xfrm rot="0">
            <a:off x="1387259" y="1923383"/>
            <a:ext cx="185604" cy="195958"/>
            <a:chOff x="0" y="0"/>
            <a:chExt cx="185610" cy="195961"/>
          </a:xfrm>
        </p:grpSpPr>
        <p:sp>
          <p:nvSpPr>
            <p:cNvPr name="Freeform 50" id="50"/>
            <p:cNvSpPr/>
            <p:nvPr/>
          </p:nvSpPr>
          <p:spPr>
            <a:xfrm flipH="false" flipV="false" rot="0">
              <a:off x="112268" y="124460"/>
              <a:ext cx="9906" cy="8001"/>
            </a:xfrm>
            <a:custGeom>
              <a:avLst/>
              <a:gdLst/>
              <a:ahLst/>
              <a:cxnLst/>
              <a:rect r="r" b="b" t="t" l="l"/>
              <a:pathLst>
                <a:path h="8001" w="9906">
                  <a:moveTo>
                    <a:pt x="0" y="8001"/>
                  </a:moveTo>
                  <a:lnTo>
                    <a:pt x="9906" y="8001"/>
                  </a:lnTo>
                  <a:lnTo>
                    <a:pt x="9906" y="0"/>
                  </a:lnTo>
                  <a:lnTo>
                    <a:pt x="0" y="0"/>
                  </a:lnTo>
                  <a:lnTo>
                    <a:pt x="0" y="8001"/>
                  </a:lnTo>
                  <a:close/>
                </a:path>
              </a:pathLst>
            </a:custGeom>
            <a:solidFill>
              <a:srgbClr val="98999B"/>
            </a:solidFill>
          </p:spPr>
        </p:sp>
        <p:sp>
          <p:nvSpPr>
            <p:cNvPr name="Freeform 51" id="51"/>
            <p:cNvSpPr/>
            <p:nvPr/>
          </p:nvSpPr>
          <p:spPr>
            <a:xfrm flipH="false" flipV="false" rot="0">
              <a:off x="63500" y="63500"/>
              <a:ext cx="56134" cy="68961"/>
            </a:xfrm>
            <a:custGeom>
              <a:avLst/>
              <a:gdLst/>
              <a:ahLst/>
              <a:cxnLst/>
              <a:rect r="r" b="b" t="t" l="l"/>
              <a:pathLst>
                <a:path h="68961" w="56134">
                  <a:moveTo>
                    <a:pt x="0" y="68961"/>
                  </a:moveTo>
                  <a:lnTo>
                    <a:pt x="56134" y="68961"/>
                  </a:lnTo>
                  <a:lnTo>
                    <a:pt x="56134" y="0"/>
                  </a:lnTo>
                  <a:lnTo>
                    <a:pt x="0" y="0"/>
                  </a:lnTo>
                  <a:lnTo>
                    <a:pt x="0" y="68961"/>
                  </a:lnTo>
                  <a:close/>
                </a:path>
              </a:pathLst>
            </a:custGeom>
            <a:solidFill>
              <a:srgbClr val="99989E"/>
            </a:solidFill>
          </p:spPr>
        </p:sp>
        <p:sp>
          <p:nvSpPr>
            <p:cNvPr name="Freeform 52" id="52"/>
            <p:cNvSpPr/>
            <p:nvPr/>
          </p:nvSpPr>
          <p:spPr>
            <a:xfrm flipH="false" flipV="false" rot="0">
              <a:off x="112268" y="124460"/>
              <a:ext cx="7493" cy="8001"/>
            </a:xfrm>
            <a:custGeom>
              <a:avLst/>
              <a:gdLst/>
              <a:ahLst/>
              <a:cxnLst/>
              <a:rect r="r" b="b" t="t" l="l"/>
              <a:pathLst>
                <a:path h="8001" w="7493">
                  <a:moveTo>
                    <a:pt x="0" y="8001"/>
                  </a:moveTo>
                  <a:lnTo>
                    <a:pt x="7493" y="8001"/>
                  </a:lnTo>
                  <a:lnTo>
                    <a:pt x="7493" y="0"/>
                  </a:lnTo>
                  <a:lnTo>
                    <a:pt x="0" y="0"/>
                  </a:lnTo>
                  <a:lnTo>
                    <a:pt x="0" y="8001"/>
                  </a:lnTo>
                  <a:close/>
                </a:path>
              </a:pathLst>
            </a:custGeom>
            <a:solidFill>
              <a:srgbClr val="727275"/>
            </a:solidFill>
          </p:spPr>
        </p:sp>
      </p:grpSp>
      <p:sp>
        <p:nvSpPr>
          <p:cNvPr name="Freeform 53" id="53"/>
          <p:cNvSpPr/>
          <p:nvPr/>
        </p:nvSpPr>
        <p:spPr>
          <a:xfrm flipH="false" flipV="false" rot="0">
            <a:off x="1732988" y="2328624"/>
            <a:ext cx="12087" cy="13364"/>
          </a:xfrm>
          <a:custGeom>
            <a:avLst/>
            <a:gdLst/>
            <a:ahLst/>
            <a:cxnLst/>
            <a:rect r="r" b="b" t="t" l="l"/>
            <a:pathLst>
              <a:path h="13364" w="12087">
                <a:moveTo>
                  <a:pt x="0" y="0"/>
                </a:moveTo>
                <a:lnTo>
                  <a:pt x="12087" y="0"/>
                </a:lnTo>
                <a:lnTo>
                  <a:pt x="12087" y="13364"/>
                </a:lnTo>
                <a:lnTo>
                  <a:pt x="0" y="13364"/>
                </a:lnTo>
                <a:lnTo>
                  <a:pt x="0" y="0"/>
                </a:lnTo>
                <a:close/>
              </a:path>
            </a:pathLst>
          </a:custGeom>
          <a:blipFill>
            <a:blip r:embed="rId28"/>
            <a:stretch>
              <a:fillRect l="0" t="0" r="0" b="0"/>
            </a:stretch>
          </a:blipFill>
        </p:spPr>
      </p:sp>
      <p:grpSp>
        <p:nvGrpSpPr>
          <p:cNvPr name="Group 54" id="54"/>
          <p:cNvGrpSpPr>
            <a:grpSpLocks noChangeAspect="true"/>
          </p:cNvGrpSpPr>
          <p:nvPr/>
        </p:nvGrpSpPr>
        <p:grpSpPr>
          <a:xfrm rot="0">
            <a:off x="1540783" y="2111016"/>
            <a:ext cx="244088" cy="269072"/>
            <a:chOff x="0" y="0"/>
            <a:chExt cx="244094" cy="269062"/>
          </a:xfrm>
        </p:grpSpPr>
        <p:sp>
          <p:nvSpPr>
            <p:cNvPr name="Freeform 55" id="55"/>
            <p:cNvSpPr/>
            <p:nvPr/>
          </p:nvSpPr>
          <p:spPr>
            <a:xfrm flipH="false" flipV="false" rot="0">
              <a:off x="122047" y="136652"/>
              <a:ext cx="58547" cy="68961"/>
            </a:xfrm>
            <a:custGeom>
              <a:avLst/>
              <a:gdLst/>
              <a:ahLst/>
              <a:cxnLst/>
              <a:rect r="r" b="b" t="t" l="l"/>
              <a:pathLst>
                <a:path h="68961" w="58547">
                  <a:moveTo>
                    <a:pt x="0" y="68961"/>
                  </a:moveTo>
                  <a:lnTo>
                    <a:pt x="58547" y="68961"/>
                  </a:lnTo>
                  <a:lnTo>
                    <a:pt x="58547" y="0"/>
                  </a:lnTo>
                  <a:lnTo>
                    <a:pt x="0" y="0"/>
                  </a:lnTo>
                  <a:lnTo>
                    <a:pt x="0" y="68961"/>
                  </a:lnTo>
                  <a:close/>
                </a:path>
              </a:pathLst>
            </a:custGeom>
            <a:solidFill>
              <a:srgbClr val="383234"/>
            </a:solidFill>
          </p:spPr>
        </p:sp>
        <p:sp>
          <p:nvSpPr>
            <p:cNvPr name="Freeform 56" id="56"/>
            <p:cNvSpPr/>
            <p:nvPr/>
          </p:nvSpPr>
          <p:spPr>
            <a:xfrm flipH="false" flipV="false" rot="0">
              <a:off x="173101" y="197612"/>
              <a:ext cx="7493" cy="8001"/>
            </a:xfrm>
            <a:custGeom>
              <a:avLst/>
              <a:gdLst/>
              <a:ahLst/>
              <a:cxnLst/>
              <a:rect r="r" b="b" t="t" l="l"/>
              <a:pathLst>
                <a:path h="8001" w="7493">
                  <a:moveTo>
                    <a:pt x="0" y="8001"/>
                  </a:moveTo>
                  <a:lnTo>
                    <a:pt x="7493" y="8001"/>
                  </a:lnTo>
                  <a:lnTo>
                    <a:pt x="7493" y="0"/>
                  </a:lnTo>
                  <a:lnTo>
                    <a:pt x="0" y="0"/>
                  </a:lnTo>
                  <a:lnTo>
                    <a:pt x="0" y="8001"/>
                  </a:lnTo>
                  <a:close/>
                </a:path>
              </a:pathLst>
            </a:custGeom>
            <a:solidFill>
              <a:srgbClr val="535152"/>
            </a:solidFill>
          </p:spPr>
        </p:sp>
        <p:sp>
          <p:nvSpPr>
            <p:cNvPr name="Freeform 57" id="57"/>
            <p:cNvSpPr/>
            <p:nvPr/>
          </p:nvSpPr>
          <p:spPr>
            <a:xfrm flipH="false" flipV="false" rot="0">
              <a:off x="63500" y="63500"/>
              <a:ext cx="65913" cy="81153"/>
            </a:xfrm>
            <a:custGeom>
              <a:avLst/>
              <a:gdLst/>
              <a:ahLst/>
              <a:cxnLst/>
              <a:rect r="r" b="b" t="t" l="l"/>
              <a:pathLst>
                <a:path h="81153" w="65913">
                  <a:moveTo>
                    <a:pt x="0" y="81153"/>
                  </a:moveTo>
                  <a:lnTo>
                    <a:pt x="65913" y="81153"/>
                  </a:lnTo>
                  <a:lnTo>
                    <a:pt x="65913" y="0"/>
                  </a:lnTo>
                  <a:lnTo>
                    <a:pt x="0" y="0"/>
                  </a:lnTo>
                  <a:lnTo>
                    <a:pt x="0" y="81153"/>
                  </a:lnTo>
                  <a:close/>
                </a:path>
              </a:pathLst>
            </a:custGeom>
            <a:solidFill>
              <a:srgbClr val="F3F3F3"/>
            </a:solidFill>
          </p:spPr>
        </p:sp>
      </p:grpSp>
      <p:grpSp>
        <p:nvGrpSpPr>
          <p:cNvPr name="Group 58" id="58"/>
          <p:cNvGrpSpPr>
            <a:grpSpLocks noChangeAspect="true"/>
          </p:cNvGrpSpPr>
          <p:nvPr/>
        </p:nvGrpSpPr>
        <p:grpSpPr>
          <a:xfrm rot="0">
            <a:off x="1462268" y="1772764"/>
            <a:ext cx="1821475" cy="1547698"/>
            <a:chOff x="0" y="0"/>
            <a:chExt cx="2428634" cy="2063598"/>
          </a:xfrm>
        </p:grpSpPr>
        <p:sp>
          <p:nvSpPr>
            <p:cNvPr name="Freeform 59" id="59"/>
            <p:cNvSpPr/>
            <p:nvPr/>
          </p:nvSpPr>
          <p:spPr>
            <a:xfrm flipH="false" flipV="false" rot="0">
              <a:off x="0" y="0"/>
              <a:ext cx="2429256" cy="2063496"/>
            </a:xfrm>
            <a:custGeom>
              <a:avLst/>
              <a:gdLst/>
              <a:ahLst/>
              <a:cxnLst/>
              <a:rect r="r" b="b" t="t" l="l"/>
              <a:pathLst>
                <a:path h="2063496" w="2429256">
                  <a:moveTo>
                    <a:pt x="260350" y="0"/>
                  </a:moveTo>
                  <a:cubicBezTo>
                    <a:pt x="161163" y="88392"/>
                    <a:pt x="73406" y="189611"/>
                    <a:pt x="0" y="300863"/>
                  </a:cubicBezTo>
                  <a:lnTo>
                    <a:pt x="47498" y="360553"/>
                  </a:lnTo>
                  <a:cubicBezTo>
                    <a:pt x="50419" y="364109"/>
                    <a:pt x="53213" y="367665"/>
                    <a:pt x="56007" y="371348"/>
                  </a:cubicBezTo>
                  <a:lnTo>
                    <a:pt x="75438" y="395732"/>
                  </a:lnTo>
                  <a:cubicBezTo>
                    <a:pt x="79502" y="400812"/>
                    <a:pt x="83566" y="405892"/>
                    <a:pt x="87503" y="410845"/>
                  </a:cubicBezTo>
                  <a:lnTo>
                    <a:pt x="153162" y="492506"/>
                  </a:lnTo>
                  <a:cubicBezTo>
                    <a:pt x="155702" y="495554"/>
                    <a:pt x="158115" y="498602"/>
                    <a:pt x="160528" y="501650"/>
                  </a:cubicBezTo>
                  <a:lnTo>
                    <a:pt x="186436" y="533527"/>
                  </a:lnTo>
                  <a:cubicBezTo>
                    <a:pt x="193040" y="541655"/>
                    <a:pt x="199517" y="549529"/>
                    <a:pt x="205994" y="557403"/>
                  </a:cubicBezTo>
                  <a:lnTo>
                    <a:pt x="272288" y="637794"/>
                  </a:lnTo>
                  <a:cubicBezTo>
                    <a:pt x="297815" y="668401"/>
                    <a:pt x="321056" y="695833"/>
                    <a:pt x="341503" y="719201"/>
                  </a:cubicBezTo>
                  <a:lnTo>
                    <a:pt x="350901" y="729869"/>
                  </a:lnTo>
                  <a:lnTo>
                    <a:pt x="357632" y="737489"/>
                  </a:lnTo>
                  <a:lnTo>
                    <a:pt x="371983" y="753364"/>
                  </a:lnTo>
                  <a:lnTo>
                    <a:pt x="377190" y="759079"/>
                  </a:lnTo>
                  <a:lnTo>
                    <a:pt x="377317" y="759206"/>
                  </a:lnTo>
                  <a:lnTo>
                    <a:pt x="377571" y="759460"/>
                  </a:lnTo>
                  <a:lnTo>
                    <a:pt x="377698" y="759587"/>
                  </a:lnTo>
                  <a:lnTo>
                    <a:pt x="377698" y="759587"/>
                  </a:lnTo>
                  <a:lnTo>
                    <a:pt x="392303" y="775208"/>
                  </a:lnTo>
                  <a:lnTo>
                    <a:pt x="402082" y="784987"/>
                  </a:lnTo>
                  <a:lnTo>
                    <a:pt x="403733" y="786638"/>
                  </a:lnTo>
                  <a:lnTo>
                    <a:pt x="407924" y="790702"/>
                  </a:lnTo>
                  <a:lnTo>
                    <a:pt x="409829" y="792480"/>
                  </a:lnTo>
                  <a:lnTo>
                    <a:pt x="410718" y="793369"/>
                  </a:lnTo>
                  <a:lnTo>
                    <a:pt x="410718" y="793369"/>
                  </a:lnTo>
                  <a:lnTo>
                    <a:pt x="410718" y="793369"/>
                  </a:lnTo>
                  <a:lnTo>
                    <a:pt x="410718" y="793369"/>
                  </a:lnTo>
                  <a:lnTo>
                    <a:pt x="410845" y="793496"/>
                  </a:lnTo>
                  <a:lnTo>
                    <a:pt x="410972" y="793496"/>
                  </a:lnTo>
                  <a:lnTo>
                    <a:pt x="410972" y="793496"/>
                  </a:lnTo>
                  <a:lnTo>
                    <a:pt x="410972" y="793496"/>
                  </a:lnTo>
                  <a:lnTo>
                    <a:pt x="410972" y="793496"/>
                  </a:lnTo>
                  <a:lnTo>
                    <a:pt x="410972" y="793496"/>
                  </a:lnTo>
                  <a:lnTo>
                    <a:pt x="410972" y="793496"/>
                  </a:lnTo>
                  <a:lnTo>
                    <a:pt x="410972" y="793496"/>
                  </a:lnTo>
                  <a:lnTo>
                    <a:pt x="417195" y="798830"/>
                  </a:lnTo>
                  <a:lnTo>
                    <a:pt x="421132" y="801751"/>
                  </a:lnTo>
                  <a:lnTo>
                    <a:pt x="421132" y="801751"/>
                  </a:lnTo>
                  <a:lnTo>
                    <a:pt x="421132" y="801751"/>
                  </a:lnTo>
                  <a:cubicBezTo>
                    <a:pt x="443738" y="817880"/>
                    <a:pt x="494030" y="851535"/>
                    <a:pt x="558927" y="894461"/>
                  </a:cubicBezTo>
                  <a:lnTo>
                    <a:pt x="562483" y="896874"/>
                  </a:lnTo>
                  <a:lnTo>
                    <a:pt x="564515" y="898271"/>
                  </a:lnTo>
                  <a:lnTo>
                    <a:pt x="565531" y="898906"/>
                  </a:lnTo>
                  <a:lnTo>
                    <a:pt x="565658" y="899033"/>
                  </a:lnTo>
                  <a:lnTo>
                    <a:pt x="565785" y="899160"/>
                  </a:lnTo>
                  <a:lnTo>
                    <a:pt x="570103" y="901954"/>
                  </a:lnTo>
                  <a:lnTo>
                    <a:pt x="572516" y="903605"/>
                  </a:lnTo>
                  <a:lnTo>
                    <a:pt x="576707" y="906399"/>
                  </a:lnTo>
                  <a:lnTo>
                    <a:pt x="578866" y="907796"/>
                  </a:lnTo>
                  <a:lnTo>
                    <a:pt x="579501" y="908177"/>
                  </a:lnTo>
                  <a:lnTo>
                    <a:pt x="579755" y="908431"/>
                  </a:lnTo>
                  <a:lnTo>
                    <a:pt x="606044" y="925830"/>
                  </a:lnTo>
                  <a:cubicBezTo>
                    <a:pt x="608076" y="927227"/>
                    <a:pt x="610235" y="928624"/>
                    <a:pt x="612267" y="930021"/>
                  </a:cubicBezTo>
                  <a:cubicBezTo>
                    <a:pt x="676021" y="972185"/>
                    <a:pt x="747776" y="1019556"/>
                    <a:pt x="819023" y="1066800"/>
                  </a:cubicBezTo>
                  <a:lnTo>
                    <a:pt x="825373" y="1065530"/>
                  </a:lnTo>
                  <a:lnTo>
                    <a:pt x="831342" y="1065530"/>
                  </a:lnTo>
                  <a:cubicBezTo>
                    <a:pt x="848995" y="1065530"/>
                    <a:pt x="879221" y="1068197"/>
                    <a:pt x="879221" y="1068197"/>
                  </a:cubicBezTo>
                  <a:lnTo>
                    <a:pt x="886841" y="1070991"/>
                  </a:lnTo>
                  <a:lnTo>
                    <a:pt x="888365" y="1074166"/>
                  </a:lnTo>
                  <a:lnTo>
                    <a:pt x="904875" y="1075563"/>
                  </a:lnTo>
                  <a:lnTo>
                    <a:pt x="912749" y="1078611"/>
                  </a:lnTo>
                  <a:lnTo>
                    <a:pt x="914273" y="1082040"/>
                  </a:lnTo>
                  <a:lnTo>
                    <a:pt x="931164" y="1084199"/>
                  </a:lnTo>
                  <a:lnTo>
                    <a:pt x="938276" y="1086358"/>
                  </a:lnTo>
                  <a:lnTo>
                    <a:pt x="940181" y="1088771"/>
                  </a:lnTo>
                  <a:lnTo>
                    <a:pt x="957961" y="1090803"/>
                  </a:lnTo>
                  <a:lnTo>
                    <a:pt x="965073" y="1093216"/>
                  </a:lnTo>
                  <a:lnTo>
                    <a:pt x="966978" y="1095756"/>
                  </a:lnTo>
                  <a:lnTo>
                    <a:pt x="985774" y="1098423"/>
                  </a:lnTo>
                  <a:lnTo>
                    <a:pt x="993267" y="1100836"/>
                  </a:lnTo>
                  <a:lnTo>
                    <a:pt x="995172" y="1103376"/>
                  </a:lnTo>
                  <a:lnTo>
                    <a:pt x="1013333" y="1105789"/>
                  </a:lnTo>
                  <a:lnTo>
                    <a:pt x="1019937" y="1107948"/>
                  </a:lnTo>
                  <a:lnTo>
                    <a:pt x="1021842" y="1110234"/>
                  </a:lnTo>
                  <a:lnTo>
                    <a:pt x="1042670" y="1113536"/>
                  </a:lnTo>
                  <a:lnTo>
                    <a:pt x="1048512" y="1115314"/>
                  </a:lnTo>
                  <a:lnTo>
                    <a:pt x="1050290" y="1116965"/>
                  </a:lnTo>
                  <a:lnTo>
                    <a:pt x="1070737" y="1120267"/>
                  </a:lnTo>
                  <a:lnTo>
                    <a:pt x="1074547" y="1121283"/>
                  </a:lnTo>
                  <a:lnTo>
                    <a:pt x="1076071" y="1122172"/>
                  </a:lnTo>
                  <a:lnTo>
                    <a:pt x="1099566" y="1126490"/>
                  </a:lnTo>
                  <a:lnTo>
                    <a:pt x="1105154" y="1128395"/>
                  </a:lnTo>
                  <a:lnTo>
                    <a:pt x="1106805" y="1130173"/>
                  </a:lnTo>
                  <a:lnTo>
                    <a:pt x="1123696" y="1133475"/>
                  </a:lnTo>
                  <a:lnTo>
                    <a:pt x="1133475" y="1136015"/>
                  </a:lnTo>
                  <a:lnTo>
                    <a:pt x="1159764" y="1141222"/>
                  </a:lnTo>
                  <a:lnTo>
                    <a:pt x="1160145" y="1140968"/>
                  </a:lnTo>
                  <a:lnTo>
                    <a:pt x="1160399" y="1140841"/>
                  </a:lnTo>
                  <a:lnTo>
                    <a:pt x="1161796" y="1140587"/>
                  </a:lnTo>
                  <a:lnTo>
                    <a:pt x="1162939" y="1140587"/>
                  </a:lnTo>
                  <a:lnTo>
                    <a:pt x="1180973" y="1143000"/>
                  </a:lnTo>
                  <a:lnTo>
                    <a:pt x="1192657" y="1145667"/>
                  </a:lnTo>
                  <a:lnTo>
                    <a:pt x="1193546" y="1145540"/>
                  </a:lnTo>
                  <a:lnTo>
                    <a:pt x="1194181" y="1145540"/>
                  </a:lnTo>
                  <a:cubicBezTo>
                    <a:pt x="1200658" y="1145540"/>
                    <a:pt x="1215771" y="1148715"/>
                    <a:pt x="1228725" y="1151763"/>
                  </a:cubicBezTo>
                  <a:lnTo>
                    <a:pt x="1249426" y="1155319"/>
                  </a:lnTo>
                  <a:lnTo>
                    <a:pt x="1260602" y="1157859"/>
                  </a:lnTo>
                  <a:lnTo>
                    <a:pt x="1265174" y="1158494"/>
                  </a:lnTo>
                  <a:lnTo>
                    <a:pt x="1267841" y="1159002"/>
                  </a:lnTo>
                  <a:lnTo>
                    <a:pt x="1267841" y="1159002"/>
                  </a:lnTo>
                  <a:cubicBezTo>
                    <a:pt x="1156081" y="1001522"/>
                    <a:pt x="863600" y="637794"/>
                    <a:pt x="736473" y="503301"/>
                  </a:cubicBezTo>
                  <a:lnTo>
                    <a:pt x="732663" y="499237"/>
                  </a:lnTo>
                  <a:lnTo>
                    <a:pt x="732282" y="498856"/>
                  </a:lnTo>
                  <a:lnTo>
                    <a:pt x="731901" y="498475"/>
                  </a:lnTo>
                  <a:lnTo>
                    <a:pt x="731774" y="498348"/>
                  </a:lnTo>
                  <a:cubicBezTo>
                    <a:pt x="704596" y="469646"/>
                    <a:pt x="667004" y="429895"/>
                    <a:pt x="620014" y="380111"/>
                  </a:cubicBezTo>
                  <a:lnTo>
                    <a:pt x="617347" y="377317"/>
                  </a:lnTo>
                  <a:lnTo>
                    <a:pt x="616077" y="375920"/>
                  </a:lnTo>
                  <a:lnTo>
                    <a:pt x="615442" y="375285"/>
                  </a:lnTo>
                  <a:lnTo>
                    <a:pt x="613156" y="372872"/>
                  </a:lnTo>
                  <a:lnTo>
                    <a:pt x="612013" y="371602"/>
                  </a:lnTo>
                  <a:lnTo>
                    <a:pt x="610997" y="370586"/>
                  </a:lnTo>
                  <a:lnTo>
                    <a:pt x="610489" y="370078"/>
                  </a:lnTo>
                  <a:lnTo>
                    <a:pt x="608838" y="368300"/>
                  </a:lnTo>
                  <a:lnTo>
                    <a:pt x="607949" y="367284"/>
                  </a:lnTo>
                  <a:lnTo>
                    <a:pt x="607949" y="367284"/>
                  </a:lnTo>
                  <a:cubicBezTo>
                    <a:pt x="521462" y="275844"/>
                    <a:pt x="405638" y="153289"/>
                    <a:pt x="265557" y="5461"/>
                  </a:cubicBezTo>
                  <a:lnTo>
                    <a:pt x="260350" y="0"/>
                  </a:lnTo>
                  <a:close/>
                  <a:moveTo>
                    <a:pt x="1301750" y="1229233"/>
                  </a:moveTo>
                  <a:lnTo>
                    <a:pt x="1307465" y="1231519"/>
                  </a:lnTo>
                  <a:lnTo>
                    <a:pt x="1304544" y="1243076"/>
                  </a:lnTo>
                  <a:lnTo>
                    <a:pt x="1297051" y="1237361"/>
                  </a:lnTo>
                  <a:lnTo>
                    <a:pt x="1301750" y="1229233"/>
                  </a:lnTo>
                  <a:close/>
                  <a:moveTo>
                    <a:pt x="872998" y="1102487"/>
                  </a:moveTo>
                  <a:lnTo>
                    <a:pt x="875919" y="1104392"/>
                  </a:lnTo>
                  <a:lnTo>
                    <a:pt x="877316" y="1105281"/>
                  </a:lnTo>
                  <a:lnTo>
                    <a:pt x="1009269" y="1193800"/>
                  </a:lnTo>
                  <a:cubicBezTo>
                    <a:pt x="1029970" y="1207897"/>
                    <a:pt x="1049782" y="1221359"/>
                    <a:pt x="1068324" y="1234059"/>
                  </a:cubicBezTo>
                  <a:lnTo>
                    <a:pt x="1077976" y="1240663"/>
                  </a:lnTo>
                  <a:cubicBezTo>
                    <a:pt x="1142365" y="1284986"/>
                    <a:pt x="1189609" y="1319149"/>
                    <a:pt x="1204849" y="1333627"/>
                  </a:cubicBezTo>
                  <a:lnTo>
                    <a:pt x="1247902" y="1377061"/>
                  </a:lnTo>
                  <a:cubicBezTo>
                    <a:pt x="1259205" y="1388999"/>
                    <a:pt x="1270508" y="1401318"/>
                    <a:pt x="1281430" y="1413256"/>
                  </a:cubicBezTo>
                  <a:lnTo>
                    <a:pt x="1283462" y="1415542"/>
                  </a:lnTo>
                  <a:lnTo>
                    <a:pt x="1283589" y="1415669"/>
                  </a:lnTo>
                  <a:lnTo>
                    <a:pt x="1283589" y="1415669"/>
                  </a:lnTo>
                  <a:cubicBezTo>
                    <a:pt x="1321435" y="1457452"/>
                    <a:pt x="1353566" y="1495171"/>
                    <a:pt x="1358519" y="1501013"/>
                  </a:cubicBezTo>
                  <a:lnTo>
                    <a:pt x="1365123" y="1512570"/>
                  </a:lnTo>
                  <a:lnTo>
                    <a:pt x="1370838" y="1524381"/>
                  </a:lnTo>
                  <a:cubicBezTo>
                    <a:pt x="1383792" y="1551686"/>
                    <a:pt x="1400683" y="1591691"/>
                    <a:pt x="1411478" y="1612519"/>
                  </a:cubicBezTo>
                  <a:lnTo>
                    <a:pt x="1412367" y="1614297"/>
                  </a:lnTo>
                  <a:lnTo>
                    <a:pt x="1412748" y="1614932"/>
                  </a:lnTo>
                  <a:lnTo>
                    <a:pt x="1413002" y="1615313"/>
                  </a:lnTo>
                  <a:lnTo>
                    <a:pt x="1413129" y="1615694"/>
                  </a:lnTo>
                  <a:lnTo>
                    <a:pt x="1413256" y="1615821"/>
                  </a:lnTo>
                  <a:lnTo>
                    <a:pt x="1413383" y="1615948"/>
                  </a:lnTo>
                  <a:lnTo>
                    <a:pt x="1413383" y="1616075"/>
                  </a:lnTo>
                  <a:lnTo>
                    <a:pt x="1413510" y="1616329"/>
                  </a:lnTo>
                  <a:lnTo>
                    <a:pt x="1413637" y="1616456"/>
                  </a:lnTo>
                  <a:lnTo>
                    <a:pt x="1413764" y="1616583"/>
                  </a:lnTo>
                  <a:lnTo>
                    <a:pt x="1413764" y="1616710"/>
                  </a:lnTo>
                  <a:lnTo>
                    <a:pt x="1413891" y="1616964"/>
                  </a:lnTo>
                  <a:lnTo>
                    <a:pt x="1414018" y="1617091"/>
                  </a:lnTo>
                  <a:lnTo>
                    <a:pt x="1414018" y="1617091"/>
                  </a:lnTo>
                  <a:lnTo>
                    <a:pt x="1414018" y="1617091"/>
                  </a:lnTo>
                  <a:lnTo>
                    <a:pt x="1414145" y="1617345"/>
                  </a:lnTo>
                  <a:lnTo>
                    <a:pt x="1414272" y="1617472"/>
                  </a:lnTo>
                  <a:lnTo>
                    <a:pt x="1414272" y="1617599"/>
                  </a:lnTo>
                  <a:lnTo>
                    <a:pt x="1414272" y="1617599"/>
                  </a:lnTo>
                  <a:lnTo>
                    <a:pt x="1424432" y="1634490"/>
                  </a:lnTo>
                  <a:lnTo>
                    <a:pt x="1431671" y="1645031"/>
                  </a:lnTo>
                  <a:lnTo>
                    <a:pt x="1438148" y="1654429"/>
                  </a:lnTo>
                  <a:lnTo>
                    <a:pt x="1441704" y="1659382"/>
                  </a:lnTo>
                  <a:lnTo>
                    <a:pt x="1448435" y="1668653"/>
                  </a:lnTo>
                  <a:lnTo>
                    <a:pt x="1458976" y="1682750"/>
                  </a:lnTo>
                  <a:lnTo>
                    <a:pt x="1459103" y="1683004"/>
                  </a:lnTo>
                  <a:lnTo>
                    <a:pt x="1459357" y="1683385"/>
                  </a:lnTo>
                  <a:lnTo>
                    <a:pt x="1471676" y="1699641"/>
                  </a:lnTo>
                  <a:lnTo>
                    <a:pt x="1477899" y="1707515"/>
                  </a:lnTo>
                  <a:cubicBezTo>
                    <a:pt x="1484376" y="1715770"/>
                    <a:pt x="1490726" y="1723771"/>
                    <a:pt x="1496695" y="1731264"/>
                  </a:cubicBezTo>
                  <a:lnTo>
                    <a:pt x="1505712" y="1742440"/>
                  </a:lnTo>
                  <a:lnTo>
                    <a:pt x="1511046" y="1748917"/>
                  </a:lnTo>
                  <a:cubicBezTo>
                    <a:pt x="1524381" y="1765300"/>
                    <a:pt x="1534033" y="1776857"/>
                    <a:pt x="1535938" y="1779016"/>
                  </a:cubicBezTo>
                  <a:cubicBezTo>
                    <a:pt x="1536446" y="1779905"/>
                    <a:pt x="1541653" y="1796669"/>
                    <a:pt x="1547749" y="1814830"/>
                  </a:cubicBezTo>
                  <a:lnTo>
                    <a:pt x="1551051" y="1824228"/>
                  </a:lnTo>
                  <a:lnTo>
                    <a:pt x="1552702" y="1828800"/>
                  </a:lnTo>
                  <a:cubicBezTo>
                    <a:pt x="1560957" y="1851406"/>
                    <a:pt x="1577340" y="1853438"/>
                    <a:pt x="1577340" y="1853438"/>
                  </a:cubicBezTo>
                  <a:cubicBezTo>
                    <a:pt x="1577340" y="1853438"/>
                    <a:pt x="1704848" y="1995297"/>
                    <a:pt x="1719199" y="2028317"/>
                  </a:cubicBezTo>
                  <a:cubicBezTo>
                    <a:pt x="1729232" y="2051304"/>
                    <a:pt x="1789303" y="2063242"/>
                    <a:pt x="1833118" y="2063496"/>
                  </a:cubicBezTo>
                  <a:lnTo>
                    <a:pt x="1835785" y="2063496"/>
                  </a:lnTo>
                  <a:lnTo>
                    <a:pt x="1853438" y="2062861"/>
                  </a:lnTo>
                  <a:lnTo>
                    <a:pt x="1860423" y="2061718"/>
                  </a:lnTo>
                  <a:lnTo>
                    <a:pt x="1872107" y="2059178"/>
                  </a:lnTo>
                  <a:lnTo>
                    <a:pt x="1875536" y="2057146"/>
                  </a:lnTo>
                  <a:cubicBezTo>
                    <a:pt x="1900175" y="2042795"/>
                    <a:pt x="1912494" y="2003679"/>
                    <a:pt x="1912494" y="2003679"/>
                  </a:cubicBezTo>
                  <a:cubicBezTo>
                    <a:pt x="1912494" y="2003679"/>
                    <a:pt x="1951483" y="2033016"/>
                    <a:pt x="1997583" y="2033016"/>
                  </a:cubicBezTo>
                  <a:cubicBezTo>
                    <a:pt x="2001394" y="2033016"/>
                    <a:pt x="2005204" y="2032762"/>
                    <a:pt x="2009141" y="2032381"/>
                  </a:cubicBezTo>
                  <a:lnTo>
                    <a:pt x="2025523" y="2029460"/>
                  </a:lnTo>
                  <a:lnTo>
                    <a:pt x="2034922" y="2025777"/>
                  </a:lnTo>
                  <a:lnTo>
                    <a:pt x="2035176" y="2025650"/>
                  </a:lnTo>
                  <a:lnTo>
                    <a:pt x="2035303" y="2025650"/>
                  </a:lnTo>
                  <a:lnTo>
                    <a:pt x="2035810" y="2025396"/>
                  </a:lnTo>
                  <a:lnTo>
                    <a:pt x="2036064" y="2025269"/>
                  </a:lnTo>
                  <a:lnTo>
                    <a:pt x="2036191" y="2025269"/>
                  </a:lnTo>
                  <a:lnTo>
                    <a:pt x="2036191" y="2025269"/>
                  </a:lnTo>
                  <a:cubicBezTo>
                    <a:pt x="2066671" y="2012696"/>
                    <a:pt x="2081531" y="1996948"/>
                    <a:pt x="2088388" y="1982724"/>
                  </a:cubicBezTo>
                  <a:lnTo>
                    <a:pt x="2094231" y="1958467"/>
                  </a:lnTo>
                  <a:lnTo>
                    <a:pt x="2093214" y="1951609"/>
                  </a:lnTo>
                  <a:lnTo>
                    <a:pt x="2093214" y="1951609"/>
                  </a:lnTo>
                  <a:lnTo>
                    <a:pt x="2093214" y="1951482"/>
                  </a:lnTo>
                  <a:lnTo>
                    <a:pt x="2093214" y="1951482"/>
                  </a:lnTo>
                  <a:lnTo>
                    <a:pt x="2093214" y="1951356"/>
                  </a:lnTo>
                  <a:lnTo>
                    <a:pt x="2093214" y="1951229"/>
                  </a:lnTo>
                  <a:lnTo>
                    <a:pt x="2093214" y="1951229"/>
                  </a:lnTo>
                  <a:lnTo>
                    <a:pt x="2093214" y="1951229"/>
                  </a:lnTo>
                  <a:lnTo>
                    <a:pt x="2093214" y="1951102"/>
                  </a:lnTo>
                  <a:lnTo>
                    <a:pt x="2093214" y="1951102"/>
                  </a:lnTo>
                  <a:lnTo>
                    <a:pt x="2093214" y="1950975"/>
                  </a:lnTo>
                  <a:lnTo>
                    <a:pt x="2093214" y="1950975"/>
                  </a:lnTo>
                  <a:lnTo>
                    <a:pt x="2093214" y="1950848"/>
                  </a:lnTo>
                  <a:lnTo>
                    <a:pt x="2093214" y="1950721"/>
                  </a:lnTo>
                  <a:lnTo>
                    <a:pt x="2093214" y="1950721"/>
                  </a:lnTo>
                  <a:lnTo>
                    <a:pt x="2093214" y="1950594"/>
                  </a:lnTo>
                  <a:lnTo>
                    <a:pt x="2093214" y="1950467"/>
                  </a:lnTo>
                  <a:lnTo>
                    <a:pt x="2093214" y="1950467"/>
                  </a:lnTo>
                  <a:lnTo>
                    <a:pt x="2093214" y="1950340"/>
                  </a:lnTo>
                  <a:lnTo>
                    <a:pt x="2093214" y="1950213"/>
                  </a:lnTo>
                  <a:lnTo>
                    <a:pt x="2092325" y="1946530"/>
                  </a:lnTo>
                  <a:lnTo>
                    <a:pt x="2091944" y="1945514"/>
                  </a:lnTo>
                  <a:lnTo>
                    <a:pt x="2091944" y="1945514"/>
                  </a:lnTo>
                  <a:lnTo>
                    <a:pt x="2091944" y="1945387"/>
                  </a:lnTo>
                  <a:lnTo>
                    <a:pt x="2091944" y="1945260"/>
                  </a:lnTo>
                  <a:lnTo>
                    <a:pt x="2091944" y="1945260"/>
                  </a:lnTo>
                  <a:lnTo>
                    <a:pt x="2091944" y="1945260"/>
                  </a:lnTo>
                  <a:lnTo>
                    <a:pt x="2091944" y="1945133"/>
                  </a:lnTo>
                  <a:lnTo>
                    <a:pt x="2091944" y="1945006"/>
                  </a:lnTo>
                  <a:lnTo>
                    <a:pt x="2091817" y="1944752"/>
                  </a:lnTo>
                  <a:lnTo>
                    <a:pt x="2091817" y="1944625"/>
                  </a:lnTo>
                  <a:lnTo>
                    <a:pt x="2091817" y="1944625"/>
                  </a:lnTo>
                  <a:lnTo>
                    <a:pt x="2091817" y="1944625"/>
                  </a:lnTo>
                  <a:lnTo>
                    <a:pt x="2091817" y="1944499"/>
                  </a:lnTo>
                  <a:lnTo>
                    <a:pt x="2091817" y="1944499"/>
                  </a:lnTo>
                  <a:lnTo>
                    <a:pt x="2091817" y="1944499"/>
                  </a:lnTo>
                  <a:lnTo>
                    <a:pt x="2091817" y="1944372"/>
                  </a:lnTo>
                  <a:cubicBezTo>
                    <a:pt x="2091817" y="1944372"/>
                    <a:pt x="2141856" y="1968883"/>
                    <a:pt x="2189100" y="1968883"/>
                  </a:cubicBezTo>
                  <a:lnTo>
                    <a:pt x="2208404" y="1966978"/>
                  </a:lnTo>
                  <a:lnTo>
                    <a:pt x="2219707" y="1963676"/>
                  </a:lnTo>
                  <a:lnTo>
                    <a:pt x="2220088" y="1963549"/>
                  </a:lnTo>
                  <a:lnTo>
                    <a:pt x="2220214" y="1963549"/>
                  </a:lnTo>
                  <a:lnTo>
                    <a:pt x="2220595" y="1963422"/>
                  </a:lnTo>
                  <a:lnTo>
                    <a:pt x="2220850" y="1963422"/>
                  </a:lnTo>
                  <a:lnTo>
                    <a:pt x="2221231" y="1963295"/>
                  </a:lnTo>
                  <a:lnTo>
                    <a:pt x="2221485" y="1963168"/>
                  </a:lnTo>
                  <a:lnTo>
                    <a:pt x="2221739" y="1963041"/>
                  </a:lnTo>
                  <a:lnTo>
                    <a:pt x="2221866" y="1963041"/>
                  </a:lnTo>
                  <a:lnTo>
                    <a:pt x="2222501" y="1962787"/>
                  </a:lnTo>
                  <a:lnTo>
                    <a:pt x="2222755" y="1962660"/>
                  </a:lnTo>
                  <a:lnTo>
                    <a:pt x="2223009" y="1962533"/>
                  </a:lnTo>
                  <a:lnTo>
                    <a:pt x="2223136" y="1962533"/>
                  </a:lnTo>
                  <a:lnTo>
                    <a:pt x="2224152" y="1962152"/>
                  </a:lnTo>
                  <a:lnTo>
                    <a:pt x="2224279" y="1962152"/>
                  </a:lnTo>
                  <a:lnTo>
                    <a:pt x="2224279" y="1962152"/>
                  </a:lnTo>
                  <a:lnTo>
                    <a:pt x="2224914" y="1961898"/>
                  </a:lnTo>
                  <a:lnTo>
                    <a:pt x="2225295" y="1961771"/>
                  </a:lnTo>
                  <a:lnTo>
                    <a:pt x="2225422" y="1961771"/>
                  </a:lnTo>
                  <a:lnTo>
                    <a:pt x="2225548" y="1961771"/>
                  </a:lnTo>
                  <a:lnTo>
                    <a:pt x="2226183" y="1961517"/>
                  </a:lnTo>
                  <a:lnTo>
                    <a:pt x="2226564" y="1961390"/>
                  </a:lnTo>
                  <a:lnTo>
                    <a:pt x="2226691" y="1961390"/>
                  </a:lnTo>
                  <a:lnTo>
                    <a:pt x="2226818" y="1961390"/>
                  </a:lnTo>
                  <a:lnTo>
                    <a:pt x="2227453" y="1961136"/>
                  </a:lnTo>
                  <a:lnTo>
                    <a:pt x="2227834" y="1961009"/>
                  </a:lnTo>
                  <a:lnTo>
                    <a:pt x="2235327" y="1957707"/>
                  </a:lnTo>
                  <a:lnTo>
                    <a:pt x="2239137" y="1955675"/>
                  </a:lnTo>
                  <a:lnTo>
                    <a:pt x="2239264" y="1955548"/>
                  </a:lnTo>
                  <a:lnTo>
                    <a:pt x="2239391" y="1955548"/>
                  </a:lnTo>
                  <a:lnTo>
                    <a:pt x="2239391" y="1955548"/>
                  </a:lnTo>
                  <a:lnTo>
                    <a:pt x="2239645" y="1955421"/>
                  </a:lnTo>
                  <a:lnTo>
                    <a:pt x="2239772" y="1955294"/>
                  </a:lnTo>
                  <a:lnTo>
                    <a:pt x="2239899" y="1955167"/>
                  </a:lnTo>
                  <a:lnTo>
                    <a:pt x="2240026" y="1955167"/>
                  </a:lnTo>
                  <a:lnTo>
                    <a:pt x="2240153" y="1955041"/>
                  </a:lnTo>
                  <a:lnTo>
                    <a:pt x="2240280" y="1955041"/>
                  </a:lnTo>
                  <a:lnTo>
                    <a:pt x="2244090" y="1952755"/>
                  </a:lnTo>
                  <a:lnTo>
                    <a:pt x="2245868" y="1951612"/>
                  </a:lnTo>
                  <a:lnTo>
                    <a:pt x="2269871" y="1927736"/>
                  </a:lnTo>
                  <a:cubicBezTo>
                    <a:pt x="2272665" y="1923672"/>
                    <a:pt x="2275078" y="1919608"/>
                    <a:pt x="2277110" y="1915544"/>
                  </a:cubicBezTo>
                  <a:lnTo>
                    <a:pt x="2277872" y="1913892"/>
                  </a:lnTo>
                  <a:lnTo>
                    <a:pt x="2277999" y="1913766"/>
                  </a:lnTo>
                  <a:lnTo>
                    <a:pt x="2278126" y="1913385"/>
                  </a:lnTo>
                  <a:lnTo>
                    <a:pt x="2278126" y="1913258"/>
                  </a:lnTo>
                  <a:lnTo>
                    <a:pt x="2278126" y="1913258"/>
                  </a:lnTo>
                  <a:lnTo>
                    <a:pt x="2278126" y="1913258"/>
                  </a:lnTo>
                  <a:cubicBezTo>
                    <a:pt x="2288921" y="1890271"/>
                    <a:pt x="2289429" y="1868554"/>
                    <a:pt x="2289429" y="1866776"/>
                  </a:cubicBezTo>
                  <a:lnTo>
                    <a:pt x="2312035" y="1868554"/>
                  </a:lnTo>
                  <a:lnTo>
                    <a:pt x="2322068" y="1868554"/>
                  </a:lnTo>
                  <a:cubicBezTo>
                    <a:pt x="2367153" y="1868554"/>
                    <a:pt x="2394839" y="1856108"/>
                    <a:pt x="2410841" y="1835661"/>
                  </a:cubicBezTo>
                  <a:cubicBezTo>
                    <a:pt x="2422906" y="1820167"/>
                    <a:pt x="2428240" y="1800228"/>
                    <a:pt x="2429256" y="1777749"/>
                  </a:cubicBezTo>
                  <a:lnTo>
                    <a:pt x="2423033" y="1774574"/>
                  </a:lnTo>
                  <a:lnTo>
                    <a:pt x="2419858" y="1773177"/>
                  </a:lnTo>
                  <a:cubicBezTo>
                    <a:pt x="2408809" y="1768351"/>
                    <a:pt x="2396998" y="1765303"/>
                    <a:pt x="2387346" y="1765303"/>
                  </a:cubicBezTo>
                  <a:cubicBezTo>
                    <a:pt x="2381631" y="1765303"/>
                    <a:pt x="2376551" y="1766319"/>
                    <a:pt x="2372868" y="1768732"/>
                  </a:cubicBezTo>
                  <a:cubicBezTo>
                    <a:pt x="2371217" y="1769748"/>
                    <a:pt x="2369185" y="1770256"/>
                    <a:pt x="2367026" y="1770256"/>
                  </a:cubicBezTo>
                  <a:cubicBezTo>
                    <a:pt x="2339721" y="1770256"/>
                    <a:pt x="2277999" y="1689611"/>
                    <a:pt x="2251202" y="1641224"/>
                  </a:cubicBezTo>
                  <a:cubicBezTo>
                    <a:pt x="2241677" y="1624079"/>
                    <a:pt x="2239264" y="1598806"/>
                    <a:pt x="2239264" y="1571374"/>
                  </a:cubicBezTo>
                  <a:lnTo>
                    <a:pt x="2242058" y="1482220"/>
                  </a:lnTo>
                  <a:cubicBezTo>
                    <a:pt x="2242058" y="1457201"/>
                    <a:pt x="2239772" y="1435865"/>
                    <a:pt x="2230882" y="1423927"/>
                  </a:cubicBezTo>
                  <a:cubicBezTo>
                    <a:pt x="2219579" y="1408687"/>
                    <a:pt x="2197608" y="1402972"/>
                    <a:pt x="2174875" y="1402972"/>
                  </a:cubicBezTo>
                  <a:cubicBezTo>
                    <a:pt x="2160016" y="1402972"/>
                    <a:pt x="2144776" y="1405385"/>
                    <a:pt x="2131822" y="1409195"/>
                  </a:cubicBezTo>
                  <a:cubicBezTo>
                    <a:pt x="2116328" y="1413767"/>
                    <a:pt x="2104263" y="1420244"/>
                    <a:pt x="2100580" y="1426848"/>
                  </a:cubicBezTo>
                  <a:lnTo>
                    <a:pt x="2099564" y="1429261"/>
                  </a:lnTo>
                  <a:lnTo>
                    <a:pt x="2099564" y="1430531"/>
                  </a:lnTo>
                  <a:cubicBezTo>
                    <a:pt x="2099437" y="1449327"/>
                    <a:pt x="2170811" y="1477521"/>
                    <a:pt x="2171065" y="1606934"/>
                  </a:cubicBezTo>
                  <a:lnTo>
                    <a:pt x="2170811" y="1623317"/>
                  </a:lnTo>
                  <a:lnTo>
                    <a:pt x="2170303" y="1632080"/>
                  </a:lnTo>
                  <a:lnTo>
                    <a:pt x="2170176" y="1635636"/>
                  </a:lnTo>
                  <a:lnTo>
                    <a:pt x="2170176" y="1637541"/>
                  </a:lnTo>
                  <a:cubicBezTo>
                    <a:pt x="2170176" y="1679578"/>
                    <a:pt x="2196338" y="1757936"/>
                    <a:pt x="2199132" y="1774573"/>
                  </a:cubicBezTo>
                  <a:lnTo>
                    <a:pt x="2192909" y="1786131"/>
                  </a:lnTo>
                  <a:lnTo>
                    <a:pt x="2182494" y="1787273"/>
                  </a:lnTo>
                  <a:lnTo>
                    <a:pt x="2179065" y="1787528"/>
                  </a:lnTo>
                  <a:lnTo>
                    <a:pt x="2177287" y="1787528"/>
                  </a:lnTo>
                  <a:cubicBezTo>
                    <a:pt x="2166492" y="1787528"/>
                    <a:pt x="2153539" y="1783972"/>
                    <a:pt x="2142617" y="1775082"/>
                  </a:cubicBezTo>
                  <a:lnTo>
                    <a:pt x="2130806" y="1763144"/>
                  </a:lnTo>
                  <a:lnTo>
                    <a:pt x="2126615" y="1754254"/>
                  </a:lnTo>
                  <a:cubicBezTo>
                    <a:pt x="2106294" y="1710820"/>
                    <a:pt x="2054225" y="1626746"/>
                    <a:pt x="2039747" y="1565913"/>
                  </a:cubicBezTo>
                  <a:cubicBezTo>
                    <a:pt x="2032000" y="1533528"/>
                    <a:pt x="1994789" y="1513462"/>
                    <a:pt x="1960372" y="1505334"/>
                  </a:cubicBezTo>
                  <a:lnTo>
                    <a:pt x="1936750" y="1501016"/>
                  </a:lnTo>
                  <a:lnTo>
                    <a:pt x="1926844" y="1501016"/>
                  </a:lnTo>
                  <a:lnTo>
                    <a:pt x="1923669" y="1501016"/>
                  </a:lnTo>
                  <a:lnTo>
                    <a:pt x="1922145" y="1501143"/>
                  </a:lnTo>
                  <a:lnTo>
                    <a:pt x="1900174" y="1505080"/>
                  </a:lnTo>
                  <a:lnTo>
                    <a:pt x="1898015" y="1510922"/>
                  </a:lnTo>
                  <a:cubicBezTo>
                    <a:pt x="1891157" y="1529210"/>
                    <a:pt x="1924050" y="1628905"/>
                    <a:pt x="1878203" y="1665608"/>
                  </a:cubicBezTo>
                  <a:cubicBezTo>
                    <a:pt x="1867662" y="1674117"/>
                    <a:pt x="1852803" y="1679197"/>
                    <a:pt x="1832356" y="1679197"/>
                  </a:cubicBezTo>
                  <a:cubicBezTo>
                    <a:pt x="1830705" y="1679197"/>
                    <a:pt x="1829054" y="1679197"/>
                    <a:pt x="1827403" y="1679070"/>
                  </a:cubicBezTo>
                  <a:lnTo>
                    <a:pt x="1824355" y="1678943"/>
                  </a:lnTo>
                  <a:lnTo>
                    <a:pt x="1822069" y="1678816"/>
                  </a:lnTo>
                  <a:cubicBezTo>
                    <a:pt x="1796161" y="1676530"/>
                    <a:pt x="1753616" y="1649479"/>
                    <a:pt x="1722628" y="1649479"/>
                  </a:cubicBezTo>
                  <a:cubicBezTo>
                    <a:pt x="1708023" y="1649479"/>
                    <a:pt x="1695958" y="1655448"/>
                    <a:pt x="1689481" y="1673101"/>
                  </a:cubicBezTo>
                  <a:cubicBezTo>
                    <a:pt x="1669161" y="1728092"/>
                    <a:pt x="1692402" y="1794767"/>
                    <a:pt x="1646047" y="1803403"/>
                  </a:cubicBezTo>
                  <a:lnTo>
                    <a:pt x="1644015" y="1803657"/>
                  </a:lnTo>
                  <a:lnTo>
                    <a:pt x="1642999" y="1803657"/>
                  </a:lnTo>
                  <a:cubicBezTo>
                    <a:pt x="1633728" y="1803657"/>
                    <a:pt x="1623441" y="1796164"/>
                    <a:pt x="1612773" y="1783972"/>
                  </a:cubicBezTo>
                  <a:cubicBezTo>
                    <a:pt x="1570736" y="1735585"/>
                    <a:pt x="1524127" y="1611887"/>
                    <a:pt x="1512824" y="1580264"/>
                  </a:cubicBezTo>
                  <a:cubicBezTo>
                    <a:pt x="1498346" y="1539751"/>
                    <a:pt x="1446149" y="1345695"/>
                    <a:pt x="1446149" y="1319533"/>
                  </a:cubicBezTo>
                  <a:cubicBezTo>
                    <a:pt x="1446149" y="1299213"/>
                    <a:pt x="1426845" y="1285878"/>
                    <a:pt x="1408684" y="1283846"/>
                  </a:cubicBezTo>
                  <a:lnTo>
                    <a:pt x="1405255" y="1283592"/>
                  </a:lnTo>
                  <a:lnTo>
                    <a:pt x="1403604" y="1283592"/>
                  </a:lnTo>
                  <a:lnTo>
                    <a:pt x="1397000" y="1283973"/>
                  </a:lnTo>
                  <a:lnTo>
                    <a:pt x="1393952" y="1284862"/>
                  </a:lnTo>
                  <a:lnTo>
                    <a:pt x="1391539" y="1285497"/>
                  </a:lnTo>
                  <a:lnTo>
                    <a:pt x="1390269" y="1285624"/>
                  </a:lnTo>
                  <a:lnTo>
                    <a:pt x="1386967" y="1286005"/>
                  </a:lnTo>
                  <a:lnTo>
                    <a:pt x="1385062" y="1286005"/>
                  </a:lnTo>
                  <a:lnTo>
                    <a:pt x="1371219" y="1284735"/>
                  </a:lnTo>
                  <a:lnTo>
                    <a:pt x="1363472" y="1282195"/>
                  </a:lnTo>
                  <a:cubicBezTo>
                    <a:pt x="1342009" y="1275083"/>
                    <a:pt x="1318387" y="1257938"/>
                    <a:pt x="1312799" y="1229998"/>
                  </a:cubicBezTo>
                  <a:lnTo>
                    <a:pt x="1309751" y="1221997"/>
                  </a:lnTo>
                  <a:lnTo>
                    <a:pt x="1306449" y="1216155"/>
                  </a:lnTo>
                  <a:lnTo>
                    <a:pt x="1306322" y="1216028"/>
                  </a:lnTo>
                  <a:lnTo>
                    <a:pt x="1306322" y="1216028"/>
                  </a:lnTo>
                  <a:lnTo>
                    <a:pt x="1306322" y="1216028"/>
                  </a:lnTo>
                  <a:lnTo>
                    <a:pt x="1306068" y="1215647"/>
                  </a:lnTo>
                  <a:lnTo>
                    <a:pt x="1305941" y="1215520"/>
                  </a:lnTo>
                  <a:lnTo>
                    <a:pt x="1305814" y="1215266"/>
                  </a:lnTo>
                  <a:lnTo>
                    <a:pt x="1305687" y="1215139"/>
                  </a:lnTo>
                  <a:lnTo>
                    <a:pt x="1305687" y="1215012"/>
                  </a:lnTo>
                  <a:lnTo>
                    <a:pt x="1305687" y="1215012"/>
                  </a:lnTo>
                  <a:lnTo>
                    <a:pt x="1298829" y="1203582"/>
                  </a:lnTo>
                  <a:lnTo>
                    <a:pt x="1294130" y="1196470"/>
                  </a:lnTo>
                  <a:lnTo>
                    <a:pt x="1280287" y="1193803"/>
                  </a:lnTo>
                  <a:lnTo>
                    <a:pt x="1273810" y="1191517"/>
                  </a:lnTo>
                  <a:lnTo>
                    <a:pt x="1270508" y="1191898"/>
                  </a:lnTo>
                  <a:lnTo>
                    <a:pt x="1268730" y="1191898"/>
                  </a:lnTo>
                  <a:lnTo>
                    <a:pt x="1251077" y="1189739"/>
                  </a:lnTo>
                  <a:lnTo>
                    <a:pt x="1242695" y="1186818"/>
                  </a:lnTo>
                  <a:lnTo>
                    <a:pt x="1239520" y="1187072"/>
                  </a:lnTo>
                  <a:lnTo>
                    <a:pt x="1237869" y="1187072"/>
                  </a:lnTo>
                  <a:lnTo>
                    <a:pt x="1219073" y="1184532"/>
                  </a:lnTo>
                  <a:lnTo>
                    <a:pt x="1210310" y="1181357"/>
                  </a:lnTo>
                  <a:lnTo>
                    <a:pt x="1208151" y="1181484"/>
                  </a:lnTo>
                  <a:lnTo>
                    <a:pt x="1207008" y="1181484"/>
                  </a:lnTo>
                  <a:lnTo>
                    <a:pt x="1189863" y="1179452"/>
                  </a:lnTo>
                  <a:lnTo>
                    <a:pt x="1181608" y="1176658"/>
                  </a:lnTo>
                  <a:lnTo>
                    <a:pt x="1179195" y="1176785"/>
                  </a:lnTo>
                  <a:lnTo>
                    <a:pt x="1177925" y="1176785"/>
                  </a:lnTo>
                  <a:lnTo>
                    <a:pt x="1157097" y="1173610"/>
                  </a:lnTo>
                  <a:lnTo>
                    <a:pt x="1147572" y="1169800"/>
                  </a:lnTo>
                  <a:cubicBezTo>
                    <a:pt x="1139825" y="1169673"/>
                    <a:pt x="1130681" y="1167387"/>
                    <a:pt x="1122426" y="1164466"/>
                  </a:cubicBezTo>
                  <a:lnTo>
                    <a:pt x="1119505" y="1164720"/>
                  </a:lnTo>
                  <a:lnTo>
                    <a:pt x="1117981" y="1164720"/>
                  </a:lnTo>
                  <a:cubicBezTo>
                    <a:pt x="1104900" y="1164720"/>
                    <a:pt x="1087247" y="1158497"/>
                    <a:pt x="1077214" y="1152909"/>
                  </a:cubicBezTo>
                  <a:lnTo>
                    <a:pt x="1057402" y="1149353"/>
                  </a:lnTo>
                  <a:lnTo>
                    <a:pt x="1050544" y="1146559"/>
                  </a:lnTo>
                  <a:cubicBezTo>
                    <a:pt x="1038606" y="1145797"/>
                    <a:pt x="1025906" y="1142495"/>
                    <a:pt x="1018794" y="1139320"/>
                  </a:cubicBezTo>
                  <a:lnTo>
                    <a:pt x="997839" y="1135510"/>
                  </a:lnTo>
                  <a:lnTo>
                    <a:pt x="991489" y="1132843"/>
                  </a:lnTo>
                  <a:cubicBezTo>
                    <a:pt x="980440" y="1131954"/>
                    <a:pt x="969137" y="1129160"/>
                    <a:pt x="962533" y="1126239"/>
                  </a:cubicBezTo>
                  <a:lnTo>
                    <a:pt x="959739" y="1124842"/>
                  </a:lnTo>
                  <a:lnTo>
                    <a:pt x="958596" y="1124080"/>
                  </a:lnTo>
                  <a:lnTo>
                    <a:pt x="940689" y="1120651"/>
                  </a:lnTo>
                  <a:lnTo>
                    <a:pt x="935101" y="1118238"/>
                  </a:lnTo>
                  <a:cubicBezTo>
                    <a:pt x="924560" y="1117349"/>
                    <a:pt x="914019" y="1114809"/>
                    <a:pt x="907796" y="1112142"/>
                  </a:cubicBezTo>
                  <a:lnTo>
                    <a:pt x="905510" y="1110999"/>
                  </a:lnTo>
                  <a:lnTo>
                    <a:pt x="904494" y="1110364"/>
                  </a:lnTo>
                  <a:lnTo>
                    <a:pt x="886587" y="1107189"/>
                  </a:lnTo>
                  <a:lnTo>
                    <a:pt x="881126" y="1104903"/>
                  </a:lnTo>
                  <a:lnTo>
                    <a:pt x="879729" y="1104268"/>
                  </a:lnTo>
                  <a:lnTo>
                    <a:pt x="879094" y="1103887"/>
                  </a:lnTo>
                  <a:lnTo>
                    <a:pt x="875411" y="1103506"/>
                  </a:lnTo>
                  <a:lnTo>
                    <a:pt x="873506" y="1103252"/>
                  </a:lnTo>
                  <a:close/>
                </a:path>
              </a:pathLst>
            </a:custGeom>
            <a:blipFill>
              <a:blip r:embed="rId29"/>
              <a:stretch>
                <a:fillRect l="-1032" t="-1280" r="-222" b="-326"/>
              </a:stretch>
            </a:blipFill>
          </p:spPr>
        </p:sp>
      </p:grpSp>
      <p:sp>
        <p:nvSpPr>
          <p:cNvPr name="Freeform 60" id="60"/>
          <p:cNvSpPr/>
          <p:nvPr/>
        </p:nvSpPr>
        <p:spPr>
          <a:xfrm flipH="false" flipV="false" rot="0">
            <a:off x="1210332" y="1419920"/>
            <a:ext cx="2243957" cy="1964874"/>
          </a:xfrm>
          <a:custGeom>
            <a:avLst/>
            <a:gdLst/>
            <a:ahLst/>
            <a:cxnLst/>
            <a:rect r="r" b="b" t="t" l="l"/>
            <a:pathLst>
              <a:path h="1964874" w="2243957">
                <a:moveTo>
                  <a:pt x="0" y="0"/>
                </a:moveTo>
                <a:lnTo>
                  <a:pt x="2243957" y="0"/>
                </a:lnTo>
                <a:lnTo>
                  <a:pt x="2243957" y="1964874"/>
                </a:lnTo>
                <a:lnTo>
                  <a:pt x="0" y="1964874"/>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61" id="61"/>
          <p:cNvSpPr/>
          <p:nvPr/>
        </p:nvSpPr>
        <p:spPr>
          <a:xfrm flipH="false" flipV="false" rot="0">
            <a:off x="2954798" y="2039607"/>
            <a:ext cx="149057" cy="111357"/>
          </a:xfrm>
          <a:custGeom>
            <a:avLst/>
            <a:gdLst/>
            <a:ahLst/>
            <a:cxnLst/>
            <a:rect r="r" b="b" t="t" l="l"/>
            <a:pathLst>
              <a:path h="111357" w="149057">
                <a:moveTo>
                  <a:pt x="0" y="0"/>
                </a:moveTo>
                <a:lnTo>
                  <a:pt x="149057" y="0"/>
                </a:lnTo>
                <a:lnTo>
                  <a:pt x="149057" y="111357"/>
                </a:lnTo>
                <a:lnTo>
                  <a:pt x="0" y="111357"/>
                </a:lnTo>
                <a:lnTo>
                  <a:pt x="0" y="0"/>
                </a:lnTo>
                <a:close/>
              </a:path>
            </a:pathLst>
          </a:custGeom>
          <a:blipFill>
            <a:blip r:embed="rId32"/>
            <a:stretch>
              <a:fillRect l="0" t="0" r="0" b="0"/>
            </a:stretch>
          </a:blipFill>
        </p:spPr>
      </p:sp>
      <p:grpSp>
        <p:nvGrpSpPr>
          <p:cNvPr name="Group 62" id="62"/>
          <p:cNvGrpSpPr>
            <a:grpSpLocks noChangeAspect="true"/>
          </p:cNvGrpSpPr>
          <p:nvPr/>
        </p:nvGrpSpPr>
        <p:grpSpPr>
          <a:xfrm rot="0">
            <a:off x="2074364" y="2571940"/>
            <a:ext cx="402355" cy="133150"/>
            <a:chOff x="0" y="0"/>
            <a:chExt cx="536473" cy="177533"/>
          </a:xfrm>
        </p:grpSpPr>
        <p:sp>
          <p:nvSpPr>
            <p:cNvPr name="Freeform 63" id="63"/>
            <p:cNvSpPr/>
            <p:nvPr/>
          </p:nvSpPr>
          <p:spPr>
            <a:xfrm flipH="false" flipV="false" rot="0">
              <a:off x="-2159" y="0"/>
              <a:ext cx="542798" cy="177546"/>
            </a:xfrm>
            <a:custGeom>
              <a:avLst/>
              <a:gdLst/>
              <a:ahLst/>
              <a:cxnLst/>
              <a:rect r="r" b="b" t="t" l="l"/>
              <a:pathLst>
                <a:path h="177546" w="542798">
                  <a:moveTo>
                    <a:pt x="17653" y="0"/>
                  </a:moveTo>
                  <a:cubicBezTo>
                    <a:pt x="11811" y="0"/>
                    <a:pt x="7239" y="254"/>
                    <a:pt x="5842" y="1143"/>
                  </a:cubicBezTo>
                  <a:cubicBezTo>
                    <a:pt x="0" y="4318"/>
                    <a:pt x="127" y="19558"/>
                    <a:pt x="13970" y="24892"/>
                  </a:cubicBezTo>
                  <a:cubicBezTo>
                    <a:pt x="19050" y="26924"/>
                    <a:pt x="26924" y="28829"/>
                    <a:pt x="35179" y="29845"/>
                  </a:cubicBezTo>
                  <a:cubicBezTo>
                    <a:pt x="36449" y="30734"/>
                    <a:pt x="37846" y="31496"/>
                    <a:pt x="39370" y="32131"/>
                  </a:cubicBezTo>
                  <a:cubicBezTo>
                    <a:pt x="45212" y="34544"/>
                    <a:pt x="54864" y="36703"/>
                    <a:pt x="64643" y="37719"/>
                  </a:cubicBezTo>
                  <a:cubicBezTo>
                    <a:pt x="65278" y="37973"/>
                    <a:pt x="66040" y="38354"/>
                    <a:pt x="66675" y="38608"/>
                  </a:cubicBezTo>
                  <a:cubicBezTo>
                    <a:pt x="72136" y="40894"/>
                    <a:pt x="80899" y="43053"/>
                    <a:pt x="90170" y="44069"/>
                  </a:cubicBezTo>
                  <a:cubicBezTo>
                    <a:pt x="91186" y="44704"/>
                    <a:pt x="92202" y="45339"/>
                    <a:pt x="93472" y="45720"/>
                  </a:cubicBezTo>
                  <a:cubicBezTo>
                    <a:pt x="99695" y="48387"/>
                    <a:pt x="110236" y="50927"/>
                    <a:pt x="120777" y="51816"/>
                  </a:cubicBezTo>
                  <a:cubicBezTo>
                    <a:pt x="120904" y="51816"/>
                    <a:pt x="120904" y="51943"/>
                    <a:pt x="120904" y="51943"/>
                  </a:cubicBezTo>
                  <a:cubicBezTo>
                    <a:pt x="126365" y="54229"/>
                    <a:pt x="135128" y="56515"/>
                    <a:pt x="144145" y="57785"/>
                  </a:cubicBezTo>
                  <a:cubicBezTo>
                    <a:pt x="145288" y="58674"/>
                    <a:pt x="146558" y="59309"/>
                    <a:pt x="148082" y="59944"/>
                  </a:cubicBezTo>
                  <a:cubicBezTo>
                    <a:pt x="154559" y="62738"/>
                    <a:pt x="165989" y="65532"/>
                    <a:pt x="177038" y="66548"/>
                  </a:cubicBezTo>
                  <a:cubicBezTo>
                    <a:pt x="183388" y="69215"/>
                    <a:pt x="193802" y="71882"/>
                    <a:pt x="204089" y="72898"/>
                  </a:cubicBezTo>
                  <a:cubicBezTo>
                    <a:pt x="204216" y="72898"/>
                    <a:pt x="204216" y="73025"/>
                    <a:pt x="204216" y="73025"/>
                  </a:cubicBezTo>
                  <a:cubicBezTo>
                    <a:pt x="211328" y="76200"/>
                    <a:pt x="224028" y="79375"/>
                    <a:pt x="235966" y="80264"/>
                  </a:cubicBezTo>
                  <a:cubicBezTo>
                    <a:pt x="242824" y="83058"/>
                    <a:pt x="252857" y="85598"/>
                    <a:pt x="262636" y="86614"/>
                  </a:cubicBezTo>
                  <a:cubicBezTo>
                    <a:pt x="272669" y="92202"/>
                    <a:pt x="290322" y="98425"/>
                    <a:pt x="303403" y="98425"/>
                  </a:cubicBezTo>
                  <a:cubicBezTo>
                    <a:pt x="304927" y="98425"/>
                    <a:pt x="306451" y="98298"/>
                    <a:pt x="307848" y="98171"/>
                  </a:cubicBezTo>
                  <a:cubicBezTo>
                    <a:pt x="316103" y="101092"/>
                    <a:pt x="325374" y="103251"/>
                    <a:pt x="333121" y="103505"/>
                  </a:cubicBezTo>
                  <a:cubicBezTo>
                    <a:pt x="342646" y="107315"/>
                    <a:pt x="354076" y="110490"/>
                    <a:pt x="363347" y="110490"/>
                  </a:cubicBezTo>
                  <a:cubicBezTo>
                    <a:pt x="364617" y="110490"/>
                    <a:pt x="365887" y="110490"/>
                    <a:pt x="367030" y="110363"/>
                  </a:cubicBezTo>
                  <a:cubicBezTo>
                    <a:pt x="375285" y="113157"/>
                    <a:pt x="384556" y="115316"/>
                    <a:pt x="392430" y="115316"/>
                  </a:cubicBezTo>
                  <a:cubicBezTo>
                    <a:pt x="393446" y="115316"/>
                    <a:pt x="394589" y="115316"/>
                    <a:pt x="395605" y="115189"/>
                  </a:cubicBezTo>
                  <a:cubicBezTo>
                    <a:pt x="404368" y="118364"/>
                    <a:pt x="414655" y="120904"/>
                    <a:pt x="423291" y="120904"/>
                  </a:cubicBezTo>
                  <a:cubicBezTo>
                    <a:pt x="424942" y="120904"/>
                    <a:pt x="426466" y="120777"/>
                    <a:pt x="427990" y="120650"/>
                  </a:cubicBezTo>
                  <a:cubicBezTo>
                    <a:pt x="436372" y="123571"/>
                    <a:pt x="445770" y="125857"/>
                    <a:pt x="453898" y="125857"/>
                  </a:cubicBezTo>
                  <a:cubicBezTo>
                    <a:pt x="455676" y="125857"/>
                    <a:pt x="457454" y="125730"/>
                    <a:pt x="458978" y="125476"/>
                  </a:cubicBezTo>
                  <a:cubicBezTo>
                    <a:pt x="467741" y="128524"/>
                    <a:pt x="477774" y="130937"/>
                    <a:pt x="486156" y="130937"/>
                  </a:cubicBezTo>
                  <a:cubicBezTo>
                    <a:pt x="486791" y="130937"/>
                    <a:pt x="487553" y="130937"/>
                    <a:pt x="488188" y="130937"/>
                  </a:cubicBezTo>
                  <a:cubicBezTo>
                    <a:pt x="497205" y="134366"/>
                    <a:pt x="508127" y="137160"/>
                    <a:pt x="517144" y="137160"/>
                  </a:cubicBezTo>
                  <a:cubicBezTo>
                    <a:pt x="523367" y="137160"/>
                    <a:pt x="528701" y="135890"/>
                    <a:pt x="532003" y="132588"/>
                  </a:cubicBezTo>
                  <a:cubicBezTo>
                    <a:pt x="542798" y="121793"/>
                    <a:pt x="539369" y="111379"/>
                    <a:pt x="530352" y="108331"/>
                  </a:cubicBezTo>
                  <a:cubicBezTo>
                    <a:pt x="530352" y="108331"/>
                    <a:pt x="486156" y="96774"/>
                    <a:pt x="473710" y="96774"/>
                  </a:cubicBezTo>
                  <a:cubicBezTo>
                    <a:pt x="472694" y="96774"/>
                    <a:pt x="471932" y="96901"/>
                    <a:pt x="471297" y="97028"/>
                  </a:cubicBezTo>
                  <a:cubicBezTo>
                    <a:pt x="462280" y="94996"/>
                    <a:pt x="452755" y="93091"/>
                    <a:pt x="446405" y="92329"/>
                  </a:cubicBezTo>
                  <a:cubicBezTo>
                    <a:pt x="435229" y="89662"/>
                    <a:pt x="422275" y="86868"/>
                    <a:pt x="414655" y="86233"/>
                  </a:cubicBezTo>
                  <a:cubicBezTo>
                    <a:pt x="401701" y="83185"/>
                    <a:pt x="386588" y="80010"/>
                    <a:pt x="380111" y="80010"/>
                  </a:cubicBezTo>
                  <a:cubicBezTo>
                    <a:pt x="379603" y="80010"/>
                    <a:pt x="379095" y="80010"/>
                    <a:pt x="378587" y="80137"/>
                  </a:cubicBezTo>
                  <a:cubicBezTo>
                    <a:pt x="366903" y="77470"/>
                    <a:pt x="354584" y="75057"/>
                    <a:pt x="348742" y="75057"/>
                  </a:cubicBezTo>
                  <a:cubicBezTo>
                    <a:pt x="347599" y="75057"/>
                    <a:pt x="346710" y="75184"/>
                    <a:pt x="346202" y="75311"/>
                  </a:cubicBezTo>
                  <a:cubicBezTo>
                    <a:pt x="345948" y="75438"/>
                    <a:pt x="345821" y="75438"/>
                    <a:pt x="345567" y="75565"/>
                  </a:cubicBezTo>
                  <a:cubicBezTo>
                    <a:pt x="335153" y="72898"/>
                    <a:pt x="324612" y="70739"/>
                    <a:pt x="319278" y="70358"/>
                  </a:cubicBezTo>
                  <a:cubicBezTo>
                    <a:pt x="309499" y="67945"/>
                    <a:pt x="299085" y="65532"/>
                    <a:pt x="292608" y="64643"/>
                  </a:cubicBezTo>
                  <a:cubicBezTo>
                    <a:pt x="290957" y="62992"/>
                    <a:pt x="288417" y="61722"/>
                    <a:pt x="285369" y="61087"/>
                  </a:cubicBezTo>
                  <a:cubicBezTo>
                    <a:pt x="285369" y="61087"/>
                    <a:pt x="274447" y="58928"/>
                    <a:pt x="261874" y="56769"/>
                  </a:cubicBezTo>
                  <a:cubicBezTo>
                    <a:pt x="260350" y="55880"/>
                    <a:pt x="258699" y="55372"/>
                    <a:pt x="256667" y="54991"/>
                  </a:cubicBezTo>
                  <a:cubicBezTo>
                    <a:pt x="256667" y="54991"/>
                    <a:pt x="247523" y="53340"/>
                    <a:pt x="236220" y="51689"/>
                  </a:cubicBezTo>
                  <a:cubicBezTo>
                    <a:pt x="234442" y="50038"/>
                    <a:pt x="231775" y="48895"/>
                    <a:pt x="228600" y="48260"/>
                  </a:cubicBezTo>
                  <a:cubicBezTo>
                    <a:pt x="228600" y="48260"/>
                    <a:pt x="219202" y="46609"/>
                    <a:pt x="207772" y="44958"/>
                  </a:cubicBezTo>
                  <a:cubicBezTo>
                    <a:pt x="205867" y="42672"/>
                    <a:pt x="202819" y="41148"/>
                    <a:pt x="199263" y="40513"/>
                  </a:cubicBezTo>
                  <a:cubicBezTo>
                    <a:pt x="199263" y="40513"/>
                    <a:pt x="191262" y="39370"/>
                    <a:pt x="181102" y="38100"/>
                  </a:cubicBezTo>
                  <a:cubicBezTo>
                    <a:pt x="179197" y="35560"/>
                    <a:pt x="175768" y="33909"/>
                    <a:pt x="171831" y="33147"/>
                  </a:cubicBezTo>
                  <a:cubicBezTo>
                    <a:pt x="171831" y="33147"/>
                    <a:pt x="163449" y="31877"/>
                    <a:pt x="153162" y="30480"/>
                  </a:cubicBezTo>
                  <a:cubicBezTo>
                    <a:pt x="151257" y="27940"/>
                    <a:pt x="147955" y="26162"/>
                    <a:pt x="144145" y="25527"/>
                  </a:cubicBezTo>
                  <a:cubicBezTo>
                    <a:pt x="144145" y="25527"/>
                    <a:pt x="136398" y="24511"/>
                    <a:pt x="126365" y="23495"/>
                  </a:cubicBezTo>
                  <a:cubicBezTo>
                    <a:pt x="124460" y="21082"/>
                    <a:pt x="121158" y="19558"/>
                    <a:pt x="117348" y="19050"/>
                  </a:cubicBezTo>
                  <a:cubicBezTo>
                    <a:pt x="117348" y="19050"/>
                    <a:pt x="109982" y="18034"/>
                    <a:pt x="100457" y="16891"/>
                  </a:cubicBezTo>
                  <a:cubicBezTo>
                    <a:pt x="98933" y="13462"/>
                    <a:pt x="95504" y="11176"/>
                    <a:pt x="91186" y="10541"/>
                  </a:cubicBezTo>
                  <a:cubicBezTo>
                    <a:pt x="91186" y="10541"/>
                    <a:pt x="84074" y="9906"/>
                    <a:pt x="74803" y="9144"/>
                  </a:cubicBezTo>
                  <a:cubicBezTo>
                    <a:pt x="73152" y="5461"/>
                    <a:pt x="69850" y="3302"/>
                    <a:pt x="65532" y="2667"/>
                  </a:cubicBezTo>
                  <a:cubicBezTo>
                    <a:pt x="65532" y="2667"/>
                    <a:pt x="35306" y="0"/>
                    <a:pt x="17653" y="0"/>
                  </a:cubicBezTo>
                  <a:close/>
                  <a:moveTo>
                    <a:pt x="487680" y="163703"/>
                  </a:moveTo>
                  <a:lnTo>
                    <a:pt x="482981" y="171831"/>
                  </a:lnTo>
                  <a:lnTo>
                    <a:pt x="490474" y="177546"/>
                  </a:lnTo>
                  <a:lnTo>
                    <a:pt x="493395" y="165989"/>
                  </a:lnTo>
                  <a:lnTo>
                    <a:pt x="487680" y="163703"/>
                  </a:lnTo>
                  <a:close/>
                </a:path>
              </a:pathLst>
            </a:custGeom>
            <a:blipFill>
              <a:blip r:embed="rId33"/>
              <a:stretch>
                <a:fillRect l="-857" t="-1995" r="-1210" b="-1945"/>
              </a:stretch>
            </a:blipFill>
          </p:spPr>
        </p:sp>
      </p:grpSp>
      <p:grpSp>
        <p:nvGrpSpPr>
          <p:cNvPr name="Group 64" id="64"/>
          <p:cNvGrpSpPr>
            <a:grpSpLocks noChangeAspect="true"/>
          </p:cNvGrpSpPr>
          <p:nvPr/>
        </p:nvGrpSpPr>
        <p:grpSpPr>
          <a:xfrm rot="0">
            <a:off x="1189758" y="1399346"/>
            <a:ext cx="2456802" cy="2456802"/>
            <a:chOff x="0" y="0"/>
            <a:chExt cx="2456802" cy="2456802"/>
          </a:xfrm>
        </p:grpSpPr>
        <p:sp>
          <p:nvSpPr>
            <p:cNvPr name="Freeform 65" id="65"/>
            <p:cNvSpPr/>
            <p:nvPr/>
          </p:nvSpPr>
          <p:spPr>
            <a:xfrm flipH="false" flipV="false" rot="0">
              <a:off x="63500" y="63500"/>
              <a:ext cx="2329688" cy="2329815"/>
            </a:xfrm>
            <a:custGeom>
              <a:avLst/>
              <a:gdLst/>
              <a:ahLst/>
              <a:cxnLst/>
              <a:rect r="r" b="b" t="t" l="l"/>
              <a:pathLst>
                <a:path h="2329815" w="2329688">
                  <a:moveTo>
                    <a:pt x="1164844" y="2288667"/>
                  </a:moveTo>
                  <a:cubicBezTo>
                    <a:pt x="1785493" y="2288667"/>
                    <a:pt x="2288540" y="1785493"/>
                    <a:pt x="2288540" y="1164971"/>
                  </a:cubicBezTo>
                  <a:lnTo>
                    <a:pt x="2309114" y="1164971"/>
                  </a:lnTo>
                  <a:lnTo>
                    <a:pt x="2288540" y="1164971"/>
                  </a:lnTo>
                  <a:cubicBezTo>
                    <a:pt x="2288540" y="544322"/>
                    <a:pt x="1785366" y="41275"/>
                    <a:pt x="1164844" y="41275"/>
                  </a:cubicBezTo>
                  <a:lnTo>
                    <a:pt x="1164844" y="20574"/>
                  </a:lnTo>
                  <a:lnTo>
                    <a:pt x="1164844" y="41148"/>
                  </a:lnTo>
                  <a:cubicBezTo>
                    <a:pt x="544322" y="41148"/>
                    <a:pt x="41148" y="544322"/>
                    <a:pt x="41148" y="1164844"/>
                  </a:cubicBezTo>
                  <a:lnTo>
                    <a:pt x="20574" y="1164844"/>
                  </a:lnTo>
                  <a:lnTo>
                    <a:pt x="41148" y="1164844"/>
                  </a:lnTo>
                  <a:cubicBezTo>
                    <a:pt x="41148" y="1785493"/>
                    <a:pt x="544322" y="2288540"/>
                    <a:pt x="1164844" y="2288540"/>
                  </a:cubicBezTo>
                  <a:lnTo>
                    <a:pt x="1164844" y="2309114"/>
                  </a:lnTo>
                  <a:lnTo>
                    <a:pt x="1164844" y="2288540"/>
                  </a:lnTo>
                  <a:moveTo>
                    <a:pt x="1164844" y="2329688"/>
                  </a:moveTo>
                  <a:cubicBezTo>
                    <a:pt x="521589" y="2329815"/>
                    <a:pt x="0" y="1808226"/>
                    <a:pt x="0" y="1164844"/>
                  </a:cubicBezTo>
                  <a:cubicBezTo>
                    <a:pt x="0" y="521462"/>
                    <a:pt x="521589" y="0"/>
                    <a:pt x="1164844" y="0"/>
                  </a:cubicBezTo>
                  <a:cubicBezTo>
                    <a:pt x="1808099" y="0"/>
                    <a:pt x="2329688" y="521589"/>
                    <a:pt x="2329688" y="1164844"/>
                  </a:cubicBezTo>
                  <a:cubicBezTo>
                    <a:pt x="2329688" y="1808099"/>
                    <a:pt x="1808099" y="2329688"/>
                    <a:pt x="1164844" y="2329688"/>
                  </a:cubicBezTo>
                  <a:close/>
                </a:path>
              </a:pathLst>
            </a:custGeom>
            <a:solidFill>
              <a:srgbClr val="BF2026"/>
            </a:solidFill>
          </p:spPr>
        </p:sp>
        <p:sp>
          <p:nvSpPr>
            <p:cNvPr name="Freeform 66" id="66"/>
            <p:cNvSpPr/>
            <p:nvPr/>
          </p:nvSpPr>
          <p:spPr>
            <a:xfrm flipH="false" flipV="false" rot="0">
              <a:off x="390144" y="390144"/>
              <a:ext cx="1676527" cy="1676527"/>
            </a:xfrm>
            <a:custGeom>
              <a:avLst/>
              <a:gdLst/>
              <a:ahLst/>
              <a:cxnLst/>
              <a:rect r="r" b="b" t="t" l="l"/>
              <a:pathLst>
                <a:path h="1676527" w="1676527">
                  <a:moveTo>
                    <a:pt x="0" y="1647444"/>
                  </a:moveTo>
                  <a:lnTo>
                    <a:pt x="1647444" y="0"/>
                  </a:lnTo>
                  <a:lnTo>
                    <a:pt x="1676527" y="29083"/>
                  </a:lnTo>
                  <a:lnTo>
                    <a:pt x="29083" y="1676527"/>
                  </a:lnTo>
                  <a:close/>
                </a:path>
              </a:pathLst>
            </a:custGeom>
            <a:solidFill>
              <a:srgbClr val="BF2026"/>
            </a:solidFill>
          </p:spPr>
        </p:sp>
      </p:grpSp>
      <p:sp>
        <p:nvSpPr>
          <p:cNvPr name="Freeform 67" id="67"/>
          <p:cNvSpPr/>
          <p:nvPr/>
        </p:nvSpPr>
        <p:spPr>
          <a:xfrm flipH="false" flipV="false" rot="0">
            <a:off x="1308097" y="4508497"/>
            <a:ext cx="2311403" cy="2298697"/>
          </a:xfrm>
          <a:custGeom>
            <a:avLst/>
            <a:gdLst/>
            <a:ahLst/>
            <a:cxnLst/>
            <a:rect r="r" b="b" t="t" l="l"/>
            <a:pathLst>
              <a:path h="2298697" w="2311403">
                <a:moveTo>
                  <a:pt x="0" y="0"/>
                </a:moveTo>
                <a:lnTo>
                  <a:pt x="2311403" y="0"/>
                </a:lnTo>
                <a:lnTo>
                  <a:pt x="2311403" y="2298697"/>
                </a:lnTo>
                <a:lnTo>
                  <a:pt x="0" y="2298697"/>
                </a:lnTo>
                <a:lnTo>
                  <a:pt x="0" y="0"/>
                </a:lnTo>
                <a:close/>
              </a:path>
            </a:pathLst>
          </a:custGeom>
          <a:blipFill>
            <a:blip r:embed="rId34"/>
            <a:stretch>
              <a:fillRect l="0" t="0" r="0" b="0"/>
            </a:stretch>
          </a:blipFill>
        </p:spPr>
      </p:sp>
      <p:sp>
        <p:nvSpPr>
          <p:cNvPr name="Freeform 68" id="68"/>
          <p:cNvSpPr/>
          <p:nvPr/>
        </p:nvSpPr>
        <p:spPr>
          <a:xfrm flipH="false" flipV="false" rot="0">
            <a:off x="3214983" y="5722430"/>
            <a:ext cx="16450" cy="38567"/>
          </a:xfrm>
          <a:custGeom>
            <a:avLst/>
            <a:gdLst/>
            <a:ahLst/>
            <a:cxnLst/>
            <a:rect r="r" b="b" t="t" l="l"/>
            <a:pathLst>
              <a:path h="38567" w="16450">
                <a:moveTo>
                  <a:pt x="0" y="0"/>
                </a:moveTo>
                <a:lnTo>
                  <a:pt x="16449" y="0"/>
                </a:lnTo>
                <a:lnTo>
                  <a:pt x="16449" y="38566"/>
                </a:lnTo>
                <a:lnTo>
                  <a:pt x="0" y="38566"/>
                </a:lnTo>
                <a:lnTo>
                  <a:pt x="0" y="0"/>
                </a:lnTo>
                <a:close/>
              </a:path>
            </a:pathLst>
          </a:custGeom>
          <a:blipFill>
            <a:blip r:embed="rId35"/>
            <a:stretch>
              <a:fillRect l="0" t="0" r="0" b="0"/>
            </a:stretch>
          </a:blipFill>
        </p:spPr>
      </p:sp>
      <p:sp>
        <p:nvSpPr>
          <p:cNvPr name="Freeform 69" id="69"/>
          <p:cNvSpPr/>
          <p:nvPr/>
        </p:nvSpPr>
        <p:spPr>
          <a:xfrm flipH="false" flipV="false" rot="0">
            <a:off x="3191104" y="5734650"/>
            <a:ext cx="20145" cy="20384"/>
          </a:xfrm>
          <a:custGeom>
            <a:avLst/>
            <a:gdLst/>
            <a:ahLst/>
            <a:cxnLst/>
            <a:rect r="r" b="b" t="t" l="l"/>
            <a:pathLst>
              <a:path h="20384" w="20145">
                <a:moveTo>
                  <a:pt x="0" y="0"/>
                </a:moveTo>
                <a:lnTo>
                  <a:pt x="20145" y="0"/>
                </a:lnTo>
                <a:lnTo>
                  <a:pt x="20145" y="20384"/>
                </a:lnTo>
                <a:lnTo>
                  <a:pt x="0" y="20384"/>
                </a:lnTo>
                <a:lnTo>
                  <a:pt x="0" y="0"/>
                </a:lnTo>
                <a:close/>
              </a:path>
            </a:pathLst>
          </a:custGeom>
          <a:blipFill>
            <a:blip r:embed="rId36"/>
            <a:stretch>
              <a:fillRect l="0" t="0" r="0" b="0"/>
            </a:stretch>
          </a:blipFill>
        </p:spPr>
      </p:sp>
      <p:sp>
        <p:nvSpPr>
          <p:cNvPr name="Freeform 70" id="70"/>
          <p:cNvSpPr/>
          <p:nvPr/>
        </p:nvSpPr>
        <p:spPr>
          <a:xfrm flipH="false" flipV="false" rot="0">
            <a:off x="3182884" y="5725096"/>
            <a:ext cx="46025" cy="42129"/>
          </a:xfrm>
          <a:custGeom>
            <a:avLst/>
            <a:gdLst/>
            <a:ahLst/>
            <a:cxnLst/>
            <a:rect r="r" b="b" t="t" l="l"/>
            <a:pathLst>
              <a:path h="42129" w="46025">
                <a:moveTo>
                  <a:pt x="0" y="0"/>
                </a:moveTo>
                <a:lnTo>
                  <a:pt x="46024" y="0"/>
                </a:lnTo>
                <a:lnTo>
                  <a:pt x="46024" y="42130"/>
                </a:lnTo>
                <a:lnTo>
                  <a:pt x="0" y="42130"/>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71" id="71"/>
          <p:cNvSpPr/>
          <p:nvPr/>
        </p:nvSpPr>
        <p:spPr>
          <a:xfrm flipH="false" flipV="false" rot="0">
            <a:off x="3186770" y="5727811"/>
            <a:ext cx="38214" cy="35100"/>
          </a:xfrm>
          <a:custGeom>
            <a:avLst/>
            <a:gdLst/>
            <a:ahLst/>
            <a:cxnLst/>
            <a:rect r="r" b="b" t="t" l="l"/>
            <a:pathLst>
              <a:path h="35100" w="38214">
                <a:moveTo>
                  <a:pt x="0" y="0"/>
                </a:moveTo>
                <a:lnTo>
                  <a:pt x="38214" y="0"/>
                </a:lnTo>
                <a:lnTo>
                  <a:pt x="38214" y="35100"/>
                </a:lnTo>
                <a:lnTo>
                  <a:pt x="0" y="35100"/>
                </a:lnTo>
                <a:lnTo>
                  <a:pt x="0" y="0"/>
                </a:lnTo>
                <a:close/>
              </a:path>
            </a:pathLst>
          </a:custGeom>
          <a:blipFill>
            <a:blip r:embed="rId39"/>
            <a:stretch>
              <a:fillRect l="0" t="0" r="0" b="0"/>
            </a:stretch>
          </a:blipFill>
        </p:spPr>
      </p:sp>
      <p:sp>
        <p:nvSpPr>
          <p:cNvPr name="Freeform 72" id="72"/>
          <p:cNvSpPr/>
          <p:nvPr/>
        </p:nvSpPr>
        <p:spPr>
          <a:xfrm flipH="false" flipV="false" rot="0">
            <a:off x="3183941" y="5725830"/>
            <a:ext cx="42224" cy="38567"/>
          </a:xfrm>
          <a:custGeom>
            <a:avLst/>
            <a:gdLst/>
            <a:ahLst/>
            <a:cxnLst/>
            <a:rect r="r" b="b" t="t" l="l"/>
            <a:pathLst>
              <a:path h="38567" w="42224">
                <a:moveTo>
                  <a:pt x="0" y="0"/>
                </a:moveTo>
                <a:lnTo>
                  <a:pt x="42224" y="0"/>
                </a:lnTo>
                <a:lnTo>
                  <a:pt x="42224" y="38567"/>
                </a:lnTo>
                <a:lnTo>
                  <a:pt x="0" y="38567"/>
                </a:lnTo>
                <a:lnTo>
                  <a:pt x="0" y="0"/>
                </a:lnTo>
                <a:close/>
              </a:path>
            </a:pathLst>
          </a:custGeom>
          <a:blipFill>
            <a:blip r:embed="rId40"/>
            <a:stretch>
              <a:fillRect l="0" t="0" r="0" b="0"/>
            </a:stretch>
          </a:blipFill>
        </p:spPr>
      </p:sp>
      <p:sp>
        <p:nvSpPr>
          <p:cNvPr name="Freeform 73" id="73"/>
          <p:cNvSpPr/>
          <p:nvPr/>
        </p:nvSpPr>
        <p:spPr>
          <a:xfrm flipH="false" flipV="false" rot="0">
            <a:off x="3188980" y="5732116"/>
            <a:ext cx="27556" cy="26756"/>
          </a:xfrm>
          <a:custGeom>
            <a:avLst/>
            <a:gdLst/>
            <a:ahLst/>
            <a:cxnLst/>
            <a:rect r="r" b="b" t="t" l="l"/>
            <a:pathLst>
              <a:path h="26756" w="27556">
                <a:moveTo>
                  <a:pt x="0" y="0"/>
                </a:moveTo>
                <a:lnTo>
                  <a:pt x="27555" y="0"/>
                </a:lnTo>
                <a:lnTo>
                  <a:pt x="27555" y="26756"/>
                </a:lnTo>
                <a:lnTo>
                  <a:pt x="0" y="26756"/>
                </a:lnTo>
                <a:lnTo>
                  <a:pt x="0" y="0"/>
                </a:lnTo>
                <a:close/>
              </a:path>
            </a:pathLst>
          </a:custGeom>
          <a:blipFill>
            <a:blip r:embed="rId41"/>
            <a:stretch>
              <a:fillRect l="0" t="0" r="0" b="0"/>
            </a:stretch>
          </a:blipFill>
        </p:spPr>
      </p:sp>
      <p:sp>
        <p:nvSpPr>
          <p:cNvPr name="Freeform 74" id="74"/>
          <p:cNvSpPr/>
          <p:nvPr/>
        </p:nvSpPr>
        <p:spPr>
          <a:xfrm flipH="false" flipV="false" rot="0">
            <a:off x="3226927" y="5743337"/>
            <a:ext cx="9525" cy="21212"/>
          </a:xfrm>
          <a:custGeom>
            <a:avLst/>
            <a:gdLst/>
            <a:ahLst/>
            <a:cxnLst/>
            <a:rect r="r" b="b" t="t" l="l"/>
            <a:pathLst>
              <a:path h="21212" w="9525">
                <a:moveTo>
                  <a:pt x="0" y="0"/>
                </a:moveTo>
                <a:lnTo>
                  <a:pt x="9525" y="0"/>
                </a:lnTo>
                <a:lnTo>
                  <a:pt x="9525" y="21212"/>
                </a:lnTo>
                <a:lnTo>
                  <a:pt x="0" y="21212"/>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Freeform 75" id="75"/>
          <p:cNvSpPr/>
          <p:nvPr/>
        </p:nvSpPr>
        <p:spPr>
          <a:xfrm flipH="false" flipV="false" rot="0">
            <a:off x="3212021" y="5717276"/>
            <a:ext cx="21041" cy="45539"/>
          </a:xfrm>
          <a:custGeom>
            <a:avLst/>
            <a:gdLst/>
            <a:ahLst/>
            <a:cxnLst/>
            <a:rect r="r" b="b" t="t" l="l"/>
            <a:pathLst>
              <a:path h="45539" w="21041">
                <a:moveTo>
                  <a:pt x="0" y="0"/>
                </a:moveTo>
                <a:lnTo>
                  <a:pt x="21040" y="0"/>
                </a:lnTo>
                <a:lnTo>
                  <a:pt x="21040" y="45540"/>
                </a:lnTo>
                <a:lnTo>
                  <a:pt x="0" y="45540"/>
                </a:lnTo>
                <a:lnTo>
                  <a:pt x="0" y="0"/>
                </a:lnTo>
                <a:close/>
              </a:path>
            </a:pathLst>
          </a:custGeom>
          <a:blipFill>
            <a:blip r:embed="rId44"/>
            <a:stretch>
              <a:fillRect l="0" t="0" r="0" b="0"/>
            </a:stretch>
          </a:blipFill>
        </p:spPr>
      </p:sp>
      <p:sp>
        <p:nvSpPr>
          <p:cNvPr name="Freeform 76" id="76"/>
          <p:cNvSpPr/>
          <p:nvPr/>
        </p:nvSpPr>
        <p:spPr>
          <a:xfrm flipH="false" flipV="false" rot="0">
            <a:off x="3225584" y="5733221"/>
            <a:ext cx="8468" cy="30756"/>
          </a:xfrm>
          <a:custGeom>
            <a:avLst/>
            <a:gdLst/>
            <a:ahLst/>
            <a:cxnLst/>
            <a:rect r="r" b="b" t="t" l="l"/>
            <a:pathLst>
              <a:path h="30756" w="8468">
                <a:moveTo>
                  <a:pt x="0" y="0"/>
                </a:moveTo>
                <a:lnTo>
                  <a:pt x="8468" y="0"/>
                </a:lnTo>
                <a:lnTo>
                  <a:pt x="8468" y="30757"/>
                </a:lnTo>
                <a:lnTo>
                  <a:pt x="0" y="30757"/>
                </a:lnTo>
                <a:lnTo>
                  <a:pt x="0" y="0"/>
                </a:lnTo>
                <a:close/>
              </a:path>
            </a:pathLst>
          </a:custGeom>
          <a:blipFill>
            <a:blip r:embed="rId45"/>
            <a:stretch>
              <a:fillRect l="0" t="0" r="0" b="0"/>
            </a:stretch>
          </a:blipFill>
        </p:spPr>
      </p:sp>
      <p:sp>
        <p:nvSpPr>
          <p:cNvPr name="Freeform 77" id="77"/>
          <p:cNvSpPr/>
          <p:nvPr/>
        </p:nvSpPr>
        <p:spPr>
          <a:xfrm flipH="false" flipV="false" rot="0">
            <a:off x="3214240" y="5721125"/>
            <a:ext cx="17917" cy="40796"/>
          </a:xfrm>
          <a:custGeom>
            <a:avLst/>
            <a:gdLst/>
            <a:ahLst/>
            <a:cxnLst/>
            <a:rect r="r" b="b" t="t" l="l"/>
            <a:pathLst>
              <a:path h="40796" w="17917">
                <a:moveTo>
                  <a:pt x="0" y="0"/>
                </a:moveTo>
                <a:lnTo>
                  <a:pt x="17916" y="0"/>
                </a:lnTo>
                <a:lnTo>
                  <a:pt x="17916" y="40795"/>
                </a:lnTo>
                <a:lnTo>
                  <a:pt x="0" y="40795"/>
                </a:lnTo>
                <a:lnTo>
                  <a:pt x="0" y="0"/>
                </a:lnTo>
                <a:close/>
              </a:path>
            </a:pathLst>
          </a:custGeom>
          <a:blipFill>
            <a:blip r:embed="rId46"/>
            <a:stretch>
              <a:fillRect l="0" t="0" r="0" b="0"/>
            </a:stretch>
          </a:blipFill>
        </p:spPr>
      </p:sp>
      <p:sp>
        <p:nvSpPr>
          <p:cNvPr name="Freeform 78" id="78"/>
          <p:cNvSpPr/>
          <p:nvPr/>
        </p:nvSpPr>
        <p:spPr>
          <a:xfrm flipH="false" flipV="false" rot="0">
            <a:off x="3207601" y="5748499"/>
            <a:ext cx="16278" cy="14288"/>
          </a:xfrm>
          <a:custGeom>
            <a:avLst/>
            <a:gdLst/>
            <a:ahLst/>
            <a:cxnLst/>
            <a:rect r="r" b="b" t="t" l="l"/>
            <a:pathLst>
              <a:path h="14288" w="16278">
                <a:moveTo>
                  <a:pt x="0" y="0"/>
                </a:moveTo>
                <a:lnTo>
                  <a:pt x="16278" y="0"/>
                </a:lnTo>
                <a:lnTo>
                  <a:pt x="16278" y="14288"/>
                </a:lnTo>
                <a:lnTo>
                  <a:pt x="0" y="14288"/>
                </a:lnTo>
                <a:lnTo>
                  <a:pt x="0" y="0"/>
                </a:lnTo>
                <a:close/>
              </a:path>
            </a:pathLst>
          </a:custGeom>
          <a:blipFill>
            <a:blip r:embed="rId47"/>
            <a:stretch>
              <a:fillRect l="0" t="0" r="0" b="0"/>
            </a:stretch>
          </a:blipFill>
        </p:spPr>
      </p:sp>
      <p:sp>
        <p:nvSpPr>
          <p:cNvPr name="Freeform 79" id="79"/>
          <p:cNvSpPr/>
          <p:nvPr/>
        </p:nvSpPr>
        <p:spPr>
          <a:xfrm flipH="false" flipV="false" rot="0">
            <a:off x="3186274" y="5729126"/>
            <a:ext cx="37767" cy="35023"/>
          </a:xfrm>
          <a:custGeom>
            <a:avLst/>
            <a:gdLst/>
            <a:ahLst/>
            <a:cxnLst/>
            <a:rect r="r" b="b" t="t" l="l"/>
            <a:pathLst>
              <a:path h="35023" w="37767">
                <a:moveTo>
                  <a:pt x="0" y="0"/>
                </a:moveTo>
                <a:lnTo>
                  <a:pt x="37767" y="0"/>
                </a:lnTo>
                <a:lnTo>
                  <a:pt x="37767" y="35023"/>
                </a:lnTo>
                <a:lnTo>
                  <a:pt x="0" y="35023"/>
                </a:lnTo>
                <a:lnTo>
                  <a:pt x="0" y="0"/>
                </a:lnTo>
                <a:close/>
              </a:path>
            </a:pathLst>
          </a:custGeom>
          <a:blipFill>
            <a:blip r:embed="rId48"/>
            <a:stretch>
              <a:fillRect l="0" t="0" r="0" b="0"/>
            </a:stretch>
          </a:blipFill>
        </p:spPr>
      </p:sp>
      <p:sp>
        <p:nvSpPr>
          <p:cNvPr name="Freeform 80" id="80"/>
          <p:cNvSpPr/>
          <p:nvPr/>
        </p:nvSpPr>
        <p:spPr>
          <a:xfrm flipH="false" flipV="false" rot="0">
            <a:off x="3187513" y="5729221"/>
            <a:ext cx="21307" cy="20117"/>
          </a:xfrm>
          <a:custGeom>
            <a:avLst/>
            <a:gdLst/>
            <a:ahLst/>
            <a:cxnLst/>
            <a:rect r="r" b="b" t="t" l="l"/>
            <a:pathLst>
              <a:path h="20117" w="21307">
                <a:moveTo>
                  <a:pt x="0" y="0"/>
                </a:moveTo>
                <a:lnTo>
                  <a:pt x="21307" y="0"/>
                </a:lnTo>
                <a:lnTo>
                  <a:pt x="21307" y="20117"/>
                </a:lnTo>
                <a:lnTo>
                  <a:pt x="0" y="20117"/>
                </a:lnTo>
                <a:lnTo>
                  <a:pt x="0" y="0"/>
                </a:lnTo>
                <a:close/>
              </a:path>
            </a:pathLst>
          </a:custGeom>
          <a:blipFill>
            <a:blip r:embed="rId49"/>
            <a:stretch>
              <a:fillRect l="0" t="0" r="0" b="0"/>
            </a:stretch>
          </a:blipFill>
        </p:spPr>
      </p:sp>
      <p:sp>
        <p:nvSpPr>
          <p:cNvPr name="Freeform 81" id="81"/>
          <p:cNvSpPr/>
          <p:nvPr/>
        </p:nvSpPr>
        <p:spPr>
          <a:xfrm flipH="false" flipV="false" rot="0">
            <a:off x="3212773" y="5718553"/>
            <a:ext cx="20164" cy="44034"/>
          </a:xfrm>
          <a:custGeom>
            <a:avLst/>
            <a:gdLst/>
            <a:ahLst/>
            <a:cxnLst/>
            <a:rect r="r" b="b" t="t" l="l"/>
            <a:pathLst>
              <a:path h="44034" w="20164">
                <a:moveTo>
                  <a:pt x="0" y="0"/>
                </a:moveTo>
                <a:lnTo>
                  <a:pt x="20164" y="0"/>
                </a:lnTo>
                <a:lnTo>
                  <a:pt x="20164" y="44034"/>
                </a:lnTo>
                <a:lnTo>
                  <a:pt x="0" y="44034"/>
                </a:lnTo>
                <a:lnTo>
                  <a:pt x="0" y="0"/>
                </a:lnTo>
                <a:close/>
              </a:path>
            </a:pathLst>
          </a:custGeom>
          <a:blipFill>
            <a:blip r:embed="rId50"/>
            <a:stretch>
              <a:fillRect l="0" t="0" r="0" b="0"/>
            </a:stretch>
          </a:blipFill>
        </p:spPr>
      </p:sp>
      <p:sp>
        <p:nvSpPr>
          <p:cNvPr name="Freeform 82" id="82"/>
          <p:cNvSpPr/>
          <p:nvPr/>
        </p:nvSpPr>
        <p:spPr>
          <a:xfrm flipH="false" flipV="false" rot="0">
            <a:off x="3226432" y="5736003"/>
            <a:ext cx="7201" cy="27661"/>
          </a:xfrm>
          <a:custGeom>
            <a:avLst/>
            <a:gdLst/>
            <a:ahLst/>
            <a:cxnLst/>
            <a:rect r="r" b="b" t="t" l="l"/>
            <a:pathLst>
              <a:path h="27661" w="7201">
                <a:moveTo>
                  <a:pt x="0" y="0"/>
                </a:moveTo>
                <a:lnTo>
                  <a:pt x="7201" y="0"/>
                </a:lnTo>
                <a:lnTo>
                  <a:pt x="7201" y="27660"/>
                </a:lnTo>
                <a:lnTo>
                  <a:pt x="0" y="27660"/>
                </a:lnTo>
                <a:lnTo>
                  <a:pt x="0" y="0"/>
                </a:lnTo>
                <a:close/>
              </a:path>
            </a:pathLst>
          </a:custGeom>
          <a:blipFill>
            <a:blip r:embed="rId51"/>
            <a:stretch>
              <a:fillRect l="0" t="0" r="0" b="0"/>
            </a:stretch>
          </a:blipFill>
        </p:spPr>
      </p:sp>
      <p:sp>
        <p:nvSpPr>
          <p:cNvPr name="Freeform 83" id="83"/>
          <p:cNvSpPr/>
          <p:nvPr/>
        </p:nvSpPr>
        <p:spPr>
          <a:xfrm flipH="false" flipV="false" rot="0">
            <a:off x="1536697" y="4521203"/>
            <a:ext cx="1714500" cy="1524000"/>
          </a:xfrm>
          <a:custGeom>
            <a:avLst/>
            <a:gdLst/>
            <a:ahLst/>
            <a:cxnLst/>
            <a:rect r="r" b="b" t="t" l="l"/>
            <a:pathLst>
              <a:path h="1524000" w="1714500">
                <a:moveTo>
                  <a:pt x="0" y="0"/>
                </a:moveTo>
                <a:lnTo>
                  <a:pt x="1714500" y="0"/>
                </a:lnTo>
                <a:lnTo>
                  <a:pt x="1714500" y="1524000"/>
                </a:lnTo>
                <a:lnTo>
                  <a:pt x="0" y="1524000"/>
                </a:lnTo>
                <a:lnTo>
                  <a:pt x="0" y="0"/>
                </a:lnTo>
                <a:close/>
              </a:path>
            </a:pathLst>
          </a:custGeom>
          <a:blipFill>
            <a:blip r:embed="rId52"/>
            <a:stretch>
              <a:fillRect l="0" t="0" r="0" b="0"/>
            </a:stretch>
          </a:blipFill>
        </p:spPr>
      </p:sp>
      <p:grpSp>
        <p:nvGrpSpPr>
          <p:cNvPr name="Group 84" id="84"/>
          <p:cNvGrpSpPr>
            <a:grpSpLocks noChangeAspect="true"/>
          </p:cNvGrpSpPr>
          <p:nvPr/>
        </p:nvGrpSpPr>
        <p:grpSpPr>
          <a:xfrm rot="0">
            <a:off x="2711320" y="4955019"/>
            <a:ext cx="298942" cy="239497"/>
            <a:chOff x="0" y="0"/>
            <a:chExt cx="398590" cy="319329"/>
          </a:xfrm>
        </p:grpSpPr>
        <p:sp>
          <p:nvSpPr>
            <p:cNvPr name="Freeform 85" id="85"/>
            <p:cNvSpPr/>
            <p:nvPr/>
          </p:nvSpPr>
          <p:spPr>
            <a:xfrm flipH="false" flipV="false" rot="0">
              <a:off x="0" y="0"/>
              <a:ext cx="399796" cy="319278"/>
            </a:xfrm>
            <a:custGeom>
              <a:avLst/>
              <a:gdLst/>
              <a:ahLst/>
              <a:cxnLst/>
              <a:rect r="r" b="b" t="t" l="l"/>
              <a:pathLst>
                <a:path h="319278" w="399796">
                  <a:moveTo>
                    <a:pt x="385318" y="0"/>
                  </a:moveTo>
                  <a:cubicBezTo>
                    <a:pt x="370459" y="31115"/>
                    <a:pt x="350393" y="72136"/>
                    <a:pt x="329184" y="106299"/>
                  </a:cubicBezTo>
                  <a:cubicBezTo>
                    <a:pt x="301625" y="150622"/>
                    <a:pt x="228600" y="230505"/>
                    <a:pt x="194056" y="259080"/>
                  </a:cubicBezTo>
                  <a:cubicBezTo>
                    <a:pt x="183261" y="267970"/>
                    <a:pt x="168275" y="271018"/>
                    <a:pt x="152400" y="271018"/>
                  </a:cubicBezTo>
                  <a:cubicBezTo>
                    <a:pt x="117221" y="271018"/>
                    <a:pt x="77597" y="256032"/>
                    <a:pt x="68834" y="256032"/>
                  </a:cubicBezTo>
                  <a:cubicBezTo>
                    <a:pt x="61341" y="256032"/>
                    <a:pt x="27051" y="248539"/>
                    <a:pt x="0" y="242443"/>
                  </a:cubicBezTo>
                  <a:lnTo>
                    <a:pt x="0" y="242443"/>
                  </a:lnTo>
                  <a:cubicBezTo>
                    <a:pt x="25527" y="265557"/>
                    <a:pt x="86995" y="317246"/>
                    <a:pt x="129540" y="319151"/>
                  </a:cubicBezTo>
                  <a:cubicBezTo>
                    <a:pt x="131191" y="319278"/>
                    <a:pt x="132969" y="319278"/>
                    <a:pt x="134747" y="319278"/>
                  </a:cubicBezTo>
                  <a:cubicBezTo>
                    <a:pt x="190119" y="319278"/>
                    <a:pt x="279908" y="283845"/>
                    <a:pt x="301117" y="282575"/>
                  </a:cubicBezTo>
                  <a:cubicBezTo>
                    <a:pt x="323088" y="281305"/>
                    <a:pt x="399796" y="286258"/>
                    <a:pt x="398526" y="232664"/>
                  </a:cubicBezTo>
                  <a:cubicBezTo>
                    <a:pt x="397510" y="183642"/>
                    <a:pt x="394335" y="47625"/>
                    <a:pt x="385318" y="0"/>
                  </a:cubicBezTo>
                  <a:close/>
                </a:path>
              </a:pathLst>
            </a:custGeom>
            <a:blipFill>
              <a:blip r:embed="rId53"/>
              <a:stretch>
                <a:fillRect l="-825" t="-1782" r="-1627" b="-1953"/>
              </a:stretch>
            </a:blipFill>
          </p:spPr>
        </p:sp>
      </p:grpSp>
      <p:grpSp>
        <p:nvGrpSpPr>
          <p:cNvPr name="Group 86" id="86"/>
          <p:cNvGrpSpPr>
            <a:grpSpLocks noChangeAspect="true"/>
          </p:cNvGrpSpPr>
          <p:nvPr/>
        </p:nvGrpSpPr>
        <p:grpSpPr>
          <a:xfrm rot="0">
            <a:off x="2578303" y="4750260"/>
            <a:ext cx="471249" cy="347577"/>
            <a:chOff x="0" y="0"/>
            <a:chExt cx="628332" cy="463436"/>
          </a:xfrm>
        </p:grpSpPr>
        <p:sp>
          <p:nvSpPr>
            <p:cNvPr name="Freeform 87" id="87"/>
            <p:cNvSpPr/>
            <p:nvPr/>
          </p:nvSpPr>
          <p:spPr>
            <a:xfrm flipH="false" flipV="false" rot="0">
              <a:off x="0" y="0"/>
              <a:ext cx="628777" cy="463423"/>
            </a:xfrm>
            <a:custGeom>
              <a:avLst/>
              <a:gdLst/>
              <a:ahLst/>
              <a:cxnLst/>
              <a:rect r="r" b="b" t="t" l="l"/>
              <a:pathLst>
                <a:path h="463423" w="628777">
                  <a:moveTo>
                    <a:pt x="578993" y="0"/>
                  </a:moveTo>
                  <a:cubicBezTo>
                    <a:pt x="574929" y="28321"/>
                    <a:pt x="548259" y="88138"/>
                    <a:pt x="538099" y="101600"/>
                  </a:cubicBezTo>
                  <a:cubicBezTo>
                    <a:pt x="529844" y="112522"/>
                    <a:pt x="456565" y="181102"/>
                    <a:pt x="420370" y="214630"/>
                  </a:cubicBezTo>
                  <a:cubicBezTo>
                    <a:pt x="418084" y="219837"/>
                    <a:pt x="415163" y="223520"/>
                    <a:pt x="411734" y="225425"/>
                  </a:cubicBezTo>
                  <a:cubicBezTo>
                    <a:pt x="409575" y="226568"/>
                    <a:pt x="406654" y="228346"/>
                    <a:pt x="403098" y="230632"/>
                  </a:cubicBezTo>
                  <a:cubicBezTo>
                    <a:pt x="401447" y="232156"/>
                    <a:pt x="400431" y="233045"/>
                    <a:pt x="400431" y="233045"/>
                  </a:cubicBezTo>
                  <a:cubicBezTo>
                    <a:pt x="400431" y="233045"/>
                    <a:pt x="398145" y="234315"/>
                    <a:pt x="394208" y="236474"/>
                  </a:cubicBezTo>
                  <a:cubicBezTo>
                    <a:pt x="374650" y="249682"/>
                    <a:pt x="343916" y="271653"/>
                    <a:pt x="311277" y="295275"/>
                  </a:cubicBezTo>
                  <a:cubicBezTo>
                    <a:pt x="254254" y="336550"/>
                    <a:pt x="191389" y="382905"/>
                    <a:pt x="171196" y="395986"/>
                  </a:cubicBezTo>
                  <a:cubicBezTo>
                    <a:pt x="171069" y="395986"/>
                    <a:pt x="171069" y="396113"/>
                    <a:pt x="171069" y="396113"/>
                  </a:cubicBezTo>
                  <a:cubicBezTo>
                    <a:pt x="171069" y="396113"/>
                    <a:pt x="170942" y="396240"/>
                    <a:pt x="170815" y="396240"/>
                  </a:cubicBezTo>
                  <a:cubicBezTo>
                    <a:pt x="170688" y="396240"/>
                    <a:pt x="170688" y="396240"/>
                    <a:pt x="170688" y="396367"/>
                  </a:cubicBezTo>
                  <a:cubicBezTo>
                    <a:pt x="170688" y="396494"/>
                    <a:pt x="170434" y="396494"/>
                    <a:pt x="170307" y="396621"/>
                  </a:cubicBezTo>
                  <a:cubicBezTo>
                    <a:pt x="157607" y="404622"/>
                    <a:pt x="146685" y="407797"/>
                    <a:pt x="136906" y="407797"/>
                  </a:cubicBezTo>
                  <a:lnTo>
                    <a:pt x="136906" y="407797"/>
                  </a:lnTo>
                  <a:cubicBezTo>
                    <a:pt x="119507" y="407797"/>
                    <a:pt x="105283" y="398018"/>
                    <a:pt x="90043" y="388112"/>
                  </a:cubicBezTo>
                  <a:cubicBezTo>
                    <a:pt x="90043" y="388112"/>
                    <a:pt x="89916" y="388112"/>
                    <a:pt x="89916" y="387985"/>
                  </a:cubicBezTo>
                  <a:cubicBezTo>
                    <a:pt x="89916" y="387858"/>
                    <a:pt x="89916" y="387985"/>
                    <a:pt x="89916" y="387985"/>
                  </a:cubicBezTo>
                  <a:cubicBezTo>
                    <a:pt x="89916" y="387985"/>
                    <a:pt x="89789" y="387858"/>
                    <a:pt x="89789" y="387858"/>
                  </a:cubicBezTo>
                  <a:cubicBezTo>
                    <a:pt x="89789" y="387858"/>
                    <a:pt x="89662" y="387731"/>
                    <a:pt x="89535" y="387731"/>
                  </a:cubicBezTo>
                  <a:cubicBezTo>
                    <a:pt x="89408" y="387731"/>
                    <a:pt x="89408" y="387731"/>
                    <a:pt x="89408" y="387604"/>
                  </a:cubicBezTo>
                  <a:cubicBezTo>
                    <a:pt x="89408" y="387477"/>
                    <a:pt x="89281" y="387604"/>
                    <a:pt x="89281" y="387604"/>
                  </a:cubicBezTo>
                  <a:cubicBezTo>
                    <a:pt x="89281" y="387604"/>
                    <a:pt x="89154" y="387477"/>
                    <a:pt x="89154" y="387477"/>
                  </a:cubicBezTo>
                  <a:cubicBezTo>
                    <a:pt x="89154" y="387477"/>
                    <a:pt x="89027" y="387477"/>
                    <a:pt x="89027" y="387350"/>
                  </a:cubicBezTo>
                  <a:cubicBezTo>
                    <a:pt x="89027" y="387223"/>
                    <a:pt x="88900" y="387223"/>
                    <a:pt x="88900" y="387223"/>
                  </a:cubicBezTo>
                  <a:cubicBezTo>
                    <a:pt x="88900" y="387223"/>
                    <a:pt x="88646" y="387096"/>
                    <a:pt x="88519" y="386969"/>
                  </a:cubicBezTo>
                  <a:cubicBezTo>
                    <a:pt x="86614" y="385699"/>
                    <a:pt x="84582" y="384302"/>
                    <a:pt x="82296" y="382778"/>
                  </a:cubicBezTo>
                  <a:cubicBezTo>
                    <a:pt x="82296" y="382651"/>
                    <a:pt x="82169" y="382651"/>
                    <a:pt x="82169" y="382524"/>
                  </a:cubicBezTo>
                  <a:cubicBezTo>
                    <a:pt x="62992" y="368554"/>
                    <a:pt x="26416" y="337439"/>
                    <a:pt x="1524" y="316103"/>
                  </a:cubicBezTo>
                  <a:lnTo>
                    <a:pt x="0" y="316738"/>
                  </a:lnTo>
                  <a:cubicBezTo>
                    <a:pt x="4445" y="320929"/>
                    <a:pt x="7366" y="323850"/>
                    <a:pt x="7620" y="323977"/>
                  </a:cubicBezTo>
                  <a:cubicBezTo>
                    <a:pt x="7620" y="323977"/>
                    <a:pt x="7620" y="323977"/>
                    <a:pt x="7620" y="323977"/>
                  </a:cubicBezTo>
                  <a:cubicBezTo>
                    <a:pt x="7493" y="324358"/>
                    <a:pt x="2794" y="340233"/>
                    <a:pt x="1143" y="356870"/>
                  </a:cubicBezTo>
                  <a:cubicBezTo>
                    <a:pt x="12192" y="372364"/>
                    <a:pt x="26289" y="389255"/>
                    <a:pt x="40259" y="397383"/>
                  </a:cubicBezTo>
                  <a:cubicBezTo>
                    <a:pt x="69469" y="414401"/>
                    <a:pt x="154686" y="431419"/>
                    <a:pt x="191262" y="438785"/>
                  </a:cubicBezTo>
                  <a:cubicBezTo>
                    <a:pt x="221488" y="444881"/>
                    <a:pt x="270891" y="463423"/>
                    <a:pt x="302260" y="463423"/>
                  </a:cubicBezTo>
                  <a:cubicBezTo>
                    <a:pt x="308737" y="463423"/>
                    <a:pt x="314579" y="462661"/>
                    <a:pt x="319151" y="460756"/>
                  </a:cubicBezTo>
                  <a:cubicBezTo>
                    <a:pt x="345948" y="449834"/>
                    <a:pt x="451866" y="300101"/>
                    <a:pt x="474980" y="278130"/>
                  </a:cubicBezTo>
                  <a:cubicBezTo>
                    <a:pt x="498094" y="256159"/>
                    <a:pt x="576072" y="194183"/>
                    <a:pt x="593090" y="172212"/>
                  </a:cubicBezTo>
                  <a:cubicBezTo>
                    <a:pt x="610108" y="150241"/>
                    <a:pt x="627126" y="84582"/>
                    <a:pt x="628396" y="57785"/>
                  </a:cubicBezTo>
                  <a:cubicBezTo>
                    <a:pt x="628777" y="48641"/>
                    <a:pt x="625729" y="37719"/>
                    <a:pt x="621411" y="27178"/>
                  </a:cubicBezTo>
                  <a:cubicBezTo>
                    <a:pt x="607441" y="17907"/>
                    <a:pt x="593471" y="8763"/>
                    <a:pt x="579120" y="0"/>
                  </a:cubicBezTo>
                  <a:close/>
                </a:path>
              </a:pathLst>
            </a:custGeom>
            <a:blipFill>
              <a:blip r:embed="rId54"/>
              <a:stretch>
                <a:fillRect l="-685" t="-4842" r="-1104" b="-918"/>
              </a:stretch>
            </a:blipFill>
          </p:spPr>
        </p:sp>
      </p:grpSp>
      <p:grpSp>
        <p:nvGrpSpPr>
          <p:cNvPr name="Group 88" id="88"/>
          <p:cNvGrpSpPr>
            <a:grpSpLocks noChangeAspect="true"/>
          </p:cNvGrpSpPr>
          <p:nvPr/>
        </p:nvGrpSpPr>
        <p:grpSpPr>
          <a:xfrm rot="0">
            <a:off x="2777976" y="4667583"/>
            <a:ext cx="134712" cy="137046"/>
            <a:chOff x="0" y="0"/>
            <a:chExt cx="134709" cy="137046"/>
          </a:xfrm>
        </p:grpSpPr>
        <p:sp>
          <p:nvSpPr>
            <p:cNvPr name="Freeform 89" id="89"/>
            <p:cNvSpPr/>
            <p:nvPr/>
          </p:nvSpPr>
          <p:spPr>
            <a:xfrm flipH="false" flipV="false" rot="0">
              <a:off x="63500" y="65786"/>
              <a:ext cx="7747" cy="7747"/>
            </a:xfrm>
            <a:custGeom>
              <a:avLst/>
              <a:gdLst/>
              <a:ahLst/>
              <a:cxnLst/>
              <a:rect r="r" b="b" t="t" l="l"/>
              <a:pathLst>
                <a:path h="7747" w="7747">
                  <a:moveTo>
                    <a:pt x="0" y="7747"/>
                  </a:moveTo>
                  <a:lnTo>
                    <a:pt x="7747" y="7747"/>
                  </a:lnTo>
                  <a:lnTo>
                    <a:pt x="7747" y="0"/>
                  </a:lnTo>
                  <a:lnTo>
                    <a:pt x="0" y="0"/>
                  </a:lnTo>
                  <a:lnTo>
                    <a:pt x="0" y="7747"/>
                  </a:lnTo>
                  <a:close/>
                </a:path>
              </a:pathLst>
            </a:custGeom>
            <a:solidFill>
              <a:srgbClr val="F1F0F0"/>
            </a:solidFill>
          </p:spPr>
        </p:sp>
        <p:sp>
          <p:nvSpPr>
            <p:cNvPr name="Freeform 90" id="90"/>
            <p:cNvSpPr/>
            <p:nvPr/>
          </p:nvSpPr>
          <p:spPr>
            <a:xfrm flipH="false" flipV="false" rot="0">
              <a:off x="63500" y="63500"/>
              <a:ext cx="7747" cy="10033"/>
            </a:xfrm>
            <a:custGeom>
              <a:avLst/>
              <a:gdLst/>
              <a:ahLst/>
              <a:cxnLst/>
              <a:rect r="r" b="b" t="t" l="l"/>
              <a:pathLst>
                <a:path h="10033" w="7747">
                  <a:moveTo>
                    <a:pt x="0" y="10033"/>
                  </a:moveTo>
                  <a:lnTo>
                    <a:pt x="7747" y="10033"/>
                  </a:lnTo>
                  <a:lnTo>
                    <a:pt x="7747" y="0"/>
                  </a:lnTo>
                  <a:lnTo>
                    <a:pt x="0" y="0"/>
                  </a:lnTo>
                  <a:lnTo>
                    <a:pt x="0" y="10033"/>
                  </a:lnTo>
                  <a:close/>
                </a:path>
              </a:pathLst>
            </a:custGeom>
            <a:solidFill>
              <a:srgbClr val="F1F0F0"/>
            </a:solidFill>
          </p:spPr>
        </p:sp>
        <p:sp>
          <p:nvSpPr>
            <p:cNvPr name="Freeform 91" id="91"/>
            <p:cNvSpPr/>
            <p:nvPr/>
          </p:nvSpPr>
          <p:spPr>
            <a:xfrm flipH="false" flipV="false" rot="0">
              <a:off x="63500" y="65786"/>
              <a:ext cx="7747" cy="7747"/>
            </a:xfrm>
            <a:custGeom>
              <a:avLst/>
              <a:gdLst/>
              <a:ahLst/>
              <a:cxnLst/>
              <a:rect r="r" b="b" t="t" l="l"/>
              <a:pathLst>
                <a:path h="7747" w="7747">
                  <a:moveTo>
                    <a:pt x="0" y="7747"/>
                  </a:moveTo>
                  <a:lnTo>
                    <a:pt x="7747" y="7747"/>
                  </a:lnTo>
                  <a:lnTo>
                    <a:pt x="7747" y="0"/>
                  </a:lnTo>
                  <a:lnTo>
                    <a:pt x="0" y="0"/>
                  </a:lnTo>
                  <a:lnTo>
                    <a:pt x="0" y="7747"/>
                  </a:lnTo>
                  <a:close/>
                </a:path>
              </a:pathLst>
            </a:custGeom>
            <a:solidFill>
              <a:srgbClr val="F0EFEF"/>
            </a:solidFill>
          </p:spPr>
        </p:sp>
        <p:sp>
          <p:nvSpPr>
            <p:cNvPr name="Freeform 92" id="92"/>
            <p:cNvSpPr/>
            <p:nvPr/>
          </p:nvSpPr>
          <p:spPr>
            <a:xfrm flipH="false" flipV="false" rot="0">
              <a:off x="63500" y="65786"/>
              <a:ext cx="7747" cy="7747"/>
            </a:xfrm>
            <a:custGeom>
              <a:avLst/>
              <a:gdLst/>
              <a:ahLst/>
              <a:cxnLst/>
              <a:rect r="r" b="b" t="t" l="l"/>
              <a:pathLst>
                <a:path h="7747" w="7747">
                  <a:moveTo>
                    <a:pt x="0" y="7747"/>
                  </a:moveTo>
                  <a:lnTo>
                    <a:pt x="7747" y="7747"/>
                  </a:lnTo>
                  <a:lnTo>
                    <a:pt x="7747" y="0"/>
                  </a:lnTo>
                  <a:lnTo>
                    <a:pt x="0" y="0"/>
                  </a:lnTo>
                  <a:lnTo>
                    <a:pt x="0" y="7747"/>
                  </a:lnTo>
                  <a:close/>
                </a:path>
              </a:pathLst>
            </a:custGeom>
            <a:solidFill>
              <a:srgbClr val="ECEBEC"/>
            </a:solidFill>
          </p:spPr>
        </p:sp>
        <p:sp>
          <p:nvSpPr>
            <p:cNvPr name="Freeform 93" id="93"/>
            <p:cNvSpPr/>
            <p:nvPr/>
          </p:nvSpPr>
          <p:spPr>
            <a:xfrm flipH="false" flipV="false" rot="0">
              <a:off x="63500" y="65786"/>
              <a:ext cx="7747" cy="7747"/>
            </a:xfrm>
            <a:custGeom>
              <a:avLst/>
              <a:gdLst/>
              <a:ahLst/>
              <a:cxnLst/>
              <a:rect r="r" b="b" t="t" l="l"/>
              <a:pathLst>
                <a:path h="7747" w="7747">
                  <a:moveTo>
                    <a:pt x="0" y="7747"/>
                  </a:moveTo>
                  <a:lnTo>
                    <a:pt x="7747" y="7747"/>
                  </a:lnTo>
                  <a:lnTo>
                    <a:pt x="7747" y="0"/>
                  </a:lnTo>
                  <a:lnTo>
                    <a:pt x="0" y="0"/>
                  </a:lnTo>
                  <a:lnTo>
                    <a:pt x="0" y="7747"/>
                  </a:lnTo>
                  <a:close/>
                </a:path>
              </a:pathLst>
            </a:custGeom>
            <a:solidFill>
              <a:srgbClr val="ECEBEC"/>
            </a:solidFill>
          </p:spPr>
        </p:sp>
        <p:sp>
          <p:nvSpPr>
            <p:cNvPr name="Freeform 94" id="94"/>
            <p:cNvSpPr/>
            <p:nvPr/>
          </p:nvSpPr>
          <p:spPr>
            <a:xfrm flipH="false" flipV="false" rot="0">
              <a:off x="63500" y="65786"/>
              <a:ext cx="7747" cy="7747"/>
            </a:xfrm>
            <a:custGeom>
              <a:avLst/>
              <a:gdLst/>
              <a:ahLst/>
              <a:cxnLst/>
              <a:rect r="r" b="b" t="t" l="l"/>
              <a:pathLst>
                <a:path h="7747" w="7747">
                  <a:moveTo>
                    <a:pt x="0" y="7747"/>
                  </a:moveTo>
                  <a:lnTo>
                    <a:pt x="7747" y="7747"/>
                  </a:lnTo>
                  <a:lnTo>
                    <a:pt x="7747" y="0"/>
                  </a:lnTo>
                  <a:lnTo>
                    <a:pt x="0" y="0"/>
                  </a:lnTo>
                  <a:lnTo>
                    <a:pt x="0" y="7747"/>
                  </a:lnTo>
                  <a:close/>
                </a:path>
              </a:pathLst>
            </a:custGeom>
            <a:solidFill>
              <a:srgbClr val="ECEBEC"/>
            </a:solidFill>
          </p:spPr>
        </p:sp>
        <p:sp>
          <p:nvSpPr>
            <p:cNvPr name="Freeform 95" id="95"/>
            <p:cNvSpPr/>
            <p:nvPr/>
          </p:nvSpPr>
          <p:spPr>
            <a:xfrm flipH="false" flipV="false" rot="0">
              <a:off x="63500" y="63500"/>
              <a:ext cx="7747" cy="10033"/>
            </a:xfrm>
            <a:custGeom>
              <a:avLst/>
              <a:gdLst/>
              <a:ahLst/>
              <a:cxnLst/>
              <a:rect r="r" b="b" t="t" l="l"/>
              <a:pathLst>
                <a:path h="10033" w="7747">
                  <a:moveTo>
                    <a:pt x="0" y="10033"/>
                  </a:moveTo>
                  <a:lnTo>
                    <a:pt x="7747" y="10033"/>
                  </a:lnTo>
                  <a:lnTo>
                    <a:pt x="7747" y="0"/>
                  </a:lnTo>
                  <a:lnTo>
                    <a:pt x="0" y="0"/>
                  </a:lnTo>
                  <a:lnTo>
                    <a:pt x="0" y="10033"/>
                  </a:lnTo>
                  <a:close/>
                </a:path>
              </a:pathLst>
            </a:custGeom>
            <a:solidFill>
              <a:srgbClr val="F0EFEF"/>
            </a:solidFill>
          </p:spPr>
        </p:sp>
        <p:sp>
          <p:nvSpPr>
            <p:cNvPr name="Freeform 96" id="96"/>
            <p:cNvSpPr/>
            <p:nvPr/>
          </p:nvSpPr>
          <p:spPr>
            <a:xfrm flipH="false" flipV="false" rot="0">
              <a:off x="63500" y="63500"/>
              <a:ext cx="7747" cy="7747"/>
            </a:xfrm>
            <a:custGeom>
              <a:avLst/>
              <a:gdLst/>
              <a:ahLst/>
              <a:cxnLst/>
              <a:rect r="r" b="b" t="t" l="l"/>
              <a:pathLst>
                <a:path h="7747" w="7747">
                  <a:moveTo>
                    <a:pt x="0" y="7747"/>
                  </a:moveTo>
                  <a:lnTo>
                    <a:pt x="7747" y="7747"/>
                  </a:lnTo>
                  <a:lnTo>
                    <a:pt x="7747" y="0"/>
                  </a:lnTo>
                  <a:lnTo>
                    <a:pt x="0" y="0"/>
                  </a:lnTo>
                  <a:lnTo>
                    <a:pt x="0" y="7747"/>
                  </a:lnTo>
                  <a:close/>
                </a:path>
              </a:pathLst>
            </a:custGeom>
            <a:solidFill>
              <a:srgbClr val="ECECEC"/>
            </a:solidFill>
          </p:spPr>
        </p:sp>
      </p:grpSp>
      <p:grpSp>
        <p:nvGrpSpPr>
          <p:cNvPr name="Group 97" id="97"/>
          <p:cNvGrpSpPr>
            <a:grpSpLocks noChangeAspect="true"/>
          </p:cNvGrpSpPr>
          <p:nvPr/>
        </p:nvGrpSpPr>
        <p:grpSpPr>
          <a:xfrm rot="0">
            <a:off x="2542727" y="4723724"/>
            <a:ext cx="432930" cy="332384"/>
            <a:chOff x="0" y="0"/>
            <a:chExt cx="577240" cy="443179"/>
          </a:xfrm>
        </p:grpSpPr>
        <p:sp>
          <p:nvSpPr>
            <p:cNvPr name="Freeform 98" id="98"/>
            <p:cNvSpPr/>
            <p:nvPr/>
          </p:nvSpPr>
          <p:spPr>
            <a:xfrm flipH="false" flipV="false" rot="0">
              <a:off x="-127" y="0"/>
              <a:ext cx="577215" cy="443357"/>
            </a:xfrm>
            <a:custGeom>
              <a:avLst/>
              <a:gdLst/>
              <a:ahLst/>
              <a:cxnLst/>
              <a:rect r="r" b="b" t="t" l="l"/>
              <a:pathLst>
                <a:path h="443357" w="577215">
                  <a:moveTo>
                    <a:pt x="435991" y="74803"/>
                  </a:moveTo>
                  <a:cubicBezTo>
                    <a:pt x="436372" y="76708"/>
                    <a:pt x="436499" y="78740"/>
                    <a:pt x="436499" y="80772"/>
                  </a:cubicBezTo>
                  <a:cubicBezTo>
                    <a:pt x="436499" y="106934"/>
                    <a:pt x="409194" y="139573"/>
                    <a:pt x="394335" y="143383"/>
                  </a:cubicBezTo>
                  <a:cubicBezTo>
                    <a:pt x="394335" y="143383"/>
                    <a:pt x="297688" y="144399"/>
                    <a:pt x="257302" y="180848"/>
                  </a:cubicBezTo>
                  <a:cubicBezTo>
                    <a:pt x="234061" y="201803"/>
                    <a:pt x="101473" y="285369"/>
                    <a:pt x="58166" y="288290"/>
                  </a:cubicBezTo>
                  <a:lnTo>
                    <a:pt x="58166" y="288290"/>
                  </a:lnTo>
                  <a:cubicBezTo>
                    <a:pt x="84201" y="279273"/>
                    <a:pt x="162179" y="218440"/>
                    <a:pt x="185293" y="204978"/>
                  </a:cubicBezTo>
                  <a:cubicBezTo>
                    <a:pt x="208407" y="191516"/>
                    <a:pt x="292354" y="133096"/>
                    <a:pt x="327787" y="122174"/>
                  </a:cubicBezTo>
                  <a:cubicBezTo>
                    <a:pt x="363220" y="111252"/>
                    <a:pt x="421513" y="114935"/>
                    <a:pt x="436118" y="74676"/>
                  </a:cubicBezTo>
                  <a:close/>
                  <a:moveTo>
                    <a:pt x="496951" y="0"/>
                  </a:moveTo>
                  <a:cubicBezTo>
                    <a:pt x="494665" y="0"/>
                    <a:pt x="492633" y="254"/>
                    <a:pt x="490728" y="635"/>
                  </a:cubicBezTo>
                  <a:cubicBezTo>
                    <a:pt x="473329" y="4318"/>
                    <a:pt x="418211" y="7366"/>
                    <a:pt x="404368" y="19050"/>
                  </a:cubicBezTo>
                  <a:cubicBezTo>
                    <a:pt x="398018" y="16637"/>
                    <a:pt x="298577" y="6350"/>
                    <a:pt x="236855" y="6350"/>
                  </a:cubicBezTo>
                  <a:cubicBezTo>
                    <a:pt x="208661" y="6350"/>
                    <a:pt x="188468" y="8509"/>
                    <a:pt x="188468" y="14478"/>
                  </a:cubicBezTo>
                  <a:cubicBezTo>
                    <a:pt x="188468" y="15367"/>
                    <a:pt x="188976" y="16510"/>
                    <a:pt x="189992" y="17653"/>
                  </a:cubicBezTo>
                  <a:cubicBezTo>
                    <a:pt x="198882" y="27178"/>
                    <a:pt x="202692" y="37338"/>
                    <a:pt x="202692" y="47879"/>
                  </a:cubicBezTo>
                  <a:cubicBezTo>
                    <a:pt x="202692" y="123952"/>
                    <a:pt x="0" y="219710"/>
                    <a:pt x="127" y="261747"/>
                  </a:cubicBezTo>
                  <a:cubicBezTo>
                    <a:pt x="127" y="262001"/>
                    <a:pt x="127" y="262128"/>
                    <a:pt x="127" y="262382"/>
                  </a:cubicBezTo>
                  <a:cubicBezTo>
                    <a:pt x="127" y="262382"/>
                    <a:pt x="23241" y="287782"/>
                    <a:pt x="46228" y="289814"/>
                  </a:cubicBezTo>
                  <a:cubicBezTo>
                    <a:pt x="60452" y="305689"/>
                    <a:pt x="79248" y="326771"/>
                    <a:pt x="87884" y="336677"/>
                  </a:cubicBezTo>
                  <a:cubicBezTo>
                    <a:pt x="95885" y="346075"/>
                    <a:pt x="108077" y="386334"/>
                    <a:pt x="129667" y="418084"/>
                  </a:cubicBezTo>
                  <a:cubicBezTo>
                    <a:pt x="132080" y="419862"/>
                    <a:pt x="134239" y="421386"/>
                    <a:pt x="136017" y="422529"/>
                  </a:cubicBezTo>
                  <a:cubicBezTo>
                    <a:pt x="136144" y="422656"/>
                    <a:pt x="136271" y="422656"/>
                    <a:pt x="136398" y="422783"/>
                  </a:cubicBezTo>
                  <a:cubicBezTo>
                    <a:pt x="136525" y="422910"/>
                    <a:pt x="136525" y="422910"/>
                    <a:pt x="136525" y="422910"/>
                  </a:cubicBezTo>
                  <a:cubicBezTo>
                    <a:pt x="136525" y="422910"/>
                    <a:pt x="136652" y="422910"/>
                    <a:pt x="136652" y="423037"/>
                  </a:cubicBezTo>
                  <a:cubicBezTo>
                    <a:pt x="136652" y="423164"/>
                    <a:pt x="136779" y="423037"/>
                    <a:pt x="136779" y="423164"/>
                  </a:cubicBezTo>
                  <a:cubicBezTo>
                    <a:pt x="136779" y="423291"/>
                    <a:pt x="136906" y="423164"/>
                    <a:pt x="136906" y="423164"/>
                  </a:cubicBezTo>
                  <a:cubicBezTo>
                    <a:pt x="136906" y="423164"/>
                    <a:pt x="137033" y="423164"/>
                    <a:pt x="137033" y="423291"/>
                  </a:cubicBezTo>
                  <a:cubicBezTo>
                    <a:pt x="137033" y="423418"/>
                    <a:pt x="137160" y="423418"/>
                    <a:pt x="137287" y="423418"/>
                  </a:cubicBezTo>
                  <a:cubicBezTo>
                    <a:pt x="137414" y="423418"/>
                    <a:pt x="137414" y="423545"/>
                    <a:pt x="137414" y="423545"/>
                  </a:cubicBezTo>
                  <a:cubicBezTo>
                    <a:pt x="137414" y="423545"/>
                    <a:pt x="137414" y="423545"/>
                    <a:pt x="137414" y="423545"/>
                  </a:cubicBezTo>
                  <a:cubicBezTo>
                    <a:pt x="137414" y="423545"/>
                    <a:pt x="137541" y="423545"/>
                    <a:pt x="137541" y="423672"/>
                  </a:cubicBezTo>
                  <a:cubicBezTo>
                    <a:pt x="152781" y="433451"/>
                    <a:pt x="167005" y="443357"/>
                    <a:pt x="184404" y="443357"/>
                  </a:cubicBezTo>
                  <a:lnTo>
                    <a:pt x="184404" y="443357"/>
                  </a:lnTo>
                  <a:cubicBezTo>
                    <a:pt x="194183" y="443357"/>
                    <a:pt x="205105" y="440182"/>
                    <a:pt x="217805" y="432181"/>
                  </a:cubicBezTo>
                  <a:cubicBezTo>
                    <a:pt x="217932" y="432054"/>
                    <a:pt x="218059" y="432054"/>
                    <a:pt x="218186" y="431927"/>
                  </a:cubicBezTo>
                  <a:cubicBezTo>
                    <a:pt x="218313" y="431800"/>
                    <a:pt x="218313" y="431927"/>
                    <a:pt x="218313" y="431800"/>
                  </a:cubicBezTo>
                  <a:cubicBezTo>
                    <a:pt x="218313" y="431673"/>
                    <a:pt x="218440" y="431673"/>
                    <a:pt x="218567" y="431673"/>
                  </a:cubicBezTo>
                  <a:cubicBezTo>
                    <a:pt x="218694" y="431673"/>
                    <a:pt x="218694" y="431546"/>
                    <a:pt x="218694" y="431546"/>
                  </a:cubicBezTo>
                  <a:cubicBezTo>
                    <a:pt x="239014" y="418338"/>
                    <a:pt x="301879" y="372110"/>
                    <a:pt x="358775" y="330835"/>
                  </a:cubicBezTo>
                  <a:cubicBezTo>
                    <a:pt x="435864" y="249936"/>
                    <a:pt x="512572" y="156972"/>
                    <a:pt x="529590" y="137160"/>
                  </a:cubicBezTo>
                  <a:cubicBezTo>
                    <a:pt x="556133" y="106299"/>
                    <a:pt x="577215" y="71755"/>
                    <a:pt x="577215" y="50546"/>
                  </a:cubicBezTo>
                  <a:cubicBezTo>
                    <a:pt x="577215" y="47498"/>
                    <a:pt x="576834" y="44704"/>
                    <a:pt x="575818" y="42164"/>
                  </a:cubicBezTo>
                  <a:cubicBezTo>
                    <a:pt x="569341" y="24130"/>
                    <a:pt x="522478" y="0"/>
                    <a:pt x="496951" y="0"/>
                  </a:cubicBezTo>
                  <a:close/>
                </a:path>
              </a:pathLst>
            </a:custGeom>
            <a:blipFill>
              <a:blip r:embed="rId55"/>
              <a:stretch>
                <a:fillRect l="-1164" t="-1300" r="-1040" b="-1515"/>
              </a:stretch>
            </a:blipFill>
          </p:spPr>
        </p:sp>
      </p:grpSp>
      <p:sp>
        <p:nvSpPr>
          <p:cNvPr name="Freeform 99" id="99"/>
          <p:cNvSpPr/>
          <p:nvPr/>
        </p:nvSpPr>
        <p:spPr>
          <a:xfrm flipH="false" flipV="false" rot="0">
            <a:off x="2639825" y="4971698"/>
            <a:ext cx="172031" cy="68923"/>
          </a:xfrm>
          <a:custGeom>
            <a:avLst/>
            <a:gdLst/>
            <a:ahLst/>
            <a:cxnLst/>
            <a:rect r="r" b="b" t="t" l="l"/>
            <a:pathLst>
              <a:path h="68923" w="172031">
                <a:moveTo>
                  <a:pt x="0" y="0"/>
                </a:moveTo>
                <a:lnTo>
                  <a:pt x="172031" y="0"/>
                </a:lnTo>
                <a:lnTo>
                  <a:pt x="172031" y="68922"/>
                </a:lnTo>
                <a:lnTo>
                  <a:pt x="0" y="68922"/>
                </a:lnTo>
                <a:lnTo>
                  <a:pt x="0" y="0"/>
                </a:lnTo>
                <a:close/>
              </a:path>
            </a:pathLst>
          </a:custGeom>
          <a:blipFill>
            <a:blip r:embed="rId56"/>
            <a:stretch>
              <a:fillRect l="0" t="0" r="0" b="0"/>
            </a:stretch>
          </a:blipFill>
        </p:spPr>
      </p:sp>
      <p:sp>
        <p:nvSpPr>
          <p:cNvPr name="Freeform 100" id="100"/>
          <p:cNvSpPr/>
          <p:nvPr/>
        </p:nvSpPr>
        <p:spPr>
          <a:xfrm flipH="false" flipV="false" rot="0">
            <a:off x="2512133" y="4707093"/>
            <a:ext cx="52616" cy="10325"/>
          </a:xfrm>
          <a:custGeom>
            <a:avLst/>
            <a:gdLst/>
            <a:ahLst/>
            <a:cxnLst/>
            <a:rect r="r" b="b" t="t" l="l"/>
            <a:pathLst>
              <a:path h="10325" w="52616">
                <a:moveTo>
                  <a:pt x="0" y="0"/>
                </a:moveTo>
                <a:lnTo>
                  <a:pt x="52616" y="0"/>
                </a:lnTo>
                <a:lnTo>
                  <a:pt x="52616" y="10325"/>
                </a:lnTo>
                <a:lnTo>
                  <a:pt x="0" y="10325"/>
                </a:lnTo>
                <a:lnTo>
                  <a:pt x="0" y="0"/>
                </a:lnTo>
                <a:close/>
              </a:path>
            </a:pathLst>
          </a:custGeom>
          <a:blipFill>
            <a:blip r:embed="rId57"/>
            <a:stretch>
              <a:fillRect l="0" t="0" r="0" b="0"/>
            </a:stretch>
          </a:blipFill>
        </p:spPr>
      </p:sp>
      <p:sp>
        <p:nvSpPr>
          <p:cNvPr name="Freeform 101" id="101"/>
          <p:cNvSpPr/>
          <p:nvPr/>
        </p:nvSpPr>
        <p:spPr>
          <a:xfrm flipH="false" flipV="false" rot="0">
            <a:off x="2496703" y="4706998"/>
            <a:ext cx="168678" cy="150733"/>
          </a:xfrm>
          <a:custGeom>
            <a:avLst/>
            <a:gdLst/>
            <a:ahLst/>
            <a:cxnLst/>
            <a:rect r="r" b="b" t="t" l="l"/>
            <a:pathLst>
              <a:path h="150733" w="168678">
                <a:moveTo>
                  <a:pt x="0" y="0"/>
                </a:moveTo>
                <a:lnTo>
                  <a:pt x="168678" y="0"/>
                </a:lnTo>
                <a:lnTo>
                  <a:pt x="168678" y="150733"/>
                </a:lnTo>
                <a:lnTo>
                  <a:pt x="0" y="150733"/>
                </a:lnTo>
                <a:lnTo>
                  <a:pt x="0" y="0"/>
                </a:lnTo>
                <a:close/>
              </a:path>
            </a:pathLst>
          </a:custGeom>
          <a:blipFill>
            <a:blip r:embed="rId58"/>
            <a:stretch>
              <a:fillRect l="0" t="0" r="0" b="0"/>
            </a:stretch>
          </a:blipFill>
        </p:spPr>
      </p:sp>
      <p:sp>
        <p:nvSpPr>
          <p:cNvPr name="Freeform 102" id="102"/>
          <p:cNvSpPr/>
          <p:nvPr/>
        </p:nvSpPr>
        <p:spPr>
          <a:xfrm flipH="false" flipV="false" rot="0">
            <a:off x="1758696" y="4832899"/>
            <a:ext cx="577205" cy="505044"/>
          </a:xfrm>
          <a:custGeom>
            <a:avLst/>
            <a:gdLst/>
            <a:ahLst/>
            <a:cxnLst/>
            <a:rect r="r" b="b" t="t" l="l"/>
            <a:pathLst>
              <a:path h="505044" w="577205">
                <a:moveTo>
                  <a:pt x="0" y="0"/>
                </a:moveTo>
                <a:lnTo>
                  <a:pt x="577205" y="0"/>
                </a:lnTo>
                <a:lnTo>
                  <a:pt x="577205" y="505044"/>
                </a:lnTo>
                <a:lnTo>
                  <a:pt x="0" y="505044"/>
                </a:lnTo>
                <a:lnTo>
                  <a:pt x="0" y="0"/>
                </a:lnTo>
                <a:close/>
              </a:path>
            </a:pathLst>
          </a:custGeom>
          <a:blipFill>
            <a:blip r:embed="rId59">
              <a:extLst>
                <a:ext uri="{96DAC541-7B7A-43D3-8B79-37D633B846F1}">
                  <asvg:svgBlip xmlns:asvg="http://schemas.microsoft.com/office/drawing/2016/SVG/main" r:embed="rId60"/>
                </a:ext>
              </a:extLst>
            </a:blip>
            <a:stretch>
              <a:fillRect l="0" t="0" r="0" b="0"/>
            </a:stretch>
          </a:blipFill>
        </p:spPr>
      </p:sp>
      <p:sp>
        <p:nvSpPr>
          <p:cNvPr name="Freeform 103" id="103"/>
          <p:cNvSpPr/>
          <p:nvPr/>
        </p:nvSpPr>
        <p:spPr>
          <a:xfrm flipH="false" flipV="false" rot="0">
            <a:off x="2425208" y="4518174"/>
            <a:ext cx="709555" cy="786527"/>
          </a:xfrm>
          <a:custGeom>
            <a:avLst/>
            <a:gdLst/>
            <a:ahLst/>
            <a:cxnLst/>
            <a:rect r="r" b="b" t="t" l="l"/>
            <a:pathLst>
              <a:path h="786527" w="709555">
                <a:moveTo>
                  <a:pt x="0" y="0"/>
                </a:moveTo>
                <a:lnTo>
                  <a:pt x="709555" y="0"/>
                </a:lnTo>
                <a:lnTo>
                  <a:pt x="709555" y="786527"/>
                </a:lnTo>
                <a:lnTo>
                  <a:pt x="0" y="786527"/>
                </a:lnTo>
                <a:lnTo>
                  <a:pt x="0" y="0"/>
                </a:lnTo>
                <a:close/>
              </a:path>
            </a:pathLst>
          </a:custGeom>
          <a:blipFill>
            <a:blip r:embed="rId61">
              <a:extLst>
                <a:ext uri="{96DAC541-7B7A-43D3-8B79-37D633B846F1}">
                  <asvg:svgBlip xmlns:asvg="http://schemas.microsoft.com/office/drawing/2016/SVG/main" r:embed="rId62"/>
                </a:ext>
              </a:extLst>
            </a:blip>
            <a:stretch>
              <a:fillRect l="0" t="0" r="0" b="0"/>
            </a:stretch>
          </a:blipFill>
        </p:spPr>
      </p:sp>
      <p:grpSp>
        <p:nvGrpSpPr>
          <p:cNvPr name="Group 104" id="104"/>
          <p:cNvGrpSpPr>
            <a:grpSpLocks noChangeAspect="true"/>
          </p:cNvGrpSpPr>
          <p:nvPr/>
        </p:nvGrpSpPr>
        <p:grpSpPr>
          <a:xfrm rot="0">
            <a:off x="1732159" y="4953810"/>
            <a:ext cx="533152" cy="480222"/>
            <a:chOff x="0" y="0"/>
            <a:chExt cx="710870" cy="640296"/>
          </a:xfrm>
        </p:grpSpPr>
        <p:sp>
          <p:nvSpPr>
            <p:cNvPr name="Freeform 105" id="105"/>
            <p:cNvSpPr/>
            <p:nvPr/>
          </p:nvSpPr>
          <p:spPr>
            <a:xfrm flipH="false" flipV="false" rot="0">
              <a:off x="-1397" y="0"/>
              <a:ext cx="712216" cy="640334"/>
            </a:xfrm>
            <a:custGeom>
              <a:avLst/>
              <a:gdLst/>
              <a:ahLst/>
              <a:cxnLst/>
              <a:rect r="r" b="b" t="t" l="l"/>
              <a:pathLst>
                <a:path h="640334" w="712216">
                  <a:moveTo>
                    <a:pt x="299085" y="59055"/>
                  </a:moveTo>
                  <a:cubicBezTo>
                    <a:pt x="298323" y="59055"/>
                    <a:pt x="297688" y="59055"/>
                    <a:pt x="296926" y="59055"/>
                  </a:cubicBezTo>
                  <a:cubicBezTo>
                    <a:pt x="260350" y="60325"/>
                    <a:pt x="262763" y="102870"/>
                    <a:pt x="264033" y="130937"/>
                  </a:cubicBezTo>
                  <a:cubicBezTo>
                    <a:pt x="264287" y="137033"/>
                    <a:pt x="262128" y="143002"/>
                    <a:pt x="258318" y="148209"/>
                  </a:cubicBezTo>
                  <a:cubicBezTo>
                    <a:pt x="258826" y="148336"/>
                    <a:pt x="259334" y="148336"/>
                    <a:pt x="259969" y="148463"/>
                  </a:cubicBezTo>
                  <a:cubicBezTo>
                    <a:pt x="262890" y="148844"/>
                    <a:pt x="267081" y="149352"/>
                    <a:pt x="272161" y="149860"/>
                  </a:cubicBezTo>
                  <a:cubicBezTo>
                    <a:pt x="282448" y="150876"/>
                    <a:pt x="296291" y="152146"/>
                    <a:pt x="311785" y="153543"/>
                  </a:cubicBezTo>
                  <a:cubicBezTo>
                    <a:pt x="336169" y="155702"/>
                    <a:pt x="364363" y="158115"/>
                    <a:pt x="387096" y="160020"/>
                  </a:cubicBezTo>
                  <a:lnTo>
                    <a:pt x="387096" y="160020"/>
                  </a:lnTo>
                  <a:cubicBezTo>
                    <a:pt x="381381" y="145034"/>
                    <a:pt x="377825" y="121793"/>
                    <a:pt x="377063" y="109093"/>
                  </a:cubicBezTo>
                  <a:cubicBezTo>
                    <a:pt x="375920" y="88773"/>
                    <a:pt x="334899" y="59182"/>
                    <a:pt x="298831" y="59182"/>
                  </a:cubicBezTo>
                  <a:close/>
                  <a:moveTo>
                    <a:pt x="431927" y="111252"/>
                  </a:moveTo>
                  <a:cubicBezTo>
                    <a:pt x="424942" y="128524"/>
                    <a:pt x="416687" y="149098"/>
                    <a:pt x="409702" y="161798"/>
                  </a:cubicBezTo>
                  <a:cubicBezTo>
                    <a:pt x="412369" y="162052"/>
                    <a:pt x="414909" y="162179"/>
                    <a:pt x="417195" y="162433"/>
                  </a:cubicBezTo>
                  <a:cubicBezTo>
                    <a:pt x="417703" y="160655"/>
                    <a:pt x="418211" y="158750"/>
                    <a:pt x="418846" y="156972"/>
                  </a:cubicBezTo>
                  <a:cubicBezTo>
                    <a:pt x="421640" y="146939"/>
                    <a:pt x="424688" y="136398"/>
                    <a:pt x="427736" y="125730"/>
                  </a:cubicBezTo>
                  <a:cubicBezTo>
                    <a:pt x="429133" y="120904"/>
                    <a:pt x="430530" y="116078"/>
                    <a:pt x="431927" y="111379"/>
                  </a:cubicBezTo>
                  <a:close/>
                  <a:moveTo>
                    <a:pt x="178308" y="0"/>
                  </a:moveTo>
                  <a:cubicBezTo>
                    <a:pt x="175768" y="0"/>
                    <a:pt x="173228" y="1397"/>
                    <a:pt x="171450" y="1905"/>
                  </a:cubicBezTo>
                  <a:cubicBezTo>
                    <a:pt x="166624" y="3175"/>
                    <a:pt x="152019" y="53086"/>
                    <a:pt x="154432" y="83439"/>
                  </a:cubicBezTo>
                  <a:cubicBezTo>
                    <a:pt x="155067" y="90424"/>
                    <a:pt x="155448" y="97663"/>
                    <a:pt x="155575" y="105029"/>
                  </a:cubicBezTo>
                  <a:cubicBezTo>
                    <a:pt x="156972" y="108585"/>
                    <a:pt x="158496" y="112268"/>
                    <a:pt x="159893" y="115951"/>
                  </a:cubicBezTo>
                  <a:cubicBezTo>
                    <a:pt x="167640" y="136398"/>
                    <a:pt x="175768" y="156718"/>
                    <a:pt x="181737" y="173355"/>
                  </a:cubicBezTo>
                  <a:cubicBezTo>
                    <a:pt x="185420" y="167132"/>
                    <a:pt x="188595" y="161798"/>
                    <a:pt x="190881" y="157988"/>
                  </a:cubicBezTo>
                  <a:cubicBezTo>
                    <a:pt x="183642" y="142240"/>
                    <a:pt x="183642" y="110363"/>
                    <a:pt x="184912" y="80518"/>
                  </a:cubicBezTo>
                  <a:cubicBezTo>
                    <a:pt x="183769" y="77089"/>
                    <a:pt x="182880" y="73660"/>
                    <a:pt x="181737" y="70358"/>
                  </a:cubicBezTo>
                  <a:lnTo>
                    <a:pt x="179451" y="62738"/>
                  </a:lnTo>
                  <a:lnTo>
                    <a:pt x="178308" y="54864"/>
                  </a:lnTo>
                  <a:cubicBezTo>
                    <a:pt x="177546" y="44323"/>
                    <a:pt x="178435" y="33909"/>
                    <a:pt x="180213" y="24130"/>
                  </a:cubicBezTo>
                  <a:cubicBezTo>
                    <a:pt x="180975" y="19177"/>
                    <a:pt x="182245" y="14478"/>
                    <a:pt x="183261" y="9779"/>
                  </a:cubicBezTo>
                  <a:cubicBezTo>
                    <a:pt x="183769" y="8128"/>
                    <a:pt x="184150" y="6350"/>
                    <a:pt x="184658" y="4699"/>
                  </a:cubicBezTo>
                  <a:cubicBezTo>
                    <a:pt x="182753" y="1016"/>
                    <a:pt x="180467" y="0"/>
                    <a:pt x="178308" y="0"/>
                  </a:cubicBezTo>
                  <a:close/>
                  <a:moveTo>
                    <a:pt x="447167" y="80645"/>
                  </a:moveTo>
                  <a:cubicBezTo>
                    <a:pt x="445643" y="80645"/>
                    <a:pt x="442976" y="85598"/>
                    <a:pt x="439547" y="93218"/>
                  </a:cubicBezTo>
                  <a:cubicBezTo>
                    <a:pt x="439420" y="93853"/>
                    <a:pt x="439166" y="94488"/>
                    <a:pt x="439039" y="95123"/>
                  </a:cubicBezTo>
                  <a:cubicBezTo>
                    <a:pt x="436245" y="105156"/>
                    <a:pt x="433324" y="115824"/>
                    <a:pt x="430403" y="126492"/>
                  </a:cubicBezTo>
                  <a:cubicBezTo>
                    <a:pt x="426720" y="138938"/>
                    <a:pt x="423164" y="151384"/>
                    <a:pt x="419608" y="162687"/>
                  </a:cubicBezTo>
                  <a:cubicBezTo>
                    <a:pt x="424942" y="163195"/>
                    <a:pt x="428625" y="163449"/>
                    <a:pt x="430276" y="163576"/>
                  </a:cubicBezTo>
                  <a:cubicBezTo>
                    <a:pt x="430403" y="163195"/>
                    <a:pt x="430530" y="162814"/>
                    <a:pt x="430657" y="162433"/>
                  </a:cubicBezTo>
                  <a:cubicBezTo>
                    <a:pt x="430784" y="162179"/>
                    <a:pt x="430911" y="162052"/>
                    <a:pt x="431038" y="161798"/>
                  </a:cubicBezTo>
                  <a:cubicBezTo>
                    <a:pt x="431419" y="161290"/>
                    <a:pt x="432054" y="160782"/>
                    <a:pt x="432943" y="160401"/>
                  </a:cubicBezTo>
                  <a:cubicBezTo>
                    <a:pt x="433451" y="160274"/>
                    <a:pt x="433959" y="160020"/>
                    <a:pt x="434594" y="160020"/>
                  </a:cubicBezTo>
                  <a:lnTo>
                    <a:pt x="434721" y="160020"/>
                  </a:lnTo>
                  <a:cubicBezTo>
                    <a:pt x="436245" y="160020"/>
                    <a:pt x="439547" y="160274"/>
                    <a:pt x="443357" y="160782"/>
                  </a:cubicBezTo>
                  <a:cubicBezTo>
                    <a:pt x="444373" y="160909"/>
                    <a:pt x="445516" y="161036"/>
                    <a:pt x="446659" y="161290"/>
                  </a:cubicBezTo>
                  <a:cubicBezTo>
                    <a:pt x="451358" y="162052"/>
                    <a:pt x="456311" y="163195"/>
                    <a:pt x="459486" y="165100"/>
                  </a:cubicBezTo>
                  <a:cubicBezTo>
                    <a:pt x="459740" y="165227"/>
                    <a:pt x="459994" y="165481"/>
                    <a:pt x="460248" y="165608"/>
                  </a:cubicBezTo>
                  <a:cubicBezTo>
                    <a:pt x="461391" y="166497"/>
                    <a:pt x="462407" y="167259"/>
                    <a:pt x="463423" y="168275"/>
                  </a:cubicBezTo>
                  <a:cubicBezTo>
                    <a:pt x="466090" y="170688"/>
                    <a:pt x="468122" y="173228"/>
                    <a:pt x="469773" y="175768"/>
                  </a:cubicBezTo>
                  <a:cubicBezTo>
                    <a:pt x="469773" y="175514"/>
                    <a:pt x="469773" y="175260"/>
                    <a:pt x="469900" y="175006"/>
                  </a:cubicBezTo>
                  <a:cubicBezTo>
                    <a:pt x="470154" y="171958"/>
                    <a:pt x="470535" y="168783"/>
                    <a:pt x="471297" y="165608"/>
                  </a:cubicBezTo>
                  <a:cubicBezTo>
                    <a:pt x="471678" y="164084"/>
                    <a:pt x="471932" y="162433"/>
                    <a:pt x="472313" y="160909"/>
                  </a:cubicBezTo>
                  <a:lnTo>
                    <a:pt x="474218" y="156337"/>
                  </a:lnTo>
                  <a:cubicBezTo>
                    <a:pt x="474980" y="154051"/>
                    <a:pt x="476377" y="152146"/>
                    <a:pt x="477774" y="150241"/>
                  </a:cubicBezTo>
                  <a:cubicBezTo>
                    <a:pt x="470916" y="147066"/>
                    <a:pt x="464058" y="143637"/>
                    <a:pt x="460121" y="138303"/>
                  </a:cubicBezTo>
                  <a:cubicBezTo>
                    <a:pt x="450342" y="124968"/>
                    <a:pt x="452882" y="88392"/>
                    <a:pt x="447929" y="81026"/>
                  </a:cubicBezTo>
                  <a:cubicBezTo>
                    <a:pt x="447802" y="80772"/>
                    <a:pt x="447548" y="80645"/>
                    <a:pt x="447294" y="80645"/>
                  </a:cubicBezTo>
                  <a:close/>
                  <a:moveTo>
                    <a:pt x="274193" y="224282"/>
                  </a:moveTo>
                  <a:cubicBezTo>
                    <a:pt x="271653" y="224282"/>
                    <a:pt x="269621" y="224409"/>
                    <a:pt x="267970" y="224536"/>
                  </a:cubicBezTo>
                  <a:cubicBezTo>
                    <a:pt x="266573" y="224663"/>
                    <a:pt x="265684" y="224790"/>
                    <a:pt x="265303" y="224917"/>
                  </a:cubicBezTo>
                  <a:cubicBezTo>
                    <a:pt x="264414" y="227330"/>
                    <a:pt x="260731" y="235077"/>
                    <a:pt x="256794" y="244475"/>
                  </a:cubicBezTo>
                  <a:cubicBezTo>
                    <a:pt x="252984" y="253746"/>
                    <a:pt x="248793" y="264414"/>
                    <a:pt x="246634" y="272542"/>
                  </a:cubicBezTo>
                  <a:cubicBezTo>
                    <a:pt x="250063" y="272923"/>
                    <a:pt x="253365" y="273431"/>
                    <a:pt x="255016" y="273812"/>
                  </a:cubicBezTo>
                  <a:cubicBezTo>
                    <a:pt x="255778" y="274066"/>
                    <a:pt x="256286" y="274447"/>
                    <a:pt x="257048" y="275209"/>
                  </a:cubicBezTo>
                  <a:cubicBezTo>
                    <a:pt x="257810" y="275971"/>
                    <a:pt x="258572" y="276860"/>
                    <a:pt x="259461" y="278003"/>
                  </a:cubicBezTo>
                  <a:cubicBezTo>
                    <a:pt x="261112" y="280162"/>
                    <a:pt x="263144" y="282956"/>
                    <a:pt x="264922" y="286004"/>
                  </a:cubicBezTo>
                  <a:lnTo>
                    <a:pt x="282829" y="285750"/>
                  </a:lnTo>
                  <a:cubicBezTo>
                    <a:pt x="283845" y="284607"/>
                    <a:pt x="287528" y="280924"/>
                    <a:pt x="292862" y="280924"/>
                  </a:cubicBezTo>
                  <a:lnTo>
                    <a:pt x="294005" y="280924"/>
                  </a:lnTo>
                  <a:cubicBezTo>
                    <a:pt x="298704" y="281305"/>
                    <a:pt x="301371" y="283718"/>
                    <a:pt x="302641" y="285115"/>
                  </a:cubicBezTo>
                  <a:cubicBezTo>
                    <a:pt x="304165" y="283591"/>
                    <a:pt x="307467" y="280924"/>
                    <a:pt x="312166" y="280924"/>
                  </a:cubicBezTo>
                  <a:lnTo>
                    <a:pt x="313182" y="280924"/>
                  </a:lnTo>
                  <a:cubicBezTo>
                    <a:pt x="318008" y="281305"/>
                    <a:pt x="320675" y="283718"/>
                    <a:pt x="321818" y="285115"/>
                  </a:cubicBezTo>
                  <a:cubicBezTo>
                    <a:pt x="323342" y="283591"/>
                    <a:pt x="326644" y="280924"/>
                    <a:pt x="331343" y="280924"/>
                  </a:cubicBezTo>
                  <a:lnTo>
                    <a:pt x="332486" y="280924"/>
                  </a:lnTo>
                  <a:cubicBezTo>
                    <a:pt x="337312" y="281305"/>
                    <a:pt x="339979" y="283718"/>
                    <a:pt x="341122" y="285115"/>
                  </a:cubicBezTo>
                  <a:cubicBezTo>
                    <a:pt x="342646" y="283591"/>
                    <a:pt x="345948" y="280924"/>
                    <a:pt x="350647" y="280924"/>
                  </a:cubicBezTo>
                  <a:lnTo>
                    <a:pt x="351790" y="280924"/>
                  </a:lnTo>
                  <a:cubicBezTo>
                    <a:pt x="357251" y="281432"/>
                    <a:pt x="359791" y="284353"/>
                    <a:pt x="360553" y="285623"/>
                  </a:cubicBezTo>
                  <a:lnTo>
                    <a:pt x="381762" y="285623"/>
                  </a:lnTo>
                  <a:cubicBezTo>
                    <a:pt x="383667" y="279019"/>
                    <a:pt x="390144" y="272415"/>
                    <a:pt x="390144" y="257556"/>
                  </a:cubicBezTo>
                  <a:cubicBezTo>
                    <a:pt x="390144" y="249682"/>
                    <a:pt x="388366" y="243078"/>
                    <a:pt x="385953" y="238506"/>
                  </a:cubicBezTo>
                  <a:cubicBezTo>
                    <a:pt x="383540" y="233934"/>
                    <a:pt x="380492" y="231521"/>
                    <a:pt x="378206" y="231521"/>
                  </a:cubicBezTo>
                  <a:lnTo>
                    <a:pt x="378079" y="231521"/>
                  </a:lnTo>
                  <a:cubicBezTo>
                    <a:pt x="375539" y="231521"/>
                    <a:pt x="356235" y="229743"/>
                    <a:pt x="334264" y="227838"/>
                  </a:cubicBezTo>
                  <a:cubicBezTo>
                    <a:pt x="312293" y="225933"/>
                    <a:pt x="287401" y="224155"/>
                    <a:pt x="274193" y="224155"/>
                  </a:cubicBezTo>
                  <a:close/>
                  <a:moveTo>
                    <a:pt x="480060" y="151257"/>
                  </a:moveTo>
                  <a:cubicBezTo>
                    <a:pt x="478663" y="153289"/>
                    <a:pt x="477266" y="155194"/>
                    <a:pt x="476631" y="157480"/>
                  </a:cubicBezTo>
                  <a:lnTo>
                    <a:pt x="474853" y="161798"/>
                  </a:lnTo>
                  <a:cubicBezTo>
                    <a:pt x="474345" y="163195"/>
                    <a:pt x="474091" y="164719"/>
                    <a:pt x="473710" y="166243"/>
                  </a:cubicBezTo>
                  <a:cubicBezTo>
                    <a:pt x="472948" y="169291"/>
                    <a:pt x="472440" y="172212"/>
                    <a:pt x="472186" y="175260"/>
                  </a:cubicBezTo>
                  <a:cubicBezTo>
                    <a:pt x="471932" y="176657"/>
                    <a:pt x="471805" y="177927"/>
                    <a:pt x="471678" y="179197"/>
                  </a:cubicBezTo>
                  <a:cubicBezTo>
                    <a:pt x="474091" y="184023"/>
                    <a:pt x="474853" y="187960"/>
                    <a:pt x="475107" y="188976"/>
                  </a:cubicBezTo>
                  <a:cubicBezTo>
                    <a:pt x="475615" y="190119"/>
                    <a:pt x="485521" y="212471"/>
                    <a:pt x="488442" y="256032"/>
                  </a:cubicBezTo>
                  <a:cubicBezTo>
                    <a:pt x="502920" y="266065"/>
                    <a:pt x="515366" y="280924"/>
                    <a:pt x="524129" y="297053"/>
                  </a:cubicBezTo>
                  <a:cubicBezTo>
                    <a:pt x="524256" y="296799"/>
                    <a:pt x="524256" y="296545"/>
                    <a:pt x="524383" y="296291"/>
                  </a:cubicBezTo>
                  <a:cubicBezTo>
                    <a:pt x="525018" y="294640"/>
                    <a:pt x="525780" y="292735"/>
                    <a:pt x="526542" y="290830"/>
                  </a:cubicBezTo>
                  <a:cubicBezTo>
                    <a:pt x="527558" y="288925"/>
                    <a:pt x="528574" y="287020"/>
                    <a:pt x="529717" y="284988"/>
                  </a:cubicBezTo>
                  <a:cubicBezTo>
                    <a:pt x="531241" y="283210"/>
                    <a:pt x="532511" y="281178"/>
                    <a:pt x="534162" y="279400"/>
                  </a:cubicBezTo>
                  <a:cubicBezTo>
                    <a:pt x="536067" y="277876"/>
                    <a:pt x="537718" y="275971"/>
                    <a:pt x="539750" y="274574"/>
                  </a:cubicBezTo>
                  <a:cubicBezTo>
                    <a:pt x="541909" y="273304"/>
                    <a:pt x="543687" y="271907"/>
                    <a:pt x="545973" y="270891"/>
                  </a:cubicBezTo>
                  <a:cubicBezTo>
                    <a:pt x="548259" y="269875"/>
                    <a:pt x="550291" y="268605"/>
                    <a:pt x="552323" y="267843"/>
                  </a:cubicBezTo>
                  <a:cubicBezTo>
                    <a:pt x="556514" y="266065"/>
                    <a:pt x="560578" y="264922"/>
                    <a:pt x="564134" y="263906"/>
                  </a:cubicBezTo>
                  <a:cubicBezTo>
                    <a:pt x="549910" y="248031"/>
                    <a:pt x="516890" y="230632"/>
                    <a:pt x="507365" y="222123"/>
                  </a:cubicBezTo>
                  <a:cubicBezTo>
                    <a:pt x="495173" y="211201"/>
                    <a:pt x="497586" y="181991"/>
                    <a:pt x="497586" y="167386"/>
                  </a:cubicBezTo>
                  <a:cubicBezTo>
                    <a:pt x="497586" y="159385"/>
                    <a:pt x="489077" y="155321"/>
                    <a:pt x="479806" y="151130"/>
                  </a:cubicBezTo>
                  <a:close/>
                  <a:moveTo>
                    <a:pt x="155702" y="112522"/>
                  </a:moveTo>
                  <a:cubicBezTo>
                    <a:pt x="155702" y="134874"/>
                    <a:pt x="153035" y="159131"/>
                    <a:pt x="144653" y="186817"/>
                  </a:cubicBezTo>
                  <a:cubicBezTo>
                    <a:pt x="138303" y="207645"/>
                    <a:pt x="125095" y="211836"/>
                    <a:pt x="109982" y="211836"/>
                  </a:cubicBezTo>
                  <a:cubicBezTo>
                    <a:pt x="105029" y="211836"/>
                    <a:pt x="99822" y="211455"/>
                    <a:pt x="94615" y="210947"/>
                  </a:cubicBezTo>
                  <a:cubicBezTo>
                    <a:pt x="89408" y="210439"/>
                    <a:pt x="84074" y="210058"/>
                    <a:pt x="78994" y="210058"/>
                  </a:cubicBezTo>
                  <a:cubicBezTo>
                    <a:pt x="74803" y="210058"/>
                    <a:pt x="70612" y="210312"/>
                    <a:pt x="66675" y="211201"/>
                  </a:cubicBezTo>
                  <a:cubicBezTo>
                    <a:pt x="66675" y="211201"/>
                    <a:pt x="35052" y="212471"/>
                    <a:pt x="22860" y="240411"/>
                  </a:cubicBezTo>
                  <a:cubicBezTo>
                    <a:pt x="10668" y="268351"/>
                    <a:pt x="55753" y="296418"/>
                    <a:pt x="50927" y="318262"/>
                  </a:cubicBezTo>
                  <a:cubicBezTo>
                    <a:pt x="46101" y="340106"/>
                    <a:pt x="16891" y="337820"/>
                    <a:pt x="4699" y="345186"/>
                  </a:cubicBezTo>
                  <a:cubicBezTo>
                    <a:pt x="0" y="347980"/>
                    <a:pt x="635" y="351663"/>
                    <a:pt x="4826" y="355727"/>
                  </a:cubicBezTo>
                  <a:cubicBezTo>
                    <a:pt x="6223" y="355600"/>
                    <a:pt x="7493" y="355473"/>
                    <a:pt x="9017" y="355346"/>
                  </a:cubicBezTo>
                  <a:cubicBezTo>
                    <a:pt x="15494" y="354711"/>
                    <a:pt x="22987" y="353949"/>
                    <a:pt x="31115" y="353187"/>
                  </a:cubicBezTo>
                  <a:cubicBezTo>
                    <a:pt x="39243" y="352552"/>
                    <a:pt x="47879" y="351409"/>
                    <a:pt x="56388" y="350393"/>
                  </a:cubicBezTo>
                  <a:cubicBezTo>
                    <a:pt x="59817" y="350139"/>
                    <a:pt x="63246" y="349631"/>
                    <a:pt x="66675" y="349250"/>
                  </a:cubicBezTo>
                  <a:cubicBezTo>
                    <a:pt x="66294" y="345948"/>
                    <a:pt x="66040" y="342392"/>
                    <a:pt x="66040" y="338582"/>
                  </a:cubicBezTo>
                  <a:lnTo>
                    <a:pt x="66040" y="338328"/>
                  </a:lnTo>
                  <a:cubicBezTo>
                    <a:pt x="66040" y="332232"/>
                    <a:pt x="66548" y="325374"/>
                    <a:pt x="67691" y="318008"/>
                  </a:cubicBezTo>
                  <a:cubicBezTo>
                    <a:pt x="71882" y="291592"/>
                    <a:pt x="76454" y="277114"/>
                    <a:pt x="83820" y="268859"/>
                  </a:cubicBezTo>
                  <a:cubicBezTo>
                    <a:pt x="91186" y="260604"/>
                    <a:pt x="101219" y="258699"/>
                    <a:pt x="115443" y="257302"/>
                  </a:cubicBezTo>
                  <a:cubicBezTo>
                    <a:pt x="127000" y="256159"/>
                    <a:pt x="132715" y="255397"/>
                    <a:pt x="137414" y="251333"/>
                  </a:cubicBezTo>
                  <a:cubicBezTo>
                    <a:pt x="142113" y="247269"/>
                    <a:pt x="146177" y="239522"/>
                    <a:pt x="153924" y="224028"/>
                  </a:cubicBezTo>
                  <a:cubicBezTo>
                    <a:pt x="162306" y="207264"/>
                    <a:pt x="172593" y="189230"/>
                    <a:pt x="180721" y="175260"/>
                  </a:cubicBezTo>
                  <a:cubicBezTo>
                    <a:pt x="177800" y="167894"/>
                    <a:pt x="174498" y="159893"/>
                    <a:pt x="171069" y="151257"/>
                  </a:cubicBezTo>
                  <a:cubicBezTo>
                    <a:pt x="166751" y="140335"/>
                    <a:pt x="162052" y="128651"/>
                    <a:pt x="157480" y="116967"/>
                  </a:cubicBezTo>
                  <a:cubicBezTo>
                    <a:pt x="156845" y="115570"/>
                    <a:pt x="156337" y="114046"/>
                    <a:pt x="155702" y="112522"/>
                  </a:cubicBezTo>
                  <a:close/>
                  <a:moveTo>
                    <a:pt x="264033" y="371983"/>
                  </a:moveTo>
                  <a:cubicBezTo>
                    <a:pt x="262382" y="376047"/>
                    <a:pt x="260858" y="378968"/>
                    <a:pt x="259588" y="380492"/>
                  </a:cubicBezTo>
                  <a:cubicBezTo>
                    <a:pt x="259080" y="381000"/>
                    <a:pt x="258826" y="381381"/>
                    <a:pt x="257937" y="381508"/>
                  </a:cubicBezTo>
                  <a:cubicBezTo>
                    <a:pt x="257302" y="381508"/>
                    <a:pt x="255778" y="381508"/>
                    <a:pt x="254000" y="381508"/>
                  </a:cubicBezTo>
                  <a:cubicBezTo>
                    <a:pt x="253619" y="385064"/>
                    <a:pt x="253238" y="388620"/>
                    <a:pt x="252603" y="392049"/>
                  </a:cubicBezTo>
                  <a:lnTo>
                    <a:pt x="250444" y="406781"/>
                  </a:lnTo>
                  <a:lnTo>
                    <a:pt x="248666" y="418338"/>
                  </a:lnTo>
                  <a:lnTo>
                    <a:pt x="262382" y="418211"/>
                  </a:lnTo>
                  <a:cubicBezTo>
                    <a:pt x="264033" y="403987"/>
                    <a:pt x="267081" y="389636"/>
                    <a:pt x="272923" y="378079"/>
                  </a:cubicBezTo>
                  <a:cubicBezTo>
                    <a:pt x="273939" y="376047"/>
                    <a:pt x="275082" y="374015"/>
                    <a:pt x="276098" y="371983"/>
                  </a:cubicBezTo>
                  <a:close/>
                  <a:moveTo>
                    <a:pt x="565277" y="265176"/>
                  </a:moveTo>
                  <a:cubicBezTo>
                    <a:pt x="565023" y="265303"/>
                    <a:pt x="564896" y="265303"/>
                    <a:pt x="564642" y="265430"/>
                  </a:cubicBezTo>
                  <a:cubicBezTo>
                    <a:pt x="562991" y="265938"/>
                    <a:pt x="561213" y="266827"/>
                    <a:pt x="559308" y="267462"/>
                  </a:cubicBezTo>
                  <a:cubicBezTo>
                    <a:pt x="557403" y="268097"/>
                    <a:pt x="555498" y="269240"/>
                    <a:pt x="553466" y="270002"/>
                  </a:cubicBezTo>
                  <a:cubicBezTo>
                    <a:pt x="551434" y="270764"/>
                    <a:pt x="549529" y="272034"/>
                    <a:pt x="547370" y="273050"/>
                  </a:cubicBezTo>
                  <a:cubicBezTo>
                    <a:pt x="545211" y="274066"/>
                    <a:pt x="543433" y="275590"/>
                    <a:pt x="541401" y="276860"/>
                  </a:cubicBezTo>
                  <a:cubicBezTo>
                    <a:pt x="539369" y="278130"/>
                    <a:pt x="537845" y="279781"/>
                    <a:pt x="536067" y="281178"/>
                  </a:cubicBezTo>
                  <a:cubicBezTo>
                    <a:pt x="534416" y="282829"/>
                    <a:pt x="533146" y="284607"/>
                    <a:pt x="531749" y="286258"/>
                  </a:cubicBezTo>
                  <a:cubicBezTo>
                    <a:pt x="530479" y="288163"/>
                    <a:pt x="529336" y="289814"/>
                    <a:pt x="528320" y="291592"/>
                  </a:cubicBezTo>
                  <a:cubicBezTo>
                    <a:pt x="527304" y="293370"/>
                    <a:pt x="526542" y="295148"/>
                    <a:pt x="525780" y="296799"/>
                  </a:cubicBezTo>
                  <a:cubicBezTo>
                    <a:pt x="525526" y="297434"/>
                    <a:pt x="525272" y="298069"/>
                    <a:pt x="525018" y="298704"/>
                  </a:cubicBezTo>
                  <a:cubicBezTo>
                    <a:pt x="528828" y="305943"/>
                    <a:pt x="531876" y="313309"/>
                    <a:pt x="534035" y="320675"/>
                  </a:cubicBezTo>
                  <a:cubicBezTo>
                    <a:pt x="534035" y="320675"/>
                    <a:pt x="534035" y="320675"/>
                    <a:pt x="534035" y="320675"/>
                  </a:cubicBezTo>
                  <a:cubicBezTo>
                    <a:pt x="534035" y="320675"/>
                    <a:pt x="534035" y="320802"/>
                    <a:pt x="534035" y="320802"/>
                  </a:cubicBezTo>
                  <a:cubicBezTo>
                    <a:pt x="540131" y="340995"/>
                    <a:pt x="562610" y="405638"/>
                    <a:pt x="581406" y="422402"/>
                  </a:cubicBezTo>
                  <a:cubicBezTo>
                    <a:pt x="596519" y="435864"/>
                    <a:pt x="609346" y="445643"/>
                    <a:pt x="613791" y="448818"/>
                  </a:cubicBezTo>
                  <a:lnTo>
                    <a:pt x="613791" y="448818"/>
                  </a:lnTo>
                  <a:lnTo>
                    <a:pt x="613410" y="447548"/>
                  </a:lnTo>
                  <a:lnTo>
                    <a:pt x="616077" y="448945"/>
                  </a:lnTo>
                  <a:cubicBezTo>
                    <a:pt x="624586" y="453390"/>
                    <a:pt x="633984" y="456565"/>
                    <a:pt x="643382" y="458343"/>
                  </a:cubicBezTo>
                  <a:cubicBezTo>
                    <a:pt x="645795" y="458851"/>
                    <a:pt x="648081" y="459105"/>
                    <a:pt x="650494" y="459486"/>
                  </a:cubicBezTo>
                  <a:cubicBezTo>
                    <a:pt x="652907" y="459867"/>
                    <a:pt x="655320" y="459867"/>
                    <a:pt x="657733" y="460121"/>
                  </a:cubicBezTo>
                  <a:cubicBezTo>
                    <a:pt x="658876" y="460121"/>
                    <a:pt x="660019" y="460248"/>
                    <a:pt x="661162" y="460248"/>
                  </a:cubicBezTo>
                  <a:cubicBezTo>
                    <a:pt x="664845" y="460248"/>
                    <a:pt x="668528" y="459994"/>
                    <a:pt x="672211" y="459613"/>
                  </a:cubicBezTo>
                  <a:cubicBezTo>
                    <a:pt x="674624" y="459359"/>
                    <a:pt x="677037" y="458724"/>
                    <a:pt x="679323" y="458343"/>
                  </a:cubicBezTo>
                  <a:cubicBezTo>
                    <a:pt x="681609" y="457962"/>
                    <a:pt x="684022" y="457073"/>
                    <a:pt x="686308" y="456438"/>
                  </a:cubicBezTo>
                  <a:cubicBezTo>
                    <a:pt x="688594" y="455803"/>
                    <a:pt x="690880" y="454787"/>
                    <a:pt x="693166" y="454025"/>
                  </a:cubicBezTo>
                  <a:cubicBezTo>
                    <a:pt x="694182" y="453517"/>
                    <a:pt x="695579" y="453263"/>
                    <a:pt x="696341" y="452628"/>
                  </a:cubicBezTo>
                  <a:lnTo>
                    <a:pt x="699516" y="450723"/>
                  </a:lnTo>
                  <a:cubicBezTo>
                    <a:pt x="701421" y="449326"/>
                    <a:pt x="702945" y="447675"/>
                    <a:pt x="704596" y="446024"/>
                  </a:cubicBezTo>
                  <a:cubicBezTo>
                    <a:pt x="705993" y="444119"/>
                    <a:pt x="707644" y="442341"/>
                    <a:pt x="708787" y="440182"/>
                  </a:cubicBezTo>
                  <a:cubicBezTo>
                    <a:pt x="709930" y="438023"/>
                    <a:pt x="711200" y="436118"/>
                    <a:pt x="712216" y="433959"/>
                  </a:cubicBezTo>
                  <a:lnTo>
                    <a:pt x="711200" y="433959"/>
                  </a:lnTo>
                  <a:cubicBezTo>
                    <a:pt x="694563" y="433959"/>
                    <a:pt x="665099" y="433578"/>
                    <a:pt x="638683" y="431292"/>
                  </a:cubicBezTo>
                  <a:cubicBezTo>
                    <a:pt x="599059" y="427863"/>
                    <a:pt x="565912" y="354965"/>
                    <a:pt x="573786" y="302387"/>
                  </a:cubicBezTo>
                  <a:cubicBezTo>
                    <a:pt x="575437" y="291338"/>
                    <a:pt x="574040" y="282575"/>
                    <a:pt x="570611" y="275463"/>
                  </a:cubicBezTo>
                  <a:cubicBezTo>
                    <a:pt x="570103" y="272288"/>
                    <a:pt x="568198" y="268859"/>
                    <a:pt x="565277" y="265303"/>
                  </a:cubicBezTo>
                  <a:close/>
                  <a:moveTo>
                    <a:pt x="66929" y="351790"/>
                  </a:moveTo>
                  <a:cubicBezTo>
                    <a:pt x="63500" y="352298"/>
                    <a:pt x="60071" y="352806"/>
                    <a:pt x="56642" y="353060"/>
                  </a:cubicBezTo>
                  <a:cubicBezTo>
                    <a:pt x="39370" y="354965"/>
                    <a:pt x="22098" y="356362"/>
                    <a:pt x="9017" y="356743"/>
                  </a:cubicBezTo>
                  <a:cubicBezTo>
                    <a:pt x="8001" y="356743"/>
                    <a:pt x="6985" y="356870"/>
                    <a:pt x="6096" y="356870"/>
                  </a:cubicBezTo>
                  <a:cubicBezTo>
                    <a:pt x="28067" y="376174"/>
                    <a:pt x="119634" y="406400"/>
                    <a:pt x="121539" y="427990"/>
                  </a:cubicBezTo>
                  <a:cubicBezTo>
                    <a:pt x="122936" y="442722"/>
                    <a:pt x="110617" y="446024"/>
                    <a:pt x="95631" y="446024"/>
                  </a:cubicBezTo>
                  <a:cubicBezTo>
                    <a:pt x="83312" y="446024"/>
                    <a:pt x="69342" y="443865"/>
                    <a:pt x="59436" y="443865"/>
                  </a:cubicBezTo>
                  <a:cubicBezTo>
                    <a:pt x="43434" y="443865"/>
                    <a:pt x="44958" y="454787"/>
                    <a:pt x="49784" y="467868"/>
                  </a:cubicBezTo>
                  <a:lnTo>
                    <a:pt x="49784" y="467868"/>
                  </a:lnTo>
                  <a:cubicBezTo>
                    <a:pt x="52451" y="466598"/>
                    <a:pt x="55753" y="465201"/>
                    <a:pt x="59309" y="463804"/>
                  </a:cubicBezTo>
                  <a:cubicBezTo>
                    <a:pt x="62230" y="462534"/>
                    <a:pt x="65659" y="461391"/>
                    <a:pt x="69088" y="460121"/>
                  </a:cubicBezTo>
                  <a:cubicBezTo>
                    <a:pt x="72517" y="458851"/>
                    <a:pt x="76327" y="457835"/>
                    <a:pt x="80264" y="456565"/>
                  </a:cubicBezTo>
                  <a:cubicBezTo>
                    <a:pt x="84201" y="455295"/>
                    <a:pt x="88392" y="454787"/>
                    <a:pt x="92583" y="453898"/>
                  </a:cubicBezTo>
                  <a:cubicBezTo>
                    <a:pt x="96901" y="453263"/>
                    <a:pt x="101219" y="453009"/>
                    <a:pt x="105664" y="452755"/>
                  </a:cubicBezTo>
                  <a:cubicBezTo>
                    <a:pt x="109982" y="453009"/>
                    <a:pt x="114300" y="453009"/>
                    <a:pt x="118618" y="453644"/>
                  </a:cubicBezTo>
                  <a:cubicBezTo>
                    <a:pt x="121666" y="454025"/>
                    <a:pt x="124587" y="454279"/>
                    <a:pt x="127508" y="454787"/>
                  </a:cubicBezTo>
                  <a:lnTo>
                    <a:pt x="127508" y="454787"/>
                  </a:lnTo>
                  <a:cubicBezTo>
                    <a:pt x="127254" y="453390"/>
                    <a:pt x="127000" y="451993"/>
                    <a:pt x="126746" y="450596"/>
                  </a:cubicBezTo>
                  <a:cubicBezTo>
                    <a:pt x="123571" y="433578"/>
                    <a:pt x="120523" y="416179"/>
                    <a:pt x="119888" y="413258"/>
                  </a:cubicBezTo>
                  <a:cubicBezTo>
                    <a:pt x="119253" y="410337"/>
                    <a:pt x="118491" y="406527"/>
                    <a:pt x="115570" y="402717"/>
                  </a:cubicBezTo>
                  <a:cubicBezTo>
                    <a:pt x="112649" y="398907"/>
                    <a:pt x="107950" y="395224"/>
                    <a:pt x="99187" y="392684"/>
                  </a:cubicBezTo>
                  <a:cubicBezTo>
                    <a:pt x="85852" y="388747"/>
                    <a:pt x="70739" y="377317"/>
                    <a:pt x="66802" y="351790"/>
                  </a:cubicBezTo>
                  <a:close/>
                  <a:moveTo>
                    <a:pt x="105664" y="455422"/>
                  </a:moveTo>
                  <a:cubicBezTo>
                    <a:pt x="101473" y="455549"/>
                    <a:pt x="97282" y="455803"/>
                    <a:pt x="93091" y="456311"/>
                  </a:cubicBezTo>
                  <a:cubicBezTo>
                    <a:pt x="88900" y="457200"/>
                    <a:pt x="84836" y="457708"/>
                    <a:pt x="80899" y="458851"/>
                  </a:cubicBezTo>
                  <a:cubicBezTo>
                    <a:pt x="76962" y="459994"/>
                    <a:pt x="73279" y="460756"/>
                    <a:pt x="69723" y="461899"/>
                  </a:cubicBezTo>
                  <a:cubicBezTo>
                    <a:pt x="66167" y="463042"/>
                    <a:pt x="62738" y="463931"/>
                    <a:pt x="59817" y="465074"/>
                  </a:cubicBezTo>
                  <a:cubicBezTo>
                    <a:pt x="56134" y="466344"/>
                    <a:pt x="52959" y="467487"/>
                    <a:pt x="50038" y="468503"/>
                  </a:cubicBezTo>
                  <a:cubicBezTo>
                    <a:pt x="51816" y="473202"/>
                    <a:pt x="53848" y="478028"/>
                    <a:pt x="55753" y="482727"/>
                  </a:cubicBezTo>
                  <a:cubicBezTo>
                    <a:pt x="58674" y="490093"/>
                    <a:pt x="72390" y="506730"/>
                    <a:pt x="89281" y="524891"/>
                  </a:cubicBezTo>
                  <a:cubicBezTo>
                    <a:pt x="91440" y="522224"/>
                    <a:pt x="93599" y="519557"/>
                    <a:pt x="95504" y="516636"/>
                  </a:cubicBezTo>
                  <a:lnTo>
                    <a:pt x="95631" y="516509"/>
                  </a:lnTo>
                  <a:lnTo>
                    <a:pt x="82931" y="513715"/>
                  </a:lnTo>
                  <a:lnTo>
                    <a:pt x="85598" y="501523"/>
                  </a:lnTo>
                  <a:lnTo>
                    <a:pt x="102743" y="505206"/>
                  </a:lnTo>
                  <a:cubicBezTo>
                    <a:pt x="103759" y="503682"/>
                    <a:pt x="104775" y="502158"/>
                    <a:pt x="105791" y="500634"/>
                  </a:cubicBezTo>
                  <a:cubicBezTo>
                    <a:pt x="107061" y="498983"/>
                    <a:pt x="108204" y="497205"/>
                    <a:pt x="109982" y="495681"/>
                  </a:cubicBezTo>
                  <a:cubicBezTo>
                    <a:pt x="110871" y="494792"/>
                    <a:pt x="112014" y="494538"/>
                    <a:pt x="112903" y="494157"/>
                  </a:cubicBezTo>
                  <a:cubicBezTo>
                    <a:pt x="113792" y="493776"/>
                    <a:pt x="114681" y="493268"/>
                    <a:pt x="115316" y="492633"/>
                  </a:cubicBezTo>
                  <a:cubicBezTo>
                    <a:pt x="116840" y="491363"/>
                    <a:pt x="118110" y="489712"/>
                    <a:pt x="119126" y="488061"/>
                  </a:cubicBezTo>
                  <a:cubicBezTo>
                    <a:pt x="121539" y="479298"/>
                    <a:pt x="124079" y="470408"/>
                    <a:pt x="126873" y="461772"/>
                  </a:cubicBezTo>
                  <a:cubicBezTo>
                    <a:pt x="127254" y="460502"/>
                    <a:pt x="127635" y="459359"/>
                    <a:pt x="128016" y="458089"/>
                  </a:cubicBezTo>
                  <a:cubicBezTo>
                    <a:pt x="128016" y="457708"/>
                    <a:pt x="127889" y="457454"/>
                    <a:pt x="127889" y="457073"/>
                  </a:cubicBezTo>
                  <a:cubicBezTo>
                    <a:pt x="124714" y="456692"/>
                    <a:pt x="121539" y="456311"/>
                    <a:pt x="118364" y="455930"/>
                  </a:cubicBezTo>
                  <a:cubicBezTo>
                    <a:pt x="114173" y="455295"/>
                    <a:pt x="109855" y="455422"/>
                    <a:pt x="105537" y="455168"/>
                  </a:cubicBezTo>
                  <a:close/>
                  <a:moveTo>
                    <a:pt x="237744" y="507873"/>
                  </a:moveTo>
                  <a:cubicBezTo>
                    <a:pt x="237617" y="508635"/>
                    <a:pt x="237490" y="509270"/>
                    <a:pt x="237363" y="510032"/>
                  </a:cubicBezTo>
                  <a:cubicBezTo>
                    <a:pt x="236728" y="514985"/>
                    <a:pt x="235458" y="519938"/>
                    <a:pt x="234442" y="524764"/>
                  </a:cubicBezTo>
                  <a:lnTo>
                    <a:pt x="232283" y="531876"/>
                  </a:lnTo>
                  <a:cubicBezTo>
                    <a:pt x="231394" y="534289"/>
                    <a:pt x="230251" y="536448"/>
                    <a:pt x="229235" y="538734"/>
                  </a:cubicBezTo>
                  <a:lnTo>
                    <a:pt x="222758" y="552196"/>
                  </a:lnTo>
                  <a:cubicBezTo>
                    <a:pt x="217932" y="560832"/>
                    <a:pt x="212979" y="569468"/>
                    <a:pt x="208026" y="578104"/>
                  </a:cubicBezTo>
                  <a:cubicBezTo>
                    <a:pt x="202946" y="586359"/>
                    <a:pt x="197866" y="594741"/>
                    <a:pt x="192659" y="602996"/>
                  </a:cubicBezTo>
                  <a:cubicBezTo>
                    <a:pt x="196342" y="611124"/>
                    <a:pt x="200787" y="618871"/>
                    <a:pt x="205740" y="626364"/>
                  </a:cubicBezTo>
                  <a:cubicBezTo>
                    <a:pt x="208280" y="630174"/>
                    <a:pt x="210947" y="633730"/>
                    <a:pt x="213741" y="637286"/>
                  </a:cubicBezTo>
                  <a:cubicBezTo>
                    <a:pt x="214630" y="638302"/>
                    <a:pt x="215392" y="639318"/>
                    <a:pt x="216281" y="640334"/>
                  </a:cubicBezTo>
                  <a:lnTo>
                    <a:pt x="221107" y="628523"/>
                  </a:lnTo>
                  <a:cubicBezTo>
                    <a:pt x="221107" y="628523"/>
                    <a:pt x="213995" y="609854"/>
                    <a:pt x="213995" y="593344"/>
                  </a:cubicBezTo>
                  <a:cubicBezTo>
                    <a:pt x="213995" y="588137"/>
                    <a:pt x="214757" y="583057"/>
                    <a:pt x="216535" y="578866"/>
                  </a:cubicBezTo>
                  <a:cubicBezTo>
                    <a:pt x="216535" y="578866"/>
                    <a:pt x="216535" y="578866"/>
                    <a:pt x="216535" y="578739"/>
                  </a:cubicBezTo>
                  <a:cubicBezTo>
                    <a:pt x="221615" y="567690"/>
                    <a:pt x="236474" y="534670"/>
                    <a:pt x="247142" y="508127"/>
                  </a:cubicBezTo>
                  <a:cubicBezTo>
                    <a:pt x="243840" y="508000"/>
                    <a:pt x="240665" y="508000"/>
                    <a:pt x="237617" y="507873"/>
                  </a:cubicBezTo>
                  <a:close/>
                </a:path>
              </a:pathLst>
            </a:custGeom>
            <a:blipFill>
              <a:blip r:embed="rId63"/>
              <a:stretch>
                <a:fillRect l="-898" t="-636" r="-821" b="-719"/>
              </a:stretch>
            </a:blipFill>
          </p:spPr>
        </p:sp>
      </p:grpSp>
      <p:sp>
        <p:nvSpPr>
          <p:cNvPr name="Freeform 106" id="106"/>
          <p:cNvSpPr/>
          <p:nvPr/>
        </p:nvSpPr>
        <p:spPr>
          <a:xfrm flipH="false" flipV="false" rot="0">
            <a:off x="1847821" y="5032581"/>
            <a:ext cx="19621" cy="52702"/>
          </a:xfrm>
          <a:custGeom>
            <a:avLst/>
            <a:gdLst/>
            <a:ahLst/>
            <a:cxnLst/>
            <a:rect r="r" b="b" t="t" l="l"/>
            <a:pathLst>
              <a:path h="52702" w="19621">
                <a:moveTo>
                  <a:pt x="0" y="0"/>
                </a:moveTo>
                <a:lnTo>
                  <a:pt x="19622" y="0"/>
                </a:lnTo>
                <a:lnTo>
                  <a:pt x="19622" y="52702"/>
                </a:lnTo>
                <a:lnTo>
                  <a:pt x="0" y="52702"/>
                </a:lnTo>
                <a:lnTo>
                  <a:pt x="0" y="0"/>
                </a:lnTo>
                <a:close/>
              </a:path>
            </a:pathLst>
          </a:custGeom>
          <a:blipFill>
            <a:blip r:embed="rId64"/>
            <a:stretch>
              <a:fillRect l="0" t="0" r="0" b="0"/>
            </a:stretch>
          </a:blipFill>
        </p:spPr>
      </p:sp>
      <p:grpSp>
        <p:nvGrpSpPr>
          <p:cNvPr name="Group 107" id="107"/>
          <p:cNvGrpSpPr>
            <a:grpSpLocks noChangeAspect="true"/>
          </p:cNvGrpSpPr>
          <p:nvPr/>
        </p:nvGrpSpPr>
        <p:grpSpPr>
          <a:xfrm rot="0">
            <a:off x="1866367" y="4960048"/>
            <a:ext cx="5229" cy="48273"/>
            <a:chOff x="0" y="0"/>
            <a:chExt cx="6972" cy="64364"/>
          </a:xfrm>
        </p:grpSpPr>
        <p:sp>
          <p:nvSpPr>
            <p:cNvPr name="Freeform 108" id="108"/>
            <p:cNvSpPr/>
            <p:nvPr/>
          </p:nvSpPr>
          <p:spPr>
            <a:xfrm flipH="false" flipV="false" rot="0">
              <a:off x="-508" y="0"/>
              <a:ext cx="7493" cy="64516"/>
            </a:xfrm>
            <a:custGeom>
              <a:avLst/>
              <a:gdLst/>
              <a:ahLst/>
              <a:cxnLst/>
              <a:rect r="r" b="b" t="t" l="l"/>
              <a:pathLst>
                <a:path h="64516" w="7493">
                  <a:moveTo>
                    <a:pt x="5842" y="0"/>
                  </a:moveTo>
                  <a:cubicBezTo>
                    <a:pt x="4572" y="5207"/>
                    <a:pt x="3429" y="10668"/>
                    <a:pt x="2540" y="16129"/>
                  </a:cubicBezTo>
                  <a:cubicBezTo>
                    <a:pt x="762" y="25781"/>
                    <a:pt x="0" y="36068"/>
                    <a:pt x="762" y="46228"/>
                  </a:cubicBezTo>
                  <a:lnTo>
                    <a:pt x="1905" y="53848"/>
                  </a:lnTo>
                  <a:lnTo>
                    <a:pt x="4318" y="61341"/>
                  </a:lnTo>
                  <a:cubicBezTo>
                    <a:pt x="4699" y="62357"/>
                    <a:pt x="4953" y="63500"/>
                    <a:pt x="5334" y="64516"/>
                  </a:cubicBezTo>
                  <a:cubicBezTo>
                    <a:pt x="6223" y="46101"/>
                    <a:pt x="7366" y="29210"/>
                    <a:pt x="7366" y="18034"/>
                  </a:cubicBezTo>
                  <a:cubicBezTo>
                    <a:pt x="7493" y="9652"/>
                    <a:pt x="6858" y="3937"/>
                    <a:pt x="5842" y="0"/>
                  </a:cubicBezTo>
                  <a:close/>
                </a:path>
              </a:pathLst>
            </a:custGeom>
            <a:blipFill>
              <a:blip r:embed="rId65"/>
              <a:stretch>
                <a:fillRect l="-65909" t="-9547" r="-61666" b="-7814"/>
              </a:stretch>
            </a:blipFill>
          </p:spPr>
        </p:sp>
      </p:grpSp>
      <p:grpSp>
        <p:nvGrpSpPr>
          <p:cNvPr name="Group 109" id="109"/>
          <p:cNvGrpSpPr>
            <a:grpSpLocks noChangeAspect="true"/>
          </p:cNvGrpSpPr>
          <p:nvPr/>
        </p:nvGrpSpPr>
        <p:grpSpPr>
          <a:xfrm rot="0">
            <a:off x="1864500" y="4957296"/>
            <a:ext cx="5839" cy="56874"/>
            <a:chOff x="0" y="0"/>
            <a:chExt cx="7785" cy="75832"/>
          </a:xfrm>
        </p:grpSpPr>
        <p:sp>
          <p:nvSpPr>
            <p:cNvPr name="Freeform 110" id="110"/>
            <p:cNvSpPr/>
            <p:nvPr/>
          </p:nvSpPr>
          <p:spPr>
            <a:xfrm flipH="false" flipV="false" rot="0">
              <a:off x="-508" y="0"/>
              <a:ext cx="8255" cy="75819"/>
            </a:xfrm>
            <a:custGeom>
              <a:avLst/>
              <a:gdLst/>
              <a:ahLst/>
              <a:cxnLst/>
              <a:rect r="r" b="b" t="t" l="l"/>
              <a:pathLst>
                <a:path h="75819" w="8255">
                  <a:moveTo>
                    <a:pt x="6985" y="0"/>
                  </a:moveTo>
                  <a:cubicBezTo>
                    <a:pt x="6604" y="1651"/>
                    <a:pt x="6096" y="3429"/>
                    <a:pt x="5715" y="5080"/>
                  </a:cubicBezTo>
                  <a:cubicBezTo>
                    <a:pt x="4699" y="9779"/>
                    <a:pt x="3429" y="14478"/>
                    <a:pt x="2667" y="19431"/>
                  </a:cubicBezTo>
                  <a:cubicBezTo>
                    <a:pt x="889" y="29210"/>
                    <a:pt x="0" y="39624"/>
                    <a:pt x="762" y="50165"/>
                  </a:cubicBezTo>
                  <a:lnTo>
                    <a:pt x="1905" y="58039"/>
                  </a:lnTo>
                  <a:lnTo>
                    <a:pt x="4191" y="65659"/>
                  </a:lnTo>
                  <a:cubicBezTo>
                    <a:pt x="5334" y="69088"/>
                    <a:pt x="6350" y="72517"/>
                    <a:pt x="7366" y="75819"/>
                  </a:cubicBezTo>
                  <a:cubicBezTo>
                    <a:pt x="7493" y="73152"/>
                    <a:pt x="7620" y="70612"/>
                    <a:pt x="7747" y="68072"/>
                  </a:cubicBezTo>
                  <a:cubicBezTo>
                    <a:pt x="7493" y="66929"/>
                    <a:pt x="7239" y="65913"/>
                    <a:pt x="6858" y="64897"/>
                  </a:cubicBezTo>
                  <a:lnTo>
                    <a:pt x="4445" y="57404"/>
                  </a:lnTo>
                  <a:lnTo>
                    <a:pt x="3302" y="49911"/>
                  </a:lnTo>
                  <a:cubicBezTo>
                    <a:pt x="2540" y="39751"/>
                    <a:pt x="3302" y="29591"/>
                    <a:pt x="4953" y="19812"/>
                  </a:cubicBezTo>
                  <a:cubicBezTo>
                    <a:pt x="5969" y="14351"/>
                    <a:pt x="7112" y="8890"/>
                    <a:pt x="8255" y="3683"/>
                  </a:cubicBezTo>
                  <a:cubicBezTo>
                    <a:pt x="7874" y="2159"/>
                    <a:pt x="7493" y="1016"/>
                    <a:pt x="6985" y="0"/>
                  </a:cubicBezTo>
                  <a:close/>
                </a:path>
              </a:pathLst>
            </a:custGeom>
            <a:blipFill>
              <a:blip r:embed="rId66"/>
              <a:stretch>
                <a:fillRect l="-66946" t="-7386" r="-75706" b="-8911"/>
              </a:stretch>
            </a:blipFill>
          </p:spPr>
        </p:sp>
      </p:grpSp>
      <p:sp>
        <p:nvSpPr>
          <p:cNvPr name="Freeform 111" id="111"/>
          <p:cNvSpPr/>
          <p:nvPr/>
        </p:nvSpPr>
        <p:spPr>
          <a:xfrm flipH="false" flipV="false" rot="0">
            <a:off x="1377058" y="4699273"/>
            <a:ext cx="959625" cy="835562"/>
          </a:xfrm>
          <a:custGeom>
            <a:avLst/>
            <a:gdLst/>
            <a:ahLst/>
            <a:cxnLst/>
            <a:rect r="r" b="b" t="t" l="l"/>
            <a:pathLst>
              <a:path h="835562" w="959625">
                <a:moveTo>
                  <a:pt x="0" y="0"/>
                </a:moveTo>
                <a:lnTo>
                  <a:pt x="959625" y="0"/>
                </a:lnTo>
                <a:lnTo>
                  <a:pt x="959625" y="835562"/>
                </a:lnTo>
                <a:lnTo>
                  <a:pt x="0" y="835562"/>
                </a:lnTo>
                <a:lnTo>
                  <a:pt x="0" y="0"/>
                </a:lnTo>
                <a:close/>
              </a:path>
            </a:pathLst>
          </a:custGeom>
          <a:blipFill>
            <a:blip r:embed="rId67">
              <a:extLst>
                <a:ext uri="{96DAC541-7B7A-43D3-8B79-37D633B846F1}">
                  <asvg:svgBlip xmlns:asvg="http://schemas.microsoft.com/office/drawing/2016/SVG/main" r:embed="rId68"/>
                </a:ext>
              </a:extLst>
            </a:blip>
            <a:stretch>
              <a:fillRect l="0" t="0" r="0" b="0"/>
            </a:stretch>
          </a:blipFill>
        </p:spPr>
      </p:sp>
      <p:grpSp>
        <p:nvGrpSpPr>
          <p:cNvPr name="Group 112" id="112"/>
          <p:cNvGrpSpPr>
            <a:grpSpLocks noChangeAspect="true"/>
          </p:cNvGrpSpPr>
          <p:nvPr/>
        </p:nvGrpSpPr>
        <p:grpSpPr>
          <a:xfrm rot="0">
            <a:off x="2033283" y="5145853"/>
            <a:ext cx="162573" cy="246812"/>
            <a:chOff x="0" y="0"/>
            <a:chExt cx="216764" cy="329082"/>
          </a:xfrm>
        </p:grpSpPr>
        <p:sp>
          <p:nvSpPr>
            <p:cNvPr name="Freeform 113" id="113"/>
            <p:cNvSpPr/>
            <p:nvPr/>
          </p:nvSpPr>
          <p:spPr>
            <a:xfrm flipH="false" flipV="false" rot="0">
              <a:off x="-381" y="0"/>
              <a:ext cx="217297" cy="329311"/>
            </a:xfrm>
            <a:custGeom>
              <a:avLst/>
              <a:gdLst/>
              <a:ahLst/>
              <a:cxnLst/>
              <a:rect r="r" b="b" t="t" l="l"/>
              <a:pathLst>
                <a:path h="329311" w="217297">
                  <a:moveTo>
                    <a:pt x="1016" y="30099"/>
                  </a:moveTo>
                  <a:lnTo>
                    <a:pt x="762" y="35179"/>
                  </a:lnTo>
                  <a:cubicBezTo>
                    <a:pt x="6096" y="45212"/>
                    <a:pt x="11811" y="55118"/>
                    <a:pt x="17907" y="64770"/>
                  </a:cubicBezTo>
                  <a:cubicBezTo>
                    <a:pt x="18161" y="59182"/>
                    <a:pt x="18415" y="53594"/>
                    <a:pt x="18669" y="48006"/>
                  </a:cubicBezTo>
                  <a:cubicBezTo>
                    <a:pt x="12700" y="40640"/>
                    <a:pt x="6350" y="33528"/>
                    <a:pt x="1016" y="30099"/>
                  </a:cubicBezTo>
                  <a:close/>
                  <a:moveTo>
                    <a:pt x="381" y="35687"/>
                  </a:moveTo>
                  <a:cubicBezTo>
                    <a:pt x="0" y="51435"/>
                    <a:pt x="3048" y="69342"/>
                    <a:pt x="7493" y="86868"/>
                  </a:cubicBezTo>
                  <a:cubicBezTo>
                    <a:pt x="9398" y="86614"/>
                    <a:pt x="11049" y="86106"/>
                    <a:pt x="13081" y="86106"/>
                  </a:cubicBezTo>
                  <a:cubicBezTo>
                    <a:pt x="14351" y="86106"/>
                    <a:pt x="15494" y="85979"/>
                    <a:pt x="16764" y="85979"/>
                  </a:cubicBezTo>
                  <a:cubicBezTo>
                    <a:pt x="16764" y="85725"/>
                    <a:pt x="16764" y="85471"/>
                    <a:pt x="16764" y="85217"/>
                  </a:cubicBezTo>
                  <a:cubicBezTo>
                    <a:pt x="17018" y="80264"/>
                    <a:pt x="17272" y="75184"/>
                    <a:pt x="17526" y="70104"/>
                  </a:cubicBezTo>
                  <a:cubicBezTo>
                    <a:pt x="17526" y="69215"/>
                    <a:pt x="17653" y="68326"/>
                    <a:pt x="17653" y="67437"/>
                  </a:cubicBezTo>
                  <a:cubicBezTo>
                    <a:pt x="11557" y="57023"/>
                    <a:pt x="5842" y="46482"/>
                    <a:pt x="381" y="35687"/>
                  </a:cubicBezTo>
                  <a:close/>
                  <a:moveTo>
                    <a:pt x="85979" y="0"/>
                  </a:moveTo>
                  <a:cubicBezTo>
                    <a:pt x="86233" y="3810"/>
                    <a:pt x="86487" y="7874"/>
                    <a:pt x="86614" y="12065"/>
                  </a:cubicBezTo>
                  <a:cubicBezTo>
                    <a:pt x="94615" y="27813"/>
                    <a:pt x="108204" y="50546"/>
                    <a:pt x="115824" y="72390"/>
                  </a:cubicBezTo>
                  <a:cubicBezTo>
                    <a:pt x="129286" y="111125"/>
                    <a:pt x="153670" y="164211"/>
                    <a:pt x="169799" y="189484"/>
                  </a:cubicBezTo>
                  <a:cubicBezTo>
                    <a:pt x="178181" y="202819"/>
                    <a:pt x="208534" y="240030"/>
                    <a:pt x="190881" y="267843"/>
                  </a:cubicBezTo>
                  <a:cubicBezTo>
                    <a:pt x="184150" y="278511"/>
                    <a:pt x="149352" y="292100"/>
                    <a:pt x="134493" y="292100"/>
                  </a:cubicBezTo>
                  <a:cubicBezTo>
                    <a:pt x="131699" y="292100"/>
                    <a:pt x="129667" y="291592"/>
                    <a:pt x="128524" y="290576"/>
                  </a:cubicBezTo>
                  <a:cubicBezTo>
                    <a:pt x="121793" y="283845"/>
                    <a:pt x="120904" y="264414"/>
                    <a:pt x="118364" y="243459"/>
                  </a:cubicBezTo>
                  <a:cubicBezTo>
                    <a:pt x="115824" y="222504"/>
                    <a:pt x="98171" y="145796"/>
                    <a:pt x="95631" y="128905"/>
                  </a:cubicBezTo>
                  <a:cubicBezTo>
                    <a:pt x="93091" y="112395"/>
                    <a:pt x="92329" y="106426"/>
                    <a:pt x="81788" y="92583"/>
                  </a:cubicBezTo>
                  <a:cubicBezTo>
                    <a:pt x="81534" y="94742"/>
                    <a:pt x="81153" y="96774"/>
                    <a:pt x="80899" y="99060"/>
                  </a:cubicBezTo>
                  <a:lnTo>
                    <a:pt x="79883" y="98933"/>
                  </a:lnTo>
                  <a:lnTo>
                    <a:pt x="80899" y="99187"/>
                  </a:lnTo>
                  <a:cubicBezTo>
                    <a:pt x="80645" y="100330"/>
                    <a:pt x="80391" y="101600"/>
                    <a:pt x="80137" y="102870"/>
                  </a:cubicBezTo>
                  <a:cubicBezTo>
                    <a:pt x="82550" y="105791"/>
                    <a:pt x="84582" y="109220"/>
                    <a:pt x="85979" y="112776"/>
                  </a:cubicBezTo>
                  <a:cubicBezTo>
                    <a:pt x="88773" y="120396"/>
                    <a:pt x="89027" y="128143"/>
                    <a:pt x="90424" y="135763"/>
                  </a:cubicBezTo>
                  <a:cubicBezTo>
                    <a:pt x="92583" y="151130"/>
                    <a:pt x="94869" y="166370"/>
                    <a:pt x="96393" y="181864"/>
                  </a:cubicBezTo>
                  <a:lnTo>
                    <a:pt x="97536" y="193421"/>
                  </a:lnTo>
                  <a:lnTo>
                    <a:pt x="98044" y="204978"/>
                  </a:lnTo>
                  <a:cubicBezTo>
                    <a:pt x="98425" y="212725"/>
                    <a:pt x="98552" y="220472"/>
                    <a:pt x="98679" y="228219"/>
                  </a:cubicBezTo>
                  <a:lnTo>
                    <a:pt x="99441" y="274701"/>
                  </a:lnTo>
                  <a:lnTo>
                    <a:pt x="99822" y="297942"/>
                  </a:lnTo>
                  <a:lnTo>
                    <a:pt x="100076" y="309626"/>
                  </a:lnTo>
                  <a:lnTo>
                    <a:pt x="100076" y="310261"/>
                  </a:lnTo>
                  <a:cubicBezTo>
                    <a:pt x="102616" y="313563"/>
                    <a:pt x="116205" y="329311"/>
                    <a:pt x="137287" y="329311"/>
                  </a:cubicBezTo>
                  <a:cubicBezTo>
                    <a:pt x="143510" y="329311"/>
                    <a:pt x="150368" y="327914"/>
                    <a:pt x="157861" y="324358"/>
                  </a:cubicBezTo>
                  <a:cubicBezTo>
                    <a:pt x="193294" y="307594"/>
                    <a:pt x="200533" y="289179"/>
                    <a:pt x="204216" y="281940"/>
                  </a:cubicBezTo>
                  <a:cubicBezTo>
                    <a:pt x="214503" y="261493"/>
                    <a:pt x="217297" y="241554"/>
                    <a:pt x="217297" y="225933"/>
                  </a:cubicBezTo>
                  <a:cubicBezTo>
                    <a:pt x="217297" y="206883"/>
                    <a:pt x="213106" y="194183"/>
                    <a:pt x="213106" y="194183"/>
                  </a:cubicBezTo>
                  <a:cubicBezTo>
                    <a:pt x="213106" y="194183"/>
                    <a:pt x="197866" y="183388"/>
                    <a:pt x="179070" y="166624"/>
                  </a:cubicBezTo>
                  <a:cubicBezTo>
                    <a:pt x="160274" y="149860"/>
                    <a:pt x="137795" y="85217"/>
                    <a:pt x="131699" y="65024"/>
                  </a:cubicBezTo>
                  <a:cubicBezTo>
                    <a:pt x="131699" y="65024"/>
                    <a:pt x="131699" y="64897"/>
                    <a:pt x="131699" y="64897"/>
                  </a:cubicBezTo>
                  <a:cubicBezTo>
                    <a:pt x="131699" y="64897"/>
                    <a:pt x="131699" y="64897"/>
                    <a:pt x="131699" y="64897"/>
                  </a:cubicBezTo>
                  <a:cubicBezTo>
                    <a:pt x="129540" y="57531"/>
                    <a:pt x="126365" y="50165"/>
                    <a:pt x="122682" y="42926"/>
                  </a:cubicBezTo>
                  <a:cubicBezTo>
                    <a:pt x="121666" y="45339"/>
                    <a:pt x="120904" y="47498"/>
                    <a:pt x="120396" y="49149"/>
                  </a:cubicBezTo>
                  <a:cubicBezTo>
                    <a:pt x="119761" y="51181"/>
                    <a:pt x="119507" y="52324"/>
                    <a:pt x="119507" y="52324"/>
                  </a:cubicBezTo>
                  <a:lnTo>
                    <a:pt x="119507" y="52324"/>
                  </a:lnTo>
                  <a:cubicBezTo>
                    <a:pt x="119507" y="52324"/>
                    <a:pt x="119761" y="47879"/>
                    <a:pt x="121793" y="41275"/>
                  </a:cubicBezTo>
                  <a:cubicBezTo>
                    <a:pt x="112776" y="24892"/>
                    <a:pt x="100457" y="10033"/>
                    <a:pt x="85979" y="0"/>
                  </a:cubicBezTo>
                  <a:close/>
                </a:path>
              </a:pathLst>
            </a:custGeom>
            <a:blipFill>
              <a:blip r:embed="rId69"/>
              <a:stretch>
                <a:fillRect l="-3076" t="-1407" r="-2195" b="-2005"/>
              </a:stretch>
            </a:blipFill>
          </p:spPr>
        </p:sp>
      </p:grpSp>
      <p:sp>
        <p:nvSpPr>
          <p:cNvPr name="Freeform 114" id="114"/>
          <p:cNvSpPr/>
          <p:nvPr/>
        </p:nvSpPr>
        <p:spPr>
          <a:xfrm flipH="false" flipV="false" rot="0">
            <a:off x="1932642" y="5071901"/>
            <a:ext cx="326965" cy="462077"/>
          </a:xfrm>
          <a:custGeom>
            <a:avLst/>
            <a:gdLst/>
            <a:ahLst/>
            <a:cxnLst/>
            <a:rect r="r" b="b" t="t" l="l"/>
            <a:pathLst>
              <a:path h="462077" w="326965">
                <a:moveTo>
                  <a:pt x="0" y="0"/>
                </a:moveTo>
                <a:lnTo>
                  <a:pt x="326964" y="0"/>
                </a:lnTo>
                <a:lnTo>
                  <a:pt x="326964" y="462076"/>
                </a:lnTo>
                <a:lnTo>
                  <a:pt x="0" y="462076"/>
                </a:lnTo>
                <a:lnTo>
                  <a:pt x="0" y="0"/>
                </a:lnTo>
                <a:close/>
              </a:path>
            </a:pathLst>
          </a:custGeom>
          <a:blipFill>
            <a:blip r:embed="rId70">
              <a:extLst>
                <a:ext uri="{96DAC541-7B7A-43D3-8B79-37D633B846F1}">
                  <asvg:svgBlip xmlns:asvg="http://schemas.microsoft.com/office/drawing/2016/SVG/main" r:embed="rId71"/>
                </a:ext>
              </a:extLst>
            </a:blip>
            <a:stretch>
              <a:fillRect l="0" t="0" r="0" b="0"/>
            </a:stretch>
          </a:blipFill>
        </p:spPr>
      </p:sp>
      <p:sp>
        <p:nvSpPr>
          <p:cNvPr name="Freeform 115" id="115"/>
          <p:cNvSpPr/>
          <p:nvPr/>
        </p:nvSpPr>
        <p:spPr>
          <a:xfrm flipH="false" flipV="false" rot="0">
            <a:off x="1996907" y="5216500"/>
            <a:ext cx="109004" cy="253975"/>
          </a:xfrm>
          <a:custGeom>
            <a:avLst/>
            <a:gdLst/>
            <a:ahLst/>
            <a:cxnLst/>
            <a:rect r="r" b="b" t="t" l="l"/>
            <a:pathLst>
              <a:path h="253975" w="109004">
                <a:moveTo>
                  <a:pt x="0" y="0"/>
                </a:moveTo>
                <a:lnTo>
                  <a:pt x="109004" y="0"/>
                </a:lnTo>
                <a:lnTo>
                  <a:pt x="109004" y="253974"/>
                </a:lnTo>
                <a:lnTo>
                  <a:pt x="0" y="253974"/>
                </a:lnTo>
                <a:lnTo>
                  <a:pt x="0" y="0"/>
                </a:lnTo>
                <a:close/>
              </a:path>
            </a:pathLst>
          </a:custGeom>
          <a:blipFill>
            <a:blip r:embed="rId72"/>
            <a:stretch>
              <a:fillRect l="0" t="0" r="0" b="0"/>
            </a:stretch>
          </a:blipFill>
        </p:spPr>
      </p:sp>
      <p:sp>
        <p:nvSpPr>
          <p:cNvPr name="Freeform 116" id="116"/>
          <p:cNvSpPr/>
          <p:nvPr/>
        </p:nvSpPr>
        <p:spPr>
          <a:xfrm flipH="false" flipV="false" rot="0">
            <a:off x="1996745" y="5215623"/>
            <a:ext cx="110157" cy="254841"/>
          </a:xfrm>
          <a:custGeom>
            <a:avLst/>
            <a:gdLst/>
            <a:ahLst/>
            <a:cxnLst/>
            <a:rect r="r" b="b" t="t" l="l"/>
            <a:pathLst>
              <a:path h="254841" w="110157">
                <a:moveTo>
                  <a:pt x="0" y="0"/>
                </a:moveTo>
                <a:lnTo>
                  <a:pt x="110156" y="0"/>
                </a:lnTo>
                <a:lnTo>
                  <a:pt x="110156" y="254842"/>
                </a:lnTo>
                <a:lnTo>
                  <a:pt x="0" y="254842"/>
                </a:lnTo>
                <a:lnTo>
                  <a:pt x="0" y="0"/>
                </a:lnTo>
                <a:close/>
              </a:path>
            </a:pathLst>
          </a:custGeom>
          <a:blipFill>
            <a:blip r:embed="rId73"/>
            <a:stretch>
              <a:fillRect l="0" t="0" r="0" b="0"/>
            </a:stretch>
          </a:blipFill>
        </p:spPr>
      </p:sp>
      <p:sp>
        <p:nvSpPr>
          <p:cNvPr name="Freeform 117" id="117"/>
          <p:cNvSpPr/>
          <p:nvPr/>
        </p:nvSpPr>
        <p:spPr>
          <a:xfrm flipH="false" flipV="false" rot="0">
            <a:off x="1828076" y="5136871"/>
            <a:ext cx="330165" cy="392497"/>
          </a:xfrm>
          <a:custGeom>
            <a:avLst/>
            <a:gdLst/>
            <a:ahLst/>
            <a:cxnLst/>
            <a:rect r="r" b="b" t="t" l="l"/>
            <a:pathLst>
              <a:path h="392497" w="330165">
                <a:moveTo>
                  <a:pt x="0" y="0"/>
                </a:moveTo>
                <a:lnTo>
                  <a:pt x="330165" y="0"/>
                </a:lnTo>
                <a:lnTo>
                  <a:pt x="330165" y="392496"/>
                </a:lnTo>
                <a:lnTo>
                  <a:pt x="0" y="392496"/>
                </a:lnTo>
                <a:lnTo>
                  <a:pt x="0" y="0"/>
                </a:lnTo>
                <a:close/>
              </a:path>
            </a:pathLst>
          </a:custGeom>
          <a:blipFill>
            <a:blip r:embed="rId74">
              <a:extLst>
                <a:ext uri="{96DAC541-7B7A-43D3-8B79-37D633B846F1}">
                  <asvg:svgBlip xmlns:asvg="http://schemas.microsoft.com/office/drawing/2016/SVG/main" r:embed="rId75"/>
                </a:ext>
              </a:extLst>
            </a:blip>
            <a:stretch>
              <a:fillRect l="0" t="0" r="0" b="0"/>
            </a:stretch>
          </a:blipFill>
        </p:spPr>
      </p:sp>
      <p:sp>
        <p:nvSpPr>
          <p:cNvPr name="Freeform 118" id="118"/>
          <p:cNvSpPr/>
          <p:nvPr/>
        </p:nvSpPr>
        <p:spPr>
          <a:xfrm flipH="false" flipV="false" rot="0">
            <a:off x="1891589" y="5237226"/>
            <a:ext cx="107261" cy="228648"/>
          </a:xfrm>
          <a:custGeom>
            <a:avLst/>
            <a:gdLst/>
            <a:ahLst/>
            <a:cxnLst/>
            <a:rect r="r" b="b" t="t" l="l"/>
            <a:pathLst>
              <a:path h="228648" w="107261">
                <a:moveTo>
                  <a:pt x="0" y="0"/>
                </a:moveTo>
                <a:lnTo>
                  <a:pt x="107261" y="0"/>
                </a:lnTo>
                <a:lnTo>
                  <a:pt x="107261" y="228648"/>
                </a:lnTo>
                <a:lnTo>
                  <a:pt x="0" y="228648"/>
                </a:lnTo>
                <a:lnTo>
                  <a:pt x="0" y="0"/>
                </a:lnTo>
                <a:close/>
              </a:path>
            </a:pathLst>
          </a:custGeom>
          <a:blipFill>
            <a:blip r:embed="rId76"/>
            <a:stretch>
              <a:fillRect l="0" t="0" r="0" b="0"/>
            </a:stretch>
          </a:blipFill>
        </p:spPr>
      </p:sp>
      <p:sp>
        <p:nvSpPr>
          <p:cNvPr name="Freeform 119" id="119"/>
          <p:cNvSpPr/>
          <p:nvPr/>
        </p:nvSpPr>
        <p:spPr>
          <a:xfrm flipH="false" flipV="false" rot="0">
            <a:off x="1714538" y="5136042"/>
            <a:ext cx="376923" cy="393649"/>
          </a:xfrm>
          <a:custGeom>
            <a:avLst/>
            <a:gdLst/>
            <a:ahLst/>
            <a:cxnLst/>
            <a:rect r="r" b="b" t="t" l="l"/>
            <a:pathLst>
              <a:path h="393649" w="376923">
                <a:moveTo>
                  <a:pt x="0" y="0"/>
                </a:moveTo>
                <a:lnTo>
                  <a:pt x="376923" y="0"/>
                </a:lnTo>
                <a:lnTo>
                  <a:pt x="376923" y="393649"/>
                </a:lnTo>
                <a:lnTo>
                  <a:pt x="0" y="393649"/>
                </a:lnTo>
                <a:lnTo>
                  <a:pt x="0" y="0"/>
                </a:lnTo>
                <a:close/>
              </a:path>
            </a:pathLst>
          </a:custGeom>
          <a:blipFill>
            <a:blip r:embed="rId77">
              <a:extLst>
                <a:ext uri="{96DAC541-7B7A-43D3-8B79-37D633B846F1}">
                  <asvg:svgBlip xmlns:asvg="http://schemas.microsoft.com/office/drawing/2016/SVG/main" r:embed="rId78"/>
                </a:ext>
              </a:extLst>
            </a:blip>
            <a:stretch>
              <a:fillRect l="0" t="0" r="0" b="0"/>
            </a:stretch>
          </a:blipFill>
        </p:spPr>
      </p:sp>
      <p:grpSp>
        <p:nvGrpSpPr>
          <p:cNvPr name="Group 120" id="120"/>
          <p:cNvGrpSpPr>
            <a:grpSpLocks noChangeAspect="true"/>
          </p:cNvGrpSpPr>
          <p:nvPr/>
        </p:nvGrpSpPr>
        <p:grpSpPr>
          <a:xfrm rot="0">
            <a:off x="1888836" y="5041344"/>
            <a:ext cx="274330" cy="293827"/>
            <a:chOff x="0" y="0"/>
            <a:chExt cx="365773" cy="391770"/>
          </a:xfrm>
        </p:grpSpPr>
        <p:sp>
          <p:nvSpPr>
            <p:cNvPr name="Freeform 121" id="121"/>
            <p:cNvSpPr/>
            <p:nvPr/>
          </p:nvSpPr>
          <p:spPr>
            <a:xfrm flipH="false" flipV="false" rot="0">
              <a:off x="0" y="0"/>
              <a:ext cx="365887" cy="391795"/>
            </a:xfrm>
            <a:custGeom>
              <a:avLst/>
              <a:gdLst/>
              <a:ahLst/>
              <a:cxnLst/>
              <a:rect r="r" b="b" t="t" l="l"/>
              <a:pathLst>
                <a:path h="391795" w="365887">
                  <a:moveTo>
                    <a:pt x="365760" y="145034"/>
                  </a:moveTo>
                  <a:cubicBezTo>
                    <a:pt x="365760" y="145034"/>
                    <a:pt x="360934" y="145415"/>
                    <a:pt x="353949" y="147320"/>
                  </a:cubicBezTo>
                  <a:cubicBezTo>
                    <a:pt x="350520" y="148209"/>
                    <a:pt x="346456" y="149479"/>
                    <a:pt x="342138" y="151257"/>
                  </a:cubicBezTo>
                  <a:cubicBezTo>
                    <a:pt x="339979" y="152019"/>
                    <a:pt x="337947" y="153289"/>
                    <a:pt x="335788" y="154305"/>
                  </a:cubicBezTo>
                  <a:cubicBezTo>
                    <a:pt x="333629" y="155321"/>
                    <a:pt x="331724" y="156718"/>
                    <a:pt x="329565" y="157988"/>
                  </a:cubicBezTo>
                  <a:cubicBezTo>
                    <a:pt x="327406" y="159385"/>
                    <a:pt x="325882" y="161290"/>
                    <a:pt x="323977" y="162814"/>
                  </a:cubicBezTo>
                  <a:cubicBezTo>
                    <a:pt x="322326" y="164592"/>
                    <a:pt x="320929" y="166624"/>
                    <a:pt x="319532" y="168402"/>
                  </a:cubicBezTo>
                  <a:cubicBezTo>
                    <a:pt x="318262" y="170307"/>
                    <a:pt x="317373" y="172339"/>
                    <a:pt x="316357" y="174244"/>
                  </a:cubicBezTo>
                  <a:cubicBezTo>
                    <a:pt x="315595" y="176149"/>
                    <a:pt x="314833" y="177927"/>
                    <a:pt x="314198" y="179705"/>
                  </a:cubicBezTo>
                  <a:cubicBezTo>
                    <a:pt x="311785" y="186690"/>
                    <a:pt x="311658" y="191516"/>
                    <a:pt x="311658" y="191516"/>
                  </a:cubicBezTo>
                  <a:lnTo>
                    <a:pt x="311658" y="191516"/>
                  </a:lnTo>
                  <a:cubicBezTo>
                    <a:pt x="311658" y="191516"/>
                    <a:pt x="312039" y="190373"/>
                    <a:pt x="312547" y="188341"/>
                  </a:cubicBezTo>
                  <a:cubicBezTo>
                    <a:pt x="313055" y="186309"/>
                    <a:pt x="314198" y="183515"/>
                    <a:pt x="315595" y="180340"/>
                  </a:cubicBezTo>
                  <a:cubicBezTo>
                    <a:pt x="316357" y="178689"/>
                    <a:pt x="317246" y="177038"/>
                    <a:pt x="318135" y="175133"/>
                  </a:cubicBezTo>
                  <a:cubicBezTo>
                    <a:pt x="319024" y="173228"/>
                    <a:pt x="320294" y="171704"/>
                    <a:pt x="321564" y="169799"/>
                  </a:cubicBezTo>
                  <a:cubicBezTo>
                    <a:pt x="322961" y="168148"/>
                    <a:pt x="324231" y="166243"/>
                    <a:pt x="325882" y="164719"/>
                  </a:cubicBezTo>
                  <a:cubicBezTo>
                    <a:pt x="327660" y="163322"/>
                    <a:pt x="329311" y="161544"/>
                    <a:pt x="331216" y="160401"/>
                  </a:cubicBezTo>
                  <a:cubicBezTo>
                    <a:pt x="333121" y="159258"/>
                    <a:pt x="335153" y="157607"/>
                    <a:pt x="337185" y="156591"/>
                  </a:cubicBezTo>
                  <a:cubicBezTo>
                    <a:pt x="339217" y="155575"/>
                    <a:pt x="341122" y="154305"/>
                    <a:pt x="343281" y="153543"/>
                  </a:cubicBezTo>
                  <a:cubicBezTo>
                    <a:pt x="345440" y="152781"/>
                    <a:pt x="347218" y="151638"/>
                    <a:pt x="349123" y="151003"/>
                  </a:cubicBezTo>
                  <a:cubicBezTo>
                    <a:pt x="351028" y="150368"/>
                    <a:pt x="352806" y="149479"/>
                    <a:pt x="354457" y="148971"/>
                  </a:cubicBezTo>
                  <a:cubicBezTo>
                    <a:pt x="361188" y="146558"/>
                    <a:pt x="365887" y="145288"/>
                    <a:pt x="365887" y="145288"/>
                  </a:cubicBezTo>
                  <a:close/>
                  <a:moveTo>
                    <a:pt x="279019" y="161671"/>
                  </a:moveTo>
                  <a:cubicBezTo>
                    <a:pt x="281686" y="168656"/>
                    <a:pt x="284226" y="175641"/>
                    <a:pt x="286258" y="182753"/>
                  </a:cubicBezTo>
                  <a:cubicBezTo>
                    <a:pt x="287401" y="186944"/>
                    <a:pt x="288544" y="191262"/>
                    <a:pt x="289052" y="195580"/>
                  </a:cubicBezTo>
                  <a:cubicBezTo>
                    <a:pt x="289179" y="199644"/>
                    <a:pt x="287147" y="203708"/>
                    <a:pt x="284734" y="207137"/>
                  </a:cubicBezTo>
                  <a:cubicBezTo>
                    <a:pt x="282321" y="210566"/>
                    <a:pt x="279146" y="213868"/>
                    <a:pt x="275971" y="216662"/>
                  </a:cubicBezTo>
                  <a:cubicBezTo>
                    <a:pt x="275844" y="216662"/>
                    <a:pt x="275844" y="216789"/>
                    <a:pt x="275717" y="216916"/>
                  </a:cubicBezTo>
                  <a:lnTo>
                    <a:pt x="275717" y="216916"/>
                  </a:lnTo>
                  <a:cubicBezTo>
                    <a:pt x="278003" y="197485"/>
                    <a:pt x="278892" y="180086"/>
                    <a:pt x="278892" y="164465"/>
                  </a:cubicBezTo>
                  <a:lnTo>
                    <a:pt x="278892" y="161544"/>
                  </a:lnTo>
                  <a:close/>
                  <a:moveTo>
                    <a:pt x="171958" y="171069"/>
                  </a:moveTo>
                  <a:lnTo>
                    <a:pt x="172212" y="171450"/>
                  </a:lnTo>
                  <a:cubicBezTo>
                    <a:pt x="174879" y="174625"/>
                    <a:pt x="185547" y="188849"/>
                    <a:pt x="185547" y="208661"/>
                  </a:cubicBezTo>
                  <a:lnTo>
                    <a:pt x="185547" y="210058"/>
                  </a:lnTo>
                  <a:lnTo>
                    <a:pt x="185547" y="210312"/>
                  </a:lnTo>
                  <a:cubicBezTo>
                    <a:pt x="185420" y="210693"/>
                    <a:pt x="185420" y="211074"/>
                    <a:pt x="185420" y="211582"/>
                  </a:cubicBezTo>
                  <a:lnTo>
                    <a:pt x="185420" y="211709"/>
                  </a:lnTo>
                  <a:cubicBezTo>
                    <a:pt x="185420" y="212090"/>
                    <a:pt x="185420" y="212598"/>
                    <a:pt x="185293" y="213106"/>
                  </a:cubicBezTo>
                  <a:lnTo>
                    <a:pt x="185293" y="213233"/>
                  </a:lnTo>
                  <a:cubicBezTo>
                    <a:pt x="185166" y="213741"/>
                    <a:pt x="185166" y="214122"/>
                    <a:pt x="185166" y="214630"/>
                  </a:cubicBezTo>
                  <a:lnTo>
                    <a:pt x="185166" y="214757"/>
                  </a:lnTo>
                  <a:cubicBezTo>
                    <a:pt x="183769" y="228854"/>
                    <a:pt x="178054" y="242062"/>
                    <a:pt x="174625" y="248920"/>
                  </a:cubicBezTo>
                  <a:lnTo>
                    <a:pt x="174498" y="249174"/>
                  </a:lnTo>
                  <a:cubicBezTo>
                    <a:pt x="174371" y="249428"/>
                    <a:pt x="174244" y="249809"/>
                    <a:pt x="174117" y="249936"/>
                  </a:cubicBezTo>
                  <a:cubicBezTo>
                    <a:pt x="173228" y="251587"/>
                    <a:pt x="172593" y="252730"/>
                    <a:pt x="172339" y="253238"/>
                  </a:cubicBezTo>
                  <a:lnTo>
                    <a:pt x="152019" y="253238"/>
                  </a:lnTo>
                  <a:cubicBezTo>
                    <a:pt x="155321" y="247777"/>
                    <a:pt x="165989" y="228473"/>
                    <a:pt x="165989" y="208534"/>
                  </a:cubicBezTo>
                  <a:cubicBezTo>
                    <a:pt x="165989" y="189484"/>
                    <a:pt x="155702" y="175641"/>
                    <a:pt x="151892" y="170942"/>
                  </a:cubicBezTo>
                  <a:close/>
                  <a:moveTo>
                    <a:pt x="47625" y="89662"/>
                  </a:moveTo>
                  <a:lnTo>
                    <a:pt x="205486" y="102870"/>
                  </a:lnTo>
                  <a:lnTo>
                    <a:pt x="206375" y="104267"/>
                  </a:lnTo>
                  <a:cubicBezTo>
                    <a:pt x="207010" y="105156"/>
                    <a:pt x="207645" y="106426"/>
                    <a:pt x="208407" y="107950"/>
                  </a:cubicBezTo>
                  <a:cubicBezTo>
                    <a:pt x="209423" y="109982"/>
                    <a:pt x="210566" y="112522"/>
                    <a:pt x="211455" y="115316"/>
                  </a:cubicBezTo>
                  <a:cubicBezTo>
                    <a:pt x="211582" y="115443"/>
                    <a:pt x="211582" y="115570"/>
                    <a:pt x="211582" y="115824"/>
                  </a:cubicBezTo>
                  <a:cubicBezTo>
                    <a:pt x="211582" y="116078"/>
                    <a:pt x="211582" y="115951"/>
                    <a:pt x="211582" y="116078"/>
                  </a:cubicBezTo>
                  <a:cubicBezTo>
                    <a:pt x="211582" y="116205"/>
                    <a:pt x="211709" y="116205"/>
                    <a:pt x="211709" y="116332"/>
                  </a:cubicBezTo>
                  <a:cubicBezTo>
                    <a:pt x="211709" y="116459"/>
                    <a:pt x="211709" y="116586"/>
                    <a:pt x="211836" y="116713"/>
                  </a:cubicBezTo>
                  <a:lnTo>
                    <a:pt x="211836" y="116840"/>
                  </a:lnTo>
                  <a:cubicBezTo>
                    <a:pt x="212217" y="118364"/>
                    <a:pt x="212471" y="119888"/>
                    <a:pt x="212725" y="121539"/>
                  </a:cubicBezTo>
                  <a:cubicBezTo>
                    <a:pt x="212852" y="122301"/>
                    <a:pt x="212852" y="124079"/>
                    <a:pt x="212852" y="126492"/>
                  </a:cubicBezTo>
                  <a:lnTo>
                    <a:pt x="212852" y="127127"/>
                  </a:lnTo>
                  <a:lnTo>
                    <a:pt x="212852" y="128651"/>
                  </a:lnTo>
                  <a:lnTo>
                    <a:pt x="212852" y="128651"/>
                  </a:lnTo>
                  <a:lnTo>
                    <a:pt x="212852" y="130302"/>
                  </a:lnTo>
                  <a:cubicBezTo>
                    <a:pt x="212725" y="130429"/>
                    <a:pt x="212725" y="130429"/>
                    <a:pt x="212725" y="130556"/>
                  </a:cubicBezTo>
                  <a:lnTo>
                    <a:pt x="212725" y="133731"/>
                  </a:lnTo>
                  <a:lnTo>
                    <a:pt x="212725" y="133858"/>
                  </a:lnTo>
                  <a:cubicBezTo>
                    <a:pt x="212344" y="149606"/>
                    <a:pt x="211328" y="177292"/>
                    <a:pt x="209931" y="204089"/>
                  </a:cubicBezTo>
                  <a:cubicBezTo>
                    <a:pt x="203835" y="194437"/>
                    <a:pt x="198247" y="184531"/>
                    <a:pt x="192786" y="174498"/>
                  </a:cubicBezTo>
                  <a:lnTo>
                    <a:pt x="193167" y="168402"/>
                  </a:lnTo>
                  <a:cubicBezTo>
                    <a:pt x="193294" y="166370"/>
                    <a:pt x="193802" y="164338"/>
                    <a:pt x="194056" y="162433"/>
                  </a:cubicBezTo>
                  <a:cubicBezTo>
                    <a:pt x="194310" y="160528"/>
                    <a:pt x="194945" y="158496"/>
                    <a:pt x="195453" y="156464"/>
                  </a:cubicBezTo>
                  <a:cubicBezTo>
                    <a:pt x="195961" y="154432"/>
                    <a:pt x="196850" y="152654"/>
                    <a:pt x="197612" y="150749"/>
                  </a:cubicBezTo>
                  <a:cubicBezTo>
                    <a:pt x="198374" y="148844"/>
                    <a:pt x="199517" y="147193"/>
                    <a:pt x="200406" y="145415"/>
                  </a:cubicBezTo>
                  <a:cubicBezTo>
                    <a:pt x="200914" y="144526"/>
                    <a:pt x="201676" y="143764"/>
                    <a:pt x="202184" y="143002"/>
                  </a:cubicBezTo>
                  <a:lnTo>
                    <a:pt x="204089" y="140589"/>
                  </a:lnTo>
                  <a:cubicBezTo>
                    <a:pt x="205486" y="139065"/>
                    <a:pt x="207137" y="137795"/>
                    <a:pt x="208534" y="136398"/>
                  </a:cubicBezTo>
                  <a:lnTo>
                    <a:pt x="208534" y="136398"/>
                  </a:lnTo>
                  <a:cubicBezTo>
                    <a:pt x="208407" y="136525"/>
                    <a:pt x="208280" y="136652"/>
                    <a:pt x="208026" y="136779"/>
                  </a:cubicBezTo>
                  <a:cubicBezTo>
                    <a:pt x="206629" y="138049"/>
                    <a:pt x="205105" y="139192"/>
                    <a:pt x="203962" y="140462"/>
                  </a:cubicBezTo>
                  <a:lnTo>
                    <a:pt x="202565" y="142240"/>
                  </a:lnTo>
                  <a:lnTo>
                    <a:pt x="202057" y="142875"/>
                  </a:lnTo>
                  <a:cubicBezTo>
                    <a:pt x="201422" y="143764"/>
                    <a:pt x="200660" y="144399"/>
                    <a:pt x="200279" y="145288"/>
                  </a:cubicBezTo>
                  <a:cubicBezTo>
                    <a:pt x="199263" y="147066"/>
                    <a:pt x="197993" y="148717"/>
                    <a:pt x="197358" y="150622"/>
                  </a:cubicBezTo>
                  <a:cubicBezTo>
                    <a:pt x="196723" y="152527"/>
                    <a:pt x="195707" y="154305"/>
                    <a:pt x="195199" y="156337"/>
                  </a:cubicBezTo>
                  <a:cubicBezTo>
                    <a:pt x="194691" y="158369"/>
                    <a:pt x="194056" y="160274"/>
                    <a:pt x="193802" y="162306"/>
                  </a:cubicBezTo>
                  <a:cubicBezTo>
                    <a:pt x="193548" y="164338"/>
                    <a:pt x="193040" y="166370"/>
                    <a:pt x="192913" y="168275"/>
                  </a:cubicBezTo>
                  <a:lnTo>
                    <a:pt x="192405" y="174371"/>
                  </a:lnTo>
                  <a:lnTo>
                    <a:pt x="192405" y="174498"/>
                  </a:lnTo>
                  <a:lnTo>
                    <a:pt x="192405" y="174498"/>
                  </a:lnTo>
                  <a:cubicBezTo>
                    <a:pt x="197866" y="185420"/>
                    <a:pt x="203708" y="196215"/>
                    <a:pt x="210058" y="206629"/>
                  </a:cubicBezTo>
                  <a:cubicBezTo>
                    <a:pt x="209931" y="207518"/>
                    <a:pt x="209931" y="208407"/>
                    <a:pt x="209931" y="209296"/>
                  </a:cubicBezTo>
                  <a:cubicBezTo>
                    <a:pt x="209677" y="214503"/>
                    <a:pt x="209423" y="219583"/>
                    <a:pt x="209169" y="224409"/>
                  </a:cubicBezTo>
                  <a:cubicBezTo>
                    <a:pt x="208534" y="236220"/>
                    <a:pt x="207899" y="247142"/>
                    <a:pt x="207391" y="256032"/>
                  </a:cubicBezTo>
                  <a:cubicBezTo>
                    <a:pt x="199009" y="258191"/>
                    <a:pt x="188976" y="259334"/>
                    <a:pt x="183261" y="259334"/>
                  </a:cubicBezTo>
                  <a:cubicBezTo>
                    <a:pt x="181991" y="259334"/>
                    <a:pt x="180975" y="259334"/>
                    <a:pt x="180213" y="259207"/>
                  </a:cubicBezTo>
                  <a:cubicBezTo>
                    <a:pt x="179451" y="259080"/>
                    <a:pt x="178816" y="258318"/>
                    <a:pt x="178181" y="256540"/>
                  </a:cubicBezTo>
                  <a:cubicBezTo>
                    <a:pt x="177546" y="254762"/>
                    <a:pt x="177165" y="252349"/>
                    <a:pt x="176784" y="249555"/>
                  </a:cubicBezTo>
                  <a:cubicBezTo>
                    <a:pt x="177165" y="248793"/>
                    <a:pt x="177546" y="247904"/>
                    <a:pt x="178054" y="247015"/>
                  </a:cubicBezTo>
                  <a:cubicBezTo>
                    <a:pt x="180975" y="240792"/>
                    <a:pt x="184785" y="231394"/>
                    <a:pt x="186563" y="220980"/>
                  </a:cubicBezTo>
                  <a:cubicBezTo>
                    <a:pt x="186690" y="219964"/>
                    <a:pt x="186944" y="218948"/>
                    <a:pt x="187071" y="218059"/>
                  </a:cubicBezTo>
                  <a:cubicBezTo>
                    <a:pt x="187071" y="218059"/>
                    <a:pt x="187071" y="217932"/>
                    <a:pt x="187198" y="217932"/>
                  </a:cubicBezTo>
                  <a:cubicBezTo>
                    <a:pt x="187325" y="217424"/>
                    <a:pt x="187325" y="217043"/>
                    <a:pt x="187325" y="216535"/>
                  </a:cubicBezTo>
                  <a:lnTo>
                    <a:pt x="187325" y="216408"/>
                  </a:lnTo>
                  <a:cubicBezTo>
                    <a:pt x="187325" y="215900"/>
                    <a:pt x="187452" y="215519"/>
                    <a:pt x="187452" y="214884"/>
                  </a:cubicBezTo>
                  <a:cubicBezTo>
                    <a:pt x="187579" y="214757"/>
                    <a:pt x="187579" y="214757"/>
                    <a:pt x="187579" y="214630"/>
                  </a:cubicBezTo>
                  <a:cubicBezTo>
                    <a:pt x="187579" y="214249"/>
                    <a:pt x="187579" y="213868"/>
                    <a:pt x="187706" y="213487"/>
                  </a:cubicBezTo>
                  <a:lnTo>
                    <a:pt x="187706" y="213233"/>
                  </a:lnTo>
                  <a:cubicBezTo>
                    <a:pt x="187833" y="212725"/>
                    <a:pt x="187833" y="212344"/>
                    <a:pt x="187833" y="211836"/>
                  </a:cubicBezTo>
                  <a:lnTo>
                    <a:pt x="187833" y="211582"/>
                  </a:lnTo>
                  <a:cubicBezTo>
                    <a:pt x="187833" y="211201"/>
                    <a:pt x="187833" y="210820"/>
                    <a:pt x="187833" y="210439"/>
                  </a:cubicBezTo>
                  <a:lnTo>
                    <a:pt x="187833" y="210058"/>
                  </a:lnTo>
                  <a:lnTo>
                    <a:pt x="187833" y="208661"/>
                  </a:lnTo>
                  <a:cubicBezTo>
                    <a:pt x="187833" y="187071"/>
                    <a:pt x="175768" y="172212"/>
                    <a:pt x="173609" y="169799"/>
                  </a:cubicBezTo>
                  <a:cubicBezTo>
                    <a:pt x="175133" y="163957"/>
                    <a:pt x="182118" y="156591"/>
                    <a:pt x="182118" y="141097"/>
                  </a:cubicBezTo>
                  <a:cubicBezTo>
                    <a:pt x="182118" y="132969"/>
                    <a:pt x="180340" y="125984"/>
                    <a:pt x="177673" y="121031"/>
                  </a:cubicBezTo>
                  <a:cubicBezTo>
                    <a:pt x="175006" y="116078"/>
                    <a:pt x="171704" y="113030"/>
                    <a:pt x="168021" y="113030"/>
                  </a:cubicBezTo>
                  <a:cubicBezTo>
                    <a:pt x="165735" y="113030"/>
                    <a:pt x="146304" y="111252"/>
                    <a:pt x="124333" y="109347"/>
                  </a:cubicBezTo>
                  <a:cubicBezTo>
                    <a:pt x="102362" y="107442"/>
                    <a:pt x="77470" y="105664"/>
                    <a:pt x="64008" y="105664"/>
                  </a:cubicBezTo>
                  <a:cubicBezTo>
                    <a:pt x="61087" y="105664"/>
                    <a:pt x="58674" y="105664"/>
                    <a:pt x="56896" y="105918"/>
                  </a:cubicBezTo>
                  <a:cubicBezTo>
                    <a:pt x="56007" y="105918"/>
                    <a:pt x="55372" y="106045"/>
                    <a:pt x="54737" y="106299"/>
                  </a:cubicBezTo>
                  <a:cubicBezTo>
                    <a:pt x="54102" y="106553"/>
                    <a:pt x="53594" y="106680"/>
                    <a:pt x="53340" y="107442"/>
                  </a:cubicBezTo>
                  <a:cubicBezTo>
                    <a:pt x="52451" y="109728"/>
                    <a:pt x="47625" y="120269"/>
                    <a:pt x="42799" y="132080"/>
                  </a:cubicBezTo>
                  <a:cubicBezTo>
                    <a:pt x="37973" y="143891"/>
                    <a:pt x="33401" y="156718"/>
                    <a:pt x="33147" y="164211"/>
                  </a:cubicBezTo>
                  <a:lnTo>
                    <a:pt x="33147" y="165481"/>
                  </a:lnTo>
                  <a:cubicBezTo>
                    <a:pt x="33147" y="172339"/>
                    <a:pt x="35433" y="178181"/>
                    <a:pt x="37719" y="184277"/>
                  </a:cubicBezTo>
                  <a:cubicBezTo>
                    <a:pt x="40005" y="190373"/>
                    <a:pt x="42164" y="196596"/>
                    <a:pt x="42164" y="204470"/>
                  </a:cubicBezTo>
                  <a:lnTo>
                    <a:pt x="42164" y="205232"/>
                  </a:lnTo>
                  <a:cubicBezTo>
                    <a:pt x="41910" y="222631"/>
                    <a:pt x="38735" y="232537"/>
                    <a:pt x="35687" y="238633"/>
                  </a:cubicBezTo>
                  <a:cubicBezTo>
                    <a:pt x="32512" y="244729"/>
                    <a:pt x="29210" y="246888"/>
                    <a:pt x="28067" y="249428"/>
                  </a:cubicBezTo>
                  <a:lnTo>
                    <a:pt x="27686" y="249682"/>
                  </a:lnTo>
                  <a:cubicBezTo>
                    <a:pt x="27432" y="249809"/>
                    <a:pt x="26924" y="249809"/>
                    <a:pt x="26289" y="249809"/>
                  </a:cubicBezTo>
                  <a:cubicBezTo>
                    <a:pt x="24003" y="249809"/>
                    <a:pt x="19939" y="248920"/>
                    <a:pt x="16002" y="247650"/>
                  </a:cubicBezTo>
                  <a:cubicBezTo>
                    <a:pt x="18669" y="238252"/>
                    <a:pt x="21082" y="228219"/>
                    <a:pt x="22352" y="218567"/>
                  </a:cubicBezTo>
                  <a:cubicBezTo>
                    <a:pt x="22606" y="216662"/>
                    <a:pt x="22733" y="214884"/>
                    <a:pt x="22733" y="212979"/>
                  </a:cubicBezTo>
                  <a:cubicBezTo>
                    <a:pt x="22733" y="201422"/>
                    <a:pt x="18542" y="190754"/>
                    <a:pt x="17653" y="188722"/>
                  </a:cubicBezTo>
                  <a:cubicBezTo>
                    <a:pt x="19177" y="183642"/>
                    <a:pt x="38100" y="122555"/>
                    <a:pt x="48006" y="90043"/>
                  </a:cubicBezTo>
                  <a:close/>
                  <a:moveTo>
                    <a:pt x="329311" y="280035"/>
                  </a:moveTo>
                  <a:cubicBezTo>
                    <a:pt x="329311" y="280035"/>
                    <a:pt x="327025" y="280670"/>
                    <a:pt x="323596" y="281813"/>
                  </a:cubicBezTo>
                  <a:cubicBezTo>
                    <a:pt x="321945" y="282448"/>
                    <a:pt x="319913" y="282956"/>
                    <a:pt x="317754" y="283718"/>
                  </a:cubicBezTo>
                  <a:cubicBezTo>
                    <a:pt x="315595" y="284480"/>
                    <a:pt x="313436" y="285369"/>
                    <a:pt x="311150" y="285750"/>
                  </a:cubicBezTo>
                  <a:cubicBezTo>
                    <a:pt x="308864" y="286385"/>
                    <a:pt x="306578" y="287020"/>
                    <a:pt x="304292" y="287655"/>
                  </a:cubicBezTo>
                  <a:cubicBezTo>
                    <a:pt x="302006" y="288290"/>
                    <a:pt x="299974" y="288671"/>
                    <a:pt x="298323" y="289687"/>
                  </a:cubicBezTo>
                  <a:cubicBezTo>
                    <a:pt x="296672" y="290576"/>
                    <a:pt x="295402" y="291338"/>
                    <a:pt x="294640" y="292227"/>
                  </a:cubicBezTo>
                  <a:cubicBezTo>
                    <a:pt x="294005" y="292735"/>
                    <a:pt x="293751" y="293243"/>
                    <a:pt x="293624" y="293370"/>
                  </a:cubicBezTo>
                  <a:lnTo>
                    <a:pt x="293624" y="293370"/>
                  </a:lnTo>
                  <a:cubicBezTo>
                    <a:pt x="293751" y="293243"/>
                    <a:pt x="294259" y="292989"/>
                    <a:pt x="295021" y="292481"/>
                  </a:cubicBezTo>
                  <a:cubicBezTo>
                    <a:pt x="295529" y="292354"/>
                    <a:pt x="295910" y="291846"/>
                    <a:pt x="296672" y="291719"/>
                  </a:cubicBezTo>
                  <a:cubicBezTo>
                    <a:pt x="297434" y="291592"/>
                    <a:pt x="298196" y="291338"/>
                    <a:pt x="298958" y="291084"/>
                  </a:cubicBezTo>
                  <a:cubicBezTo>
                    <a:pt x="300482" y="290449"/>
                    <a:pt x="302768" y="290449"/>
                    <a:pt x="304927" y="289941"/>
                  </a:cubicBezTo>
                  <a:cubicBezTo>
                    <a:pt x="307086" y="289433"/>
                    <a:pt x="309499" y="288925"/>
                    <a:pt x="311912" y="288417"/>
                  </a:cubicBezTo>
                  <a:cubicBezTo>
                    <a:pt x="314325" y="287909"/>
                    <a:pt x="316611" y="286766"/>
                    <a:pt x="318770" y="286004"/>
                  </a:cubicBezTo>
                  <a:cubicBezTo>
                    <a:pt x="320929" y="285242"/>
                    <a:pt x="322834" y="284226"/>
                    <a:pt x="324485" y="283337"/>
                  </a:cubicBezTo>
                  <a:cubicBezTo>
                    <a:pt x="327660" y="281686"/>
                    <a:pt x="329692" y="280162"/>
                    <a:pt x="329692" y="280162"/>
                  </a:cubicBezTo>
                  <a:close/>
                  <a:moveTo>
                    <a:pt x="293370" y="293370"/>
                  </a:moveTo>
                  <a:lnTo>
                    <a:pt x="293243" y="293497"/>
                  </a:lnTo>
                  <a:lnTo>
                    <a:pt x="293243" y="293497"/>
                  </a:lnTo>
                  <a:cubicBezTo>
                    <a:pt x="293243" y="293497"/>
                    <a:pt x="293370" y="293497"/>
                    <a:pt x="293370" y="293370"/>
                  </a:cubicBezTo>
                  <a:close/>
                  <a:moveTo>
                    <a:pt x="296672" y="0"/>
                  </a:moveTo>
                  <a:cubicBezTo>
                    <a:pt x="296672" y="0"/>
                    <a:pt x="291846" y="4191"/>
                    <a:pt x="284988" y="11049"/>
                  </a:cubicBezTo>
                  <a:cubicBezTo>
                    <a:pt x="281813" y="14605"/>
                    <a:pt x="278003" y="18923"/>
                    <a:pt x="274066" y="23495"/>
                  </a:cubicBezTo>
                  <a:cubicBezTo>
                    <a:pt x="272415" y="26035"/>
                    <a:pt x="270637" y="28575"/>
                    <a:pt x="268859" y="31115"/>
                  </a:cubicBezTo>
                  <a:cubicBezTo>
                    <a:pt x="267081" y="33655"/>
                    <a:pt x="264922" y="36322"/>
                    <a:pt x="263779" y="39497"/>
                  </a:cubicBezTo>
                  <a:lnTo>
                    <a:pt x="261874" y="44069"/>
                  </a:lnTo>
                  <a:cubicBezTo>
                    <a:pt x="261493" y="45720"/>
                    <a:pt x="261239" y="47244"/>
                    <a:pt x="260858" y="48768"/>
                  </a:cubicBezTo>
                  <a:cubicBezTo>
                    <a:pt x="260096" y="51943"/>
                    <a:pt x="259715" y="55118"/>
                    <a:pt x="259461" y="58166"/>
                  </a:cubicBezTo>
                  <a:cubicBezTo>
                    <a:pt x="259334" y="58420"/>
                    <a:pt x="259334" y="58674"/>
                    <a:pt x="259334" y="58801"/>
                  </a:cubicBezTo>
                  <a:cubicBezTo>
                    <a:pt x="257175" y="55372"/>
                    <a:pt x="254000" y="51689"/>
                    <a:pt x="249809" y="48641"/>
                  </a:cubicBezTo>
                  <a:cubicBezTo>
                    <a:pt x="246761" y="46482"/>
                    <a:pt x="241427" y="45212"/>
                    <a:pt x="236220" y="44323"/>
                  </a:cubicBezTo>
                  <a:cubicBezTo>
                    <a:pt x="231013" y="43434"/>
                    <a:pt x="226187" y="43180"/>
                    <a:pt x="224282" y="43180"/>
                  </a:cubicBezTo>
                  <a:cubicBezTo>
                    <a:pt x="224282" y="43180"/>
                    <a:pt x="224155" y="43180"/>
                    <a:pt x="224155" y="43180"/>
                  </a:cubicBezTo>
                  <a:cubicBezTo>
                    <a:pt x="222250" y="43180"/>
                    <a:pt x="220980" y="44196"/>
                    <a:pt x="220472" y="45212"/>
                  </a:cubicBezTo>
                  <a:cubicBezTo>
                    <a:pt x="219964" y="46228"/>
                    <a:pt x="219837" y="47244"/>
                    <a:pt x="219710" y="47498"/>
                  </a:cubicBezTo>
                  <a:lnTo>
                    <a:pt x="219710" y="48133"/>
                  </a:lnTo>
                  <a:lnTo>
                    <a:pt x="223647" y="50927"/>
                  </a:lnTo>
                  <a:cubicBezTo>
                    <a:pt x="224282" y="51562"/>
                    <a:pt x="227838" y="55118"/>
                    <a:pt x="231267" y="58674"/>
                  </a:cubicBezTo>
                  <a:cubicBezTo>
                    <a:pt x="233299" y="60706"/>
                    <a:pt x="235204" y="62738"/>
                    <a:pt x="236728" y="64516"/>
                  </a:cubicBezTo>
                  <a:cubicBezTo>
                    <a:pt x="237490" y="65405"/>
                    <a:pt x="238125" y="66040"/>
                    <a:pt x="238506" y="66675"/>
                  </a:cubicBezTo>
                  <a:lnTo>
                    <a:pt x="239141" y="67437"/>
                  </a:lnTo>
                  <a:lnTo>
                    <a:pt x="239268" y="67564"/>
                  </a:lnTo>
                  <a:lnTo>
                    <a:pt x="239268" y="67691"/>
                  </a:lnTo>
                  <a:cubicBezTo>
                    <a:pt x="239395" y="67818"/>
                    <a:pt x="239395" y="68580"/>
                    <a:pt x="239395" y="69469"/>
                  </a:cubicBezTo>
                  <a:cubicBezTo>
                    <a:pt x="239395" y="72771"/>
                    <a:pt x="239014" y="79502"/>
                    <a:pt x="238633" y="85598"/>
                  </a:cubicBezTo>
                  <a:cubicBezTo>
                    <a:pt x="238252" y="91567"/>
                    <a:pt x="237871" y="97155"/>
                    <a:pt x="237490" y="98425"/>
                  </a:cubicBezTo>
                  <a:lnTo>
                    <a:pt x="237236" y="98552"/>
                  </a:lnTo>
                  <a:cubicBezTo>
                    <a:pt x="236093" y="99060"/>
                    <a:pt x="233553" y="99441"/>
                    <a:pt x="230251" y="99822"/>
                  </a:cubicBezTo>
                  <a:cubicBezTo>
                    <a:pt x="225552" y="100330"/>
                    <a:pt x="219329" y="100457"/>
                    <a:pt x="214503" y="100711"/>
                  </a:cubicBezTo>
                  <a:cubicBezTo>
                    <a:pt x="210693" y="100838"/>
                    <a:pt x="207645" y="100838"/>
                    <a:pt x="206375" y="100838"/>
                  </a:cubicBezTo>
                  <a:lnTo>
                    <a:pt x="46101" y="87630"/>
                  </a:lnTo>
                  <a:lnTo>
                    <a:pt x="45974" y="88392"/>
                  </a:lnTo>
                  <a:cubicBezTo>
                    <a:pt x="40894" y="105283"/>
                    <a:pt x="33147" y="130302"/>
                    <a:pt x="26797" y="151003"/>
                  </a:cubicBezTo>
                  <a:cubicBezTo>
                    <a:pt x="23622" y="161417"/>
                    <a:pt x="20828" y="170688"/>
                    <a:pt x="18669" y="177419"/>
                  </a:cubicBezTo>
                  <a:cubicBezTo>
                    <a:pt x="16510" y="184150"/>
                    <a:pt x="15367" y="188341"/>
                    <a:pt x="15367" y="188341"/>
                  </a:cubicBezTo>
                  <a:lnTo>
                    <a:pt x="15240" y="188722"/>
                  </a:lnTo>
                  <a:lnTo>
                    <a:pt x="15367" y="189103"/>
                  </a:lnTo>
                  <a:cubicBezTo>
                    <a:pt x="15367" y="189103"/>
                    <a:pt x="15748" y="189865"/>
                    <a:pt x="16129" y="191135"/>
                  </a:cubicBezTo>
                  <a:cubicBezTo>
                    <a:pt x="17526" y="194945"/>
                    <a:pt x="20320" y="203835"/>
                    <a:pt x="20320" y="212979"/>
                  </a:cubicBezTo>
                  <a:cubicBezTo>
                    <a:pt x="20320" y="214757"/>
                    <a:pt x="20193" y="216535"/>
                    <a:pt x="19939" y="218313"/>
                  </a:cubicBezTo>
                  <a:cubicBezTo>
                    <a:pt x="18542" y="228219"/>
                    <a:pt x="16129" y="238633"/>
                    <a:pt x="13462" y="248158"/>
                  </a:cubicBezTo>
                  <a:lnTo>
                    <a:pt x="13208" y="249047"/>
                  </a:lnTo>
                  <a:lnTo>
                    <a:pt x="14097" y="249301"/>
                  </a:lnTo>
                  <a:cubicBezTo>
                    <a:pt x="18542" y="250698"/>
                    <a:pt x="22860" y="251841"/>
                    <a:pt x="25908" y="251841"/>
                  </a:cubicBezTo>
                  <a:cubicBezTo>
                    <a:pt x="26670" y="251841"/>
                    <a:pt x="27305" y="251841"/>
                    <a:pt x="28067" y="251587"/>
                  </a:cubicBezTo>
                  <a:cubicBezTo>
                    <a:pt x="28829" y="251333"/>
                    <a:pt x="29337" y="250952"/>
                    <a:pt x="29591" y="250317"/>
                  </a:cubicBezTo>
                  <a:cubicBezTo>
                    <a:pt x="30226" y="248666"/>
                    <a:pt x="33782" y="245999"/>
                    <a:pt x="37084" y="239649"/>
                  </a:cubicBezTo>
                  <a:cubicBezTo>
                    <a:pt x="40386" y="233299"/>
                    <a:pt x="43561" y="223012"/>
                    <a:pt x="43942" y="205359"/>
                  </a:cubicBezTo>
                  <a:lnTo>
                    <a:pt x="43942" y="204597"/>
                  </a:lnTo>
                  <a:cubicBezTo>
                    <a:pt x="43942" y="196342"/>
                    <a:pt x="41656" y="189738"/>
                    <a:pt x="39370" y="183769"/>
                  </a:cubicBezTo>
                  <a:cubicBezTo>
                    <a:pt x="37084" y="177800"/>
                    <a:pt x="34925" y="172085"/>
                    <a:pt x="34925" y="165735"/>
                  </a:cubicBezTo>
                  <a:lnTo>
                    <a:pt x="34925" y="164465"/>
                  </a:lnTo>
                  <a:cubicBezTo>
                    <a:pt x="35179" y="157734"/>
                    <a:pt x="39751" y="144780"/>
                    <a:pt x="44450" y="133096"/>
                  </a:cubicBezTo>
                  <a:cubicBezTo>
                    <a:pt x="49149" y="121412"/>
                    <a:pt x="53848" y="111379"/>
                    <a:pt x="54864" y="108585"/>
                  </a:cubicBezTo>
                  <a:lnTo>
                    <a:pt x="54864" y="108585"/>
                  </a:lnTo>
                  <a:cubicBezTo>
                    <a:pt x="55118" y="108458"/>
                    <a:pt x="56261" y="108204"/>
                    <a:pt x="57658" y="108077"/>
                  </a:cubicBezTo>
                  <a:cubicBezTo>
                    <a:pt x="59182" y="107950"/>
                    <a:pt x="61341" y="107823"/>
                    <a:pt x="63881" y="107823"/>
                  </a:cubicBezTo>
                  <a:cubicBezTo>
                    <a:pt x="77216" y="107823"/>
                    <a:pt x="101981" y="109728"/>
                    <a:pt x="123952" y="111506"/>
                  </a:cubicBezTo>
                  <a:cubicBezTo>
                    <a:pt x="145923" y="113284"/>
                    <a:pt x="165227" y="115189"/>
                    <a:pt x="167767" y="115189"/>
                  </a:cubicBezTo>
                  <a:cubicBezTo>
                    <a:pt x="167767" y="115189"/>
                    <a:pt x="167767" y="115189"/>
                    <a:pt x="167894" y="115189"/>
                  </a:cubicBezTo>
                  <a:cubicBezTo>
                    <a:pt x="170180" y="115189"/>
                    <a:pt x="173355" y="117602"/>
                    <a:pt x="175641" y="122174"/>
                  </a:cubicBezTo>
                  <a:cubicBezTo>
                    <a:pt x="177927" y="126746"/>
                    <a:pt x="179832" y="133477"/>
                    <a:pt x="179832" y="141224"/>
                  </a:cubicBezTo>
                  <a:cubicBezTo>
                    <a:pt x="179832" y="156083"/>
                    <a:pt x="173355" y="162560"/>
                    <a:pt x="171450" y="169291"/>
                  </a:cubicBezTo>
                  <a:lnTo>
                    <a:pt x="147320" y="169291"/>
                  </a:lnTo>
                  <a:lnTo>
                    <a:pt x="148971" y="170942"/>
                  </a:lnTo>
                  <a:lnTo>
                    <a:pt x="149606" y="171704"/>
                  </a:lnTo>
                  <a:cubicBezTo>
                    <a:pt x="152400" y="174879"/>
                    <a:pt x="164084" y="189103"/>
                    <a:pt x="164084" y="208915"/>
                  </a:cubicBezTo>
                  <a:cubicBezTo>
                    <a:pt x="164084" y="220345"/>
                    <a:pt x="160528" y="231648"/>
                    <a:pt x="156845" y="240030"/>
                  </a:cubicBezTo>
                  <a:cubicBezTo>
                    <a:pt x="155067" y="244221"/>
                    <a:pt x="153162" y="247777"/>
                    <a:pt x="151765" y="250190"/>
                  </a:cubicBezTo>
                  <a:cubicBezTo>
                    <a:pt x="150368" y="252603"/>
                    <a:pt x="149479" y="254000"/>
                    <a:pt x="149479" y="254000"/>
                  </a:cubicBezTo>
                  <a:lnTo>
                    <a:pt x="148463" y="255524"/>
                  </a:lnTo>
                  <a:lnTo>
                    <a:pt x="173482" y="255524"/>
                  </a:lnTo>
                  <a:lnTo>
                    <a:pt x="173736" y="255016"/>
                  </a:lnTo>
                  <a:cubicBezTo>
                    <a:pt x="173736" y="255016"/>
                    <a:pt x="174244" y="254254"/>
                    <a:pt x="175006" y="252857"/>
                  </a:cubicBezTo>
                  <a:cubicBezTo>
                    <a:pt x="175260" y="254635"/>
                    <a:pt x="175641" y="256159"/>
                    <a:pt x="176149" y="257556"/>
                  </a:cubicBezTo>
                  <a:cubicBezTo>
                    <a:pt x="176784" y="259588"/>
                    <a:pt x="177927" y="261112"/>
                    <a:pt x="179832" y="261366"/>
                  </a:cubicBezTo>
                  <a:cubicBezTo>
                    <a:pt x="180721" y="261493"/>
                    <a:pt x="181864" y="261620"/>
                    <a:pt x="183261" y="261620"/>
                  </a:cubicBezTo>
                  <a:cubicBezTo>
                    <a:pt x="189230" y="261620"/>
                    <a:pt x="198882" y="260477"/>
                    <a:pt x="207264" y="258318"/>
                  </a:cubicBezTo>
                  <a:lnTo>
                    <a:pt x="207264" y="258318"/>
                  </a:lnTo>
                  <a:cubicBezTo>
                    <a:pt x="206629" y="268605"/>
                    <a:pt x="205994" y="275844"/>
                    <a:pt x="205740" y="277368"/>
                  </a:cubicBezTo>
                  <a:cubicBezTo>
                    <a:pt x="205105" y="280035"/>
                    <a:pt x="203962" y="290195"/>
                    <a:pt x="202565" y="303149"/>
                  </a:cubicBezTo>
                  <a:cubicBezTo>
                    <a:pt x="184658" y="301498"/>
                    <a:pt x="160147" y="301117"/>
                    <a:pt x="141351" y="301117"/>
                  </a:cubicBezTo>
                  <a:cubicBezTo>
                    <a:pt x="127508" y="301117"/>
                    <a:pt x="116840" y="301244"/>
                    <a:pt x="114173" y="301244"/>
                  </a:cubicBezTo>
                  <a:lnTo>
                    <a:pt x="113538" y="301244"/>
                  </a:lnTo>
                  <a:lnTo>
                    <a:pt x="113538" y="301879"/>
                  </a:lnTo>
                  <a:lnTo>
                    <a:pt x="113411" y="301752"/>
                  </a:lnTo>
                  <a:lnTo>
                    <a:pt x="113538" y="301244"/>
                  </a:lnTo>
                  <a:lnTo>
                    <a:pt x="113538" y="301244"/>
                  </a:lnTo>
                  <a:lnTo>
                    <a:pt x="113411" y="301625"/>
                  </a:lnTo>
                  <a:lnTo>
                    <a:pt x="113411" y="301244"/>
                  </a:lnTo>
                  <a:lnTo>
                    <a:pt x="113157" y="301244"/>
                  </a:lnTo>
                  <a:lnTo>
                    <a:pt x="0" y="301879"/>
                  </a:lnTo>
                  <a:lnTo>
                    <a:pt x="0" y="389763"/>
                  </a:lnTo>
                  <a:cubicBezTo>
                    <a:pt x="18161" y="391033"/>
                    <a:pt x="40894" y="391795"/>
                    <a:pt x="69342" y="391795"/>
                  </a:cubicBezTo>
                  <a:lnTo>
                    <a:pt x="81915" y="391795"/>
                  </a:lnTo>
                  <a:cubicBezTo>
                    <a:pt x="131826" y="391414"/>
                    <a:pt x="168656" y="381127"/>
                    <a:pt x="195707" y="365506"/>
                  </a:cubicBezTo>
                  <a:lnTo>
                    <a:pt x="195707" y="365633"/>
                  </a:lnTo>
                  <a:lnTo>
                    <a:pt x="197358" y="364617"/>
                  </a:lnTo>
                  <a:cubicBezTo>
                    <a:pt x="236093" y="341630"/>
                    <a:pt x="254889" y="307594"/>
                    <a:pt x="264541" y="276098"/>
                  </a:cubicBezTo>
                  <a:lnTo>
                    <a:pt x="264541" y="275971"/>
                  </a:lnTo>
                  <a:cubicBezTo>
                    <a:pt x="267335" y="263652"/>
                    <a:pt x="270129" y="250952"/>
                    <a:pt x="272923" y="238252"/>
                  </a:cubicBezTo>
                  <a:lnTo>
                    <a:pt x="271907" y="237998"/>
                  </a:lnTo>
                  <a:lnTo>
                    <a:pt x="272923" y="238125"/>
                  </a:lnTo>
                  <a:cubicBezTo>
                    <a:pt x="273812" y="231775"/>
                    <a:pt x="274574" y="225933"/>
                    <a:pt x="275209" y="220599"/>
                  </a:cubicBezTo>
                  <a:cubicBezTo>
                    <a:pt x="275971" y="219964"/>
                    <a:pt x="276733" y="219202"/>
                    <a:pt x="277622" y="218567"/>
                  </a:cubicBezTo>
                  <a:cubicBezTo>
                    <a:pt x="281051" y="215519"/>
                    <a:pt x="284226" y="212344"/>
                    <a:pt x="286766" y="208407"/>
                  </a:cubicBezTo>
                  <a:cubicBezTo>
                    <a:pt x="289306" y="204470"/>
                    <a:pt x="291465" y="200279"/>
                    <a:pt x="291211" y="195326"/>
                  </a:cubicBezTo>
                  <a:cubicBezTo>
                    <a:pt x="290703" y="190754"/>
                    <a:pt x="289433" y="186436"/>
                    <a:pt x="288036" y="181991"/>
                  </a:cubicBezTo>
                  <a:cubicBezTo>
                    <a:pt x="285369" y="173609"/>
                    <a:pt x="282067" y="165481"/>
                    <a:pt x="278638" y="157353"/>
                  </a:cubicBezTo>
                  <a:cubicBezTo>
                    <a:pt x="277622" y="101854"/>
                    <a:pt x="265049" y="73406"/>
                    <a:pt x="264414" y="72136"/>
                  </a:cubicBezTo>
                  <a:cubicBezTo>
                    <a:pt x="264287" y="71120"/>
                    <a:pt x="263525" y="67183"/>
                    <a:pt x="261112" y="62357"/>
                  </a:cubicBezTo>
                  <a:cubicBezTo>
                    <a:pt x="261239" y="61087"/>
                    <a:pt x="261366" y="59690"/>
                    <a:pt x="261493" y="58420"/>
                  </a:cubicBezTo>
                  <a:cubicBezTo>
                    <a:pt x="261747" y="55499"/>
                    <a:pt x="262128" y="52451"/>
                    <a:pt x="263017" y="49403"/>
                  </a:cubicBezTo>
                  <a:cubicBezTo>
                    <a:pt x="263398" y="47879"/>
                    <a:pt x="263652" y="46355"/>
                    <a:pt x="264160" y="44958"/>
                  </a:cubicBezTo>
                  <a:lnTo>
                    <a:pt x="265938" y="40640"/>
                  </a:lnTo>
                  <a:cubicBezTo>
                    <a:pt x="266700" y="37719"/>
                    <a:pt x="268859" y="35306"/>
                    <a:pt x="270510" y="32512"/>
                  </a:cubicBezTo>
                  <a:cubicBezTo>
                    <a:pt x="272288" y="29845"/>
                    <a:pt x="273939" y="27305"/>
                    <a:pt x="275590" y="24765"/>
                  </a:cubicBezTo>
                  <a:cubicBezTo>
                    <a:pt x="279273" y="20193"/>
                    <a:pt x="282829" y="15748"/>
                    <a:pt x="285750" y="12065"/>
                  </a:cubicBezTo>
                  <a:cubicBezTo>
                    <a:pt x="288925" y="8509"/>
                    <a:pt x="291465" y="5334"/>
                    <a:pt x="293243" y="3302"/>
                  </a:cubicBezTo>
                  <a:cubicBezTo>
                    <a:pt x="295021" y="1270"/>
                    <a:pt x="296164" y="0"/>
                    <a:pt x="296164" y="0"/>
                  </a:cubicBezTo>
                  <a:close/>
                </a:path>
              </a:pathLst>
            </a:custGeom>
            <a:blipFill>
              <a:blip r:embed="rId79"/>
              <a:stretch>
                <a:fillRect l="-499" t="-609" r="-454" b="-625"/>
              </a:stretch>
            </a:blipFill>
          </p:spPr>
        </p:sp>
      </p:grpSp>
      <p:grpSp>
        <p:nvGrpSpPr>
          <p:cNvPr name="Group 122" id="122"/>
          <p:cNvGrpSpPr>
            <a:grpSpLocks noChangeAspect="true"/>
          </p:cNvGrpSpPr>
          <p:nvPr/>
        </p:nvGrpSpPr>
        <p:grpSpPr>
          <a:xfrm rot="0">
            <a:off x="1721587" y="5207765"/>
            <a:ext cx="167249" cy="226819"/>
            <a:chOff x="0" y="0"/>
            <a:chExt cx="222999" cy="302425"/>
          </a:xfrm>
        </p:grpSpPr>
        <p:sp>
          <p:nvSpPr>
            <p:cNvPr name="Freeform 123" id="123"/>
            <p:cNvSpPr/>
            <p:nvPr/>
          </p:nvSpPr>
          <p:spPr>
            <a:xfrm flipH="false" flipV="false" rot="0">
              <a:off x="0" y="0"/>
              <a:ext cx="223393" cy="302768"/>
            </a:xfrm>
            <a:custGeom>
              <a:avLst/>
              <a:gdLst/>
              <a:ahLst/>
              <a:cxnLst/>
              <a:rect r="r" b="b" t="t" l="l"/>
              <a:pathLst>
                <a:path h="302768" w="223393">
                  <a:moveTo>
                    <a:pt x="137160" y="0"/>
                  </a:moveTo>
                  <a:cubicBezTo>
                    <a:pt x="137160" y="0"/>
                    <a:pt x="135001" y="508"/>
                    <a:pt x="131318" y="1397"/>
                  </a:cubicBezTo>
                  <a:cubicBezTo>
                    <a:pt x="127635" y="2286"/>
                    <a:pt x="122428" y="3810"/>
                    <a:pt x="116078" y="4953"/>
                  </a:cubicBezTo>
                  <a:cubicBezTo>
                    <a:pt x="109728" y="6096"/>
                    <a:pt x="102235" y="7493"/>
                    <a:pt x="94234" y="8636"/>
                  </a:cubicBezTo>
                  <a:cubicBezTo>
                    <a:pt x="86233" y="9779"/>
                    <a:pt x="77597" y="11049"/>
                    <a:pt x="68961" y="11811"/>
                  </a:cubicBezTo>
                  <a:cubicBezTo>
                    <a:pt x="60452" y="12827"/>
                    <a:pt x="51816" y="13843"/>
                    <a:pt x="43688" y="14605"/>
                  </a:cubicBezTo>
                  <a:cubicBezTo>
                    <a:pt x="35687" y="15494"/>
                    <a:pt x="28067" y="16129"/>
                    <a:pt x="21590" y="16764"/>
                  </a:cubicBezTo>
                  <a:cubicBezTo>
                    <a:pt x="8636" y="17907"/>
                    <a:pt x="0" y="18796"/>
                    <a:pt x="0" y="18796"/>
                  </a:cubicBezTo>
                  <a:lnTo>
                    <a:pt x="889" y="18796"/>
                  </a:lnTo>
                  <a:cubicBezTo>
                    <a:pt x="3429" y="18796"/>
                    <a:pt x="11176" y="18669"/>
                    <a:pt x="21844" y="18288"/>
                  </a:cubicBezTo>
                  <a:cubicBezTo>
                    <a:pt x="34671" y="17780"/>
                    <a:pt x="52070" y="16510"/>
                    <a:pt x="69342" y="14478"/>
                  </a:cubicBezTo>
                  <a:cubicBezTo>
                    <a:pt x="77978" y="13716"/>
                    <a:pt x="86487" y="12065"/>
                    <a:pt x="94615" y="10922"/>
                  </a:cubicBezTo>
                  <a:cubicBezTo>
                    <a:pt x="102743" y="9779"/>
                    <a:pt x="109982" y="7747"/>
                    <a:pt x="116332" y="6477"/>
                  </a:cubicBezTo>
                  <a:cubicBezTo>
                    <a:pt x="119507" y="5842"/>
                    <a:pt x="122301" y="4953"/>
                    <a:pt x="124841" y="4064"/>
                  </a:cubicBezTo>
                  <a:cubicBezTo>
                    <a:pt x="127381" y="3175"/>
                    <a:pt x="129540" y="2540"/>
                    <a:pt x="131318" y="1905"/>
                  </a:cubicBezTo>
                  <a:cubicBezTo>
                    <a:pt x="134874" y="762"/>
                    <a:pt x="137033" y="0"/>
                    <a:pt x="137033" y="0"/>
                  </a:cubicBezTo>
                  <a:close/>
                  <a:moveTo>
                    <a:pt x="223012" y="79883"/>
                  </a:moveTo>
                  <a:lnTo>
                    <a:pt x="218059" y="79883"/>
                  </a:lnTo>
                  <a:lnTo>
                    <a:pt x="209423" y="106045"/>
                  </a:lnTo>
                  <a:lnTo>
                    <a:pt x="209423" y="106045"/>
                  </a:lnTo>
                  <a:lnTo>
                    <a:pt x="190881" y="162306"/>
                  </a:lnTo>
                  <a:cubicBezTo>
                    <a:pt x="190119" y="162179"/>
                    <a:pt x="189611" y="162179"/>
                    <a:pt x="189484" y="162179"/>
                  </a:cubicBezTo>
                  <a:lnTo>
                    <a:pt x="189357" y="162179"/>
                  </a:lnTo>
                  <a:lnTo>
                    <a:pt x="189103" y="162306"/>
                  </a:lnTo>
                  <a:lnTo>
                    <a:pt x="188849" y="162433"/>
                  </a:lnTo>
                  <a:lnTo>
                    <a:pt x="188595" y="163068"/>
                  </a:lnTo>
                  <a:cubicBezTo>
                    <a:pt x="188595" y="163703"/>
                    <a:pt x="188976" y="163830"/>
                    <a:pt x="188976" y="163957"/>
                  </a:cubicBezTo>
                  <a:lnTo>
                    <a:pt x="189357" y="164084"/>
                  </a:lnTo>
                  <a:cubicBezTo>
                    <a:pt x="189865" y="164211"/>
                    <a:pt x="192405" y="164592"/>
                    <a:pt x="197104" y="165100"/>
                  </a:cubicBezTo>
                  <a:cubicBezTo>
                    <a:pt x="197739" y="165227"/>
                    <a:pt x="198628" y="165227"/>
                    <a:pt x="199390" y="165354"/>
                  </a:cubicBezTo>
                  <a:cubicBezTo>
                    <a:pt x="206375" y="166243"/>
                    <a:pt x="214249" y="167005"/>
                    <a:pt x="223393" y="167640"/>
                  </a:cubicBezTo>
                  <a:lnTo>
                    <a:pt x="223393" y="79883"/>
                  </a:lnTo>
                  <a:close/>
                  <a:moveTo>
                    <a:pt x="170434" y="60706"/>
                  </a:moveTo>
                  <a:cubicBezTo>
                    <a:pt x="167894" y="64135"/>
                    <a:pt x="165354" y="67437"/>
                    <a:pt x="163195" y="70485"/>
                  </a:cubicBezTo>
                  <a:cubicBezTo>
                    <a:pt x="155956" y="80137"/>
                    <a:pt x="148463" y="99441"/>
                    <a:pt x="142748" y="116586"/>
                  </a:cubicBezTo>
                  <a:cubicBezTo>
                    <a:pt x="139065" y="115951"/>
                    <a:pt x="135128" y="115443"/>
                    <a:pt x="131318" y="115062"/>
                  </a:cubicBezTo>
                  <a:cubicBezTo>
                    <a:pt x="127000" y="114427"/>
                    <a:pt x="122809" y="114427"/>
                    <a:pt x="118364" y="114173"/>
                  </a:cubicBezTo>
                  <a:cubicBezTo>
                    <a:pt x="113919" y="114300"/>
                    <a:pt x="109601" y="114681"/>
                    <a:pt x="105283" y="115316"/>
                  </a:cubicBezTo>
                  <a:cubicBezTo>
                    <a:pt x="101092" y="116205"/>
                    <a:pt x="96901" y="116713"/>
                    <a:pt x="92964" y="117983"/>
                  </a:cubicBezTo>
                  <a:cubicBezTo>
                    <a:pt x="89027" y="119253"/>
                    <a:pt x="85217" y="120142"/>
                    <a:pt x="81788" y="121539"/>
                  </a:cubicBezTo>
                  <a:cubicBezTo>
                    <a:pt x="78359" y="122936"/>
                    <a:pt x="74930" y="123952"/>
                    <a:pt x="72009" y="125222"/>
                  </a:cubicBezTo>
                  <a:cubicBezTo>
                    <a:pt x="59944" y="130175"/>
                    <a:pt x="52324" y="134239"/>
                    <a:pt x="52324" y="134239"/>
                  </a:cubicBezTo>
                  <a:lnTo>
                    <a:pt x="52324" y="134239"/>
                  </a:lnTo>
                  <a:cubicBezTo>
                    <a:pt x="52324" y="134239"/>
                    <a:pt x="60325" y="130810"/>
                    <a:pt x="72517" y="126619"/>
                  </a:cubicBezTo>
                  <a:cubicBezTo>
                    <a:pt x="75565" y="125476"/>
                    <a:pt x="78867" y="124587"/>
                    <a:pt x="82423" y="123444"/>
                  </a:cubicBezTo>
                  <a:cubicBezTo>
                    <a:pt x="85979" y="122301"/>
                    <a:pt x="89662" y="121539"/>
                    <a:pt x="93599" y="120396"/>
                  </a:cubicBezTo>
                  <a:cubicBezTo>
                    <a:pt x="97536" y="119253"/>
                    <a:pt x="101600" y="118745"/>
                    <a:pt x="105791" y="117856"/>
                  </a:cubicBezTo>
                  <a:cubicBezTo>
                    <a:pt x="109982" y="117348"/>
                    <a:pt x="114173" y="117094"/>
                    <a:pt x="118364" y="116967"/>
                  </a:cubicBezTo>
                  <a:cubicBezTo>
                    <a:pt x="122682" y="117221"/>
                    <a:pt x="127127" y="117094"/>
                    <a:pt x="131191" y="117729"/>
                  </a:cubicBezTo>
                  <a:cubicBezTo>
                    <a:pt x="134874" y="118237"/>
                    <a:pt x="138430" y="118491"/>
                    <a:pt x="141986" y="119126"/>
                  </a:cubicBezTo>
                  <a:cubicBezTo>
                    <a:pt x="136398" y="135890"/>
                    <a:pt x="132715" y="150114"/>
                    <a:pt x="132715" y="150114"/>
                  </a:cubicBezTo>
                  <a:cubicBezTo>
                    <a:pt x="132715" y="150114"/>
                    <a:pt x="129286" y="155956"/>
                    <a:pt x="124841" y="156972"/>
                  </a:cubicBezTo>
                  <a:cubicBezTo>
                    <a:pt x="122809" y="157480"/>
                    <a:pt x="119634" y="161798"/>
                    <a:pt x="116078" y="167132"/>
                  </a:cubicBezTo>
                  <a:lnTo>
                    <a:pt x="98425" y="163322"/>
                  </a:lnTo>
                  <a:lnTo>
                    <a:pt x="95758" y="175514"/>
                  </a:lnTo>
                  <a:lnTo>
                    <a:pt x="108839" y="178435"/>
                  </a:lnTo>
                  <a:cubicBezTo>
                    <a:pt x="107061" y="181102"/>
                    <a:pt x="105537" y="183261"/>
                    <a:pt x="104140" y="184785"/>
                  </a:cubicBezTo>
                  <a:cubicBezTo>
                    <a:pt x="84328" y="206248"/>
                    <a:pt x="82423" y="235077"/>
                    <a:pt x="82423" y="235077"/>
                  </a:cubicBezTo>
                  <a:lnTo>
                    <a:pt x="77216" y="228727"/>
                  </a:lnTo>
                  <a:lnTo>
                    <a:pt x="76073" y="229616"/>
                  </a:lnTo>
                  <a:cubicBezTo>
                    <a:pt x="75946" y="229743"/>
                    <a:pt x="75819" y="229743"/>
                    <a:pt x="75565" y="229743"/>
                  </a:cubicBezTo>
                  <a:cubicBezTo>
                    <a:pt x="72263" y="229743"/>
                    <a:pt x="63373" y="217932"/>
                    <a:pt x="53594" y="204089"/>
                  </a:cubicBezTo>
                  <a:lnTo>
                    <a:pt x="53594" y="204089"/>
                  </a:lnTo>
                  <a:cubicBezTo>
                    <a:pt x="60071" y="218567"/>
                    <a:pt x="68580" y="236982"/>
                    <a:pt x="74041" y="246634"/>
                  </a:cubicBezTo>
                  <a:lnTo>
                    <a:pt x="75184" y="248666"/>
                  </a:lnTo>
                  <a:cubicBezTo>
                    <a:pt x="85979" y="266827"/>
                    <a:pt x="102362" y="289179"/>
                    <a:pt x="121285" y="296164"/>
                  </a:cubicBezTo>
                  <a:cubicBezTo>
                    <a:pt x="133223" y="300609"/>
                    <a:pt x="143510" y="302387"/>
                    <a:pt x="152400" y="302387"/>
                  </a:cubicBezTo>
                  <a:cubicBezTo>
                    <a:pt x="155321" y="302387"/>
                    <a:pt x="157988" y="302260"/>
                    <a:pt x="160655" y="301879"/>
                  </a:cubicBezTo>
                  <a:lnTo>
                    <a:pt x="164592" y="302768"/>
                  </a:lnTo>
                  <a:cubicBezTo>
                    <a:pt x="164719" y="302260"/>
                    <a:pt x="164846" y="301625"/>
                    <a:pt x="164973" y="301117"/>
                  </a:cubicBezTo>
                  <a:cubicBezTo>
                    <a:pt x="192405" y="295021"/>
                    <a:pt x="202184" y="270002"/>
                    <a:pt x="203835" y="265430"/>
                  </a:cubicBezTo>
                  <a:lnTo>
                    <a:pt x="203835" y="265430"/>
                  </a:lnTo>
                  <a:cubicBezTo>
                    <a:pt x="188595" y="276987"/>
                    <a:pt x="174244" y="280797"/>
                    <a:pt x="161798" y="280797"/>
                  </a:cubicBezTo>
                  <a:cubicBezTo>
                    <a:pt x="148463" y="280797"/>
                    <a:pt x="137414" y="276352"/>
                    <a:pt x="129667" y="272415"/>
                  </a:cubicBezTo>
                  <a:cubicBezTo>
                    <a:pt x="123698" y="269367"/>
                    <a:pt x="121285" y="263779"/>
                    <a:pt x="120523" y="257429"/>
                  </a:cubicBezTo>
                  <a:lnTo>
                    <a:pt x="120523" y="257429"/>
                  </a:lnTo>
                  <a:lnTo>
                    <a:pt x="169672" y="268224"/>
                  </a:lnTo>
                  <a:cubicBezTo>
                    <a:pt x="169926" y="264414"/>
                    <a:pt x="170053" y="260604"/>
                    <a:pt x="170180" y="256794"/>
                  </a:cubicBezTo>
                  <a:lnTo>
                    <a:pt x="121031" y="245999"/>
                  </a:lnTo>
                  <a:cubicBezTo>
                    <a:pt x="122301" y="237363"/>
                    <a:pt x="125476" y="229489"/>
                    <a:pt x="127000" y="226060"/>
                  </a:cubicBezTo>
                  <a:cubicBezTo>
                    <a:pt x="127000" y="225933"/>
                    <a:pt x="127000" y="225933"/>
                    <a:pt x="127127" y="225806"/>
                  </a:cubicBezTo>
                  <a:lnTo>
                    <a:pt x="169291" y="235077"/>
                  </a:lnTo>
                  <a:lnTo>
                    <a:pt x="169291" y="235077"/>
                  </a:lnTo>
                  <a:cubicBezTo>
                    <a:pt x="168910" y="230632"/>
                    <a:pt x="168275" y="226314"/>
                    <a:pt x="167513" y="221869"/>
                  </a:cubicBezTo>
                  <a:lnTo>
                    <a:pt x="131953" y="214122"/>
                  </a:lnTo>
                  <a:cubicBezTo>
                    <a:pt x="133350" y="210439"/>
                    <a:pt x="135001" y="206375"/>
                    <a:pt x="136906" y="201676"/>
                  </a:cubicBezTo>
                  <a:lnTo>
                    <a:pt x="164211" y="207645"/>
                  </a:lnTo>
                  <a:lnTo>
                    <a:pt x="164211" y="207645"/>
                  </a:lnTo>
                  <a:cubicBezTo>
                    <a:pt x="162814" y="202946"/>
                    <a:pt x="161163" y="198247"/>
                    <a:pt x="159131" y="193802"/>
                  </a:cubicBezTo>
                  <a:lnTo>
                    <a:pt x="141478" y="189992"/>
                  </a:lnTo>
                  <a:cubicBezTo>
                    <a:pt x="141986" y="188595"/>
                    <a:pt x="142494" y="187325"/>
                    <a:pt x="143002" y="185928"/>
                  </a:cubicBezTo>
                  <a:lnTo>
                    <a:pt x="156845" y="188976"/>
                  </a:lnTo>
                  <a:lnTo>
                    <a:pt x="156845" y="188976"/>
                  </a:lnTo>
                  <a:cubicBezTo>
                    <a:pt x="154305" y="183769"/>
                    <a:pt x="151257" y="178943"/>
                    <a:pt x="147701" y="174117"/>
                  </a:cubicBezTo>
                  <a:lnTo>
                    <a:pt x="147574" y="174117"/>
                  </a:lnTo>
                  <a:cubicBezTo>
                    <a:pt x="155067" y="154305"/>
                    <a:pt x="162560" y="133985"/>
                    <a:pt x="165735" y="123190"/>
                  </a:cubicBezTo>
                  <a:cubicBezTo>
                    <a:pt x="178308" y="125603"/>
                    <a:pt x="186563" y="127508"/>
                    <a:pt x="186563" y="127508"/>
                  </a:cubicBezTo>
                  <a:lnTo>
                    <a:pt x="186563" y="127508"/>
                  </a:lnTo>
                  <a:cubicBezTo>
                    <a:pt x="186563" y="127508"/>
                    <a:pt x="178562" y="124841"/>
                    <a:pt x="166116" y="121666"/>
                  </a:cubicBezTo>
                  <a:cubicBezTo>
                    <a:pt x="166624" y="119888"/>
                    <a:pt x="167005" y="118491"/>
                    <a:pt x="167132" y="117475"/>
                  </a:cubicBezTo>
                  <a:cubicBezTo>
                    <a:pt x="169545" y="104648"/>
                    <a:pt x="170434" y="68072"/>
                    <a:pt x="170561" y="60960"/>
                  </a:cubicBezTo>
                  <a:close/>
                </a:path>
              </a:pathLst>
            </a:custGeom>
            <a:blipFill>
              <a:blip r:embed="rId80"/>
              <a:stretch>
                <a:fillRect l="-1421" t="-1010" r="-1165" b="-1178"/>
              </a:stretch>
            </a:blipFill>
          </p:spPr>
        </p:sp>
      </p:grpSp>
      <p:grpSp>
        <p:nvGrpSpPr>
          <p:cNvPr name="Group 124" id="124"/>
          <p:cNvGrpSpPr>
            <a:grpSpLocks noChangeAspect="true"/>
          </p:cNvGrpSpPr>
          <p:nvPr/>
        </p:nvGrpSpPr>
        <p:grpSpPr>
          <a:xfrm rot="0">
            <a:off x="1212980" y="4498334"/>
            <a:ext cx="2414578" cy="2414559"/>
            <a:chOff x="0" y="0"/>
            <a:chExt cx="2414575" cy="2414562"/>
          </a:xfrm>
        </p:grpSpPr>
        <p:sp>
          <p:nvSpPr>
            <p:cNvPr name="Freeform 125" id="125"/>
            <p:cNvSpPr/>
            <p:nvPr/>
          </p:nvSpPr>
          <p:spPr>
            <a:xfrm flipH="false" flipV="false" rot="0">
              <a:off x="63500" y="63500"/>
              <a:ext cx="2287524" cy="2287651"/>
            </a:xfrm>
            <a:custGeom>
              <a:avLst/>
              <a:gdLst/>
              <a:ahLst/>
              <a:cxnLst/>
              <a:rect r="r" b="b" t="t" l="l"/>
              <a:pathLst>
                <a:path h="2287651" w="2287524">
                  <a:moveTo>
                    <a:pt x="1143762" y="2247900"/>
                  </a:moveTo>
                  <a:cubicBezTo>
                    <a:pt x="1753489" y="2247900"/>
                    <a:pt x="2247900" y="1753489"/>
                    <a:pt x="2247900" y="1143762"/>
                  </a:cubicBezTo>
                  <a:lnTo>
                    <a:pt x="2267712" y="1143762"/>
                  </a:lnTo>
                  <a:lnTo>
                    <a:pt x="2247900" y="1143762"/>
                  </a:lnTo>
                  <a:cubicBezTo>
                    <a:pt x="2247900" y="534035"/>
                    <a:pt x="1753616" y="39751"/>
                    <a:pt x="1143762" y="39751"/>
                  </a:cubicBezTo>
                  <a:lnTo>
                    <a:pt x="1143762" y="19812"/>
                  </a:lnTo>
                  <a:lnTo>
                    <a:pt x="1143762" y="39751"/>
                  </a:lnTo>
                  <a:cubicBezTo>
                    <a:pt x="534035" y="39751"/>
                    <a:pt x="39751" y="534035"/>
                    <a:pt x="39751" y="1143762"/>
                  </a:cubicBezTo>
                  <a:lnTo>
                    <a:pt x="19812" y="1143762"/>
                  </a:lnTo>
                  <a:lnTo>
                    <a:pt x="39751" y="1143762"/>
                  </a:lnTo>
                  <a:cubicBezTo>
                    <a:pt x="39751" y="1753489"/>
                    <a:pt x="534035" y="2247900"/>
                    <a:pt x="1143762" y="2247900"/>
                  </a:cubicBezTo>
                  <a:lnTo>
                    <a:pt x="1143762" y="2267712"/>
                  </a:lnTo>
                  <a:lnTo>
                    <a:pt x="1143762" y="2247900"/>
                  </a:lnTo>
                  <a:moveTo>
                    <a:pt x="1143762" y="2287651"/>
                  </a:moveTo>
                  <a:cubicBezTo>
                    <a:pt x="512064" y="2287524"/>
                    <a:pt x="0" y="1775460"/>
                    <a:pt x="0" y="1143762"/>
                  </a:cubicBezTo>
                  <a:cubicBezTo>
                    <a:pt x="0" y="512064"/>
                    <a:pt x="512064" y="0"/>
                    <a:pt x="1143762" y="0"/>
                  </a:cubicBezTo>
                  <a:cubicBezTo>
                    <a:pt x="1775460" y="0"/>
                    <a:pt x="2287524" y="512064"/>
                    <a:pt x="2287524" y="1143762"/>
                  </a:cubicBezTo>
                  <a:cubicBezTo>
                    <a:pt x="2287524" y="1775460"/>
                    <a:pt x="1775460" y="2287524"/>
                    <a:pt x="1143762" y="2287524"/>
                  </a:cubicBezTo>
                  <a:close/>
                </a:path>
              </a:pathLst>
            </a:custGeom>
            <a:solidFill>
              <a:srgbClr val="BF2026"/>
            </a:solidFill>
          </p:spPr>
        </p:sp>
        <p:sp>
          <p:nvSpPr>
            <p:cNvPr name="Freeform 126" id="126"/>
            <p:cNvSpPr/>
            <p:nvPr/>
          </p:nvSpPr>
          <p:spPr>
            <a:xfrm flipH="false" flipV="false" rot="0">
              <a:off x="384302" y="384302"/>
              <a:ext cx="1646047" cy="1646047"/>
            </a:xfrm>
            <a:custGeom>
              <a:avLst/>
              <a:gdLst/>
              <a:ahLst/>
              <a:cxnLst/>
              <a:rect r="r" b="b" t="t" l="l"/>
              <a:pathLst>
                <a:path h="1646047" w="1646047">
                  <a:moveTo>
                    <a:pt x="0" y="1617980"/>
                  </a:moveTo>
                  <a:lnTo>
                    <a:pt x="1617980" y="0"/>
                  </a:lnTo>
                  <a:lnTo>
                    <a:pt x="1646047" y="28067"/>
                  </a:lnTo>
                  <a:lnTo>
                    <a:pt x="28067" y="1646047"/>
                  </a:lnTo>
                  <a:close/>
                </a:path>
              </a:pathLst>
            </a:custGeom>
            <a:solidFill>
              <a:srgbClr val="BF2026"/>
            </a:solidFill>
          </p:spPr>
        </p:sp>
      </p:grpSp>
      <p:sp>
        <p:nvSpPr>
          <p:cNvPr name="TextBox 127" id="127"/>
          <p:cNvSpPr txBox="true"/>
          <p:nvPr/>
        </p:nvSpPr>
        <p:spPr>
          <a:xfrm rot="0">
            <a:off x="4686300"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17</a:t>
            </a:r>
          </a:p>
        </p:txBody>
      </p:sp>
      <p:sp>
        <p:nvSpPr>
          <p:cNvPr name="TextBox 128" id="128"/>
          <p:cNvSpPr txBox="true"/>
          <p:nvPr/>
        </p:nvSpPr>
        <p:spPr>
          <a:xfrm rot="0">
            <a:off x="457200" y="347834"/>
            <a:ext cx="2919441"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REAR WHEEL REMOVAL &amp; INSTALLATION</a:t>
            </a:r>
          </a:p>
        </p:txBody>
      </p:sp>
      <p:sp>
        <p:nvSpPr>
          <p:cNvPr name="TextBox 129" id="129"/>
          <p:cNvSpPr txBox="true"/>
          <p:nvPr/>
        </p:nvSpPr>
        <p:spPr>
          <a:xfrm rot="0">
            <a:off x="457200" y="746646"/>
            <a:ext cx="3089862" cy="163982"/>
          </a:xfrm>
          <a:prstGeom prst="rect">
            <a:avLst/>
          </a:prstGeom>
        </p:spPr>
        <p:txBody>
          <a:bodyPr anchor="t" rtlCol="false" tIns="0" lIns="0" bIns="0" rIns="0">
            <a:spAutoFit/>
          </a:bodyPr>
          <a:lstStyle/>
          <a:p>
            <a:pPr algn="l">
              <a:lnSpc>
                <a:spcPts val="1330"/>
              </a:lnSpc>
            </a:pPr>
            <a:r>
              <a:rPr lang="en-US" sz="950" spc="10">
                <a:solidFill>
                  <a:srgbClr val="000000"/>
                </a:solidFill>
                <a:latin typeface="IBM Plex Sans Condensed"/>
                <a:ea typeface="IBM Plex Sans Condensed"/>
                <a:cs typeface="IBM Plex Sans Condensed"/>
                <a:sym typeface="IBM Plex Sans Condensed"/>
              </a:rPr>
              <a:t>See bike manufacturer for additional wheel removal details. </a:t>
            </a:r>
          </a:p>
        </p:txBody>
      </p:sp>
      <p:sp>
        <p:nvSpPr>
          <p:cNvPr name="TextBox 130" id="130"/>
          <p:cNvSpPr txBox="true"/>
          <p:nvPr/>
        </p:nvSpPr>
        <p:spPr>
          <a:xfrm rot="0">
            <a:off x="1834058" y="1192873"/>
            <a:ext cx="1200179" cy="201711"/>
          </a:xfrm>
          <a:prstGeom prst="rect">
            <a:avLst/>
          </a:prstGeom>
        </p:spPr>
        <p:txBody>
          <a:bodyPr anchor="t" rtlCol="false" tIns="0" lIns="0" bIns="0" rIns="0">
            <a:spAutoFit/>
          </a:bodyPr>
          <a:lstStyle/>
          <a:p>
            <a:pPr algn="l">
              <a:lnSpc>
                <a:spcPts val="1663"/>
              </a:lnSpc>
            </a:pPr>
            <a:r>
              <a:rPr lang="en-US" sz="1188" spc="3">
                <a:solidFill>
                  <a:srgbClr val="BF2026"/>
                </a:solidFill>
                <a:latin typeface="IBM Plex Sans"/>
                <a:ea typeface="IBM Plex Sans"/>
                <a:cs typeface="IBM Plex Sans"/>
                <a:sym typeface="IBM Plex Sans"/>
              </a:rPr>
              <a:t>DO NOT ROLL ON</a:t>
            </a:r>
          </a:p>
        </p:txBody>
      </p:sp>
      <p:sp>
        <p:nvSpPr>
          <p:cNvPr name="TextBox 131" id="131"/>
          <p:cNvSpPr txBox="true"/>
          <p:nvPr/>
        </p:nvSpPr>
        <p:spPr>
          <a:xfrm rot="0">
            <a:off x="1893265" y="4287679"/>
            <a:ext cx="1075096" cy="204768"/>
          </a:xfrm>
          <a:prstGeom prst="rect">
            <a:avLst/>
          </a:prstGeom>
        </p:spPr>
        <p:txBody>
          <a:bodyPr anchor="t" rtlCol="false" tIns="0" lIns="0" bIns="0" rIns="0">
            <a:spAutoFit/>
          </a:bodyPr>
          <a:lstStyle/>
          <a:p>
            <a:pPr algn="l">
              <a:lnSpc>
                <a:spcPts val="1604"/>
              </a:lnSpc>
            </a:pPr>
            <a:r>
              <a:rPr lang="en-US" sz="1146" spc="3">
                <a:solidFill>
                  <a:srgbClr val="BF2026"/>
                </a:solidFill>
                <a:latin typeface="IBM Plex Sans"/>
                <a:ea typeface="IBM Plex Sans"/>
                <a:cs typeface="IBM Plex Sans"/>
                <a:sym typeface="IBM Plex Sans"/>
              </a:rPr>
              <a:t>DO NOT PRY ON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342910"/>
            <a:ext cx="6353" cy="250022"/>
            <a:chOff x="0" y="0"/>
            <a:chExt cx="6350" cy="250025"/>
          </a:xfrm>
        </p:grpSpPr>
        <p:sp>
          <p:nvSpPr>
            <p:cNvPr name="Freeform 3" id="3"/>
            <p:cNvSpPr/>
            <p:nvPr/>
          </p:nvSpPr>
          <p:spPr>
            <a:xfrm flipH="false" flipV="false" rot="0">
              <a:off x="0" y="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grpSp>
      <p:grpSp>
        <p:nvGrpSpPr>
          <p:cNvPr name="Group 4" id="4"/>
          <p:cNvGrpSpPr>
            <a:grpSpLocks noChangeAspect="true"/>
          </p:cNvGrpSpPr>
          <p:nvPr/>
        </p:nvGrpSpPr>
        <p:grpSpPr>
          <a:xfrm rot="0">
            <a:off x="457200" y="0"/>
            <a:ext cx="4114800" cy="204026"/>
            <a:chOff x="0" y="0"/>
            <a:chExt cx="4114800" cy="204026"/>
          </a:xfrm>
        </p:grpSpPr>
        <p:sp>
          <p:nvSpPr>
            <p:cNvPr name="Freeform 5" id="5"/>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sp>
        <p:nvSpPr>
          <p:cNvPr name="Freeform 6" id="6"/>
          <p:cNvSpPr/>
          <p:nvPr/>
        </p:nvSpPr>
        <p:spPr>
          <a:xfrm flipH="false" flipV="false" rot="0">
            <a:off x="186519" y="850897"/>
            <a:ext cx="4762443" cy="6275718"/>
          </a:xfrm>
          <a:custGeom>
            <a:avLst/>
            <a:gdLst/>
            <a:ahLst/>
            <a:cxnLst/>
            <a:rect r="r" b="b" t="t" l="l"/>
            <a:pathLst>
              <a:path h="6275718" w="4762443">
                <a:moveTo>
                  <a:pt x="0" y="0"/>
                </a:moveTo>
                <a:lnTo>
                  <a:pt x="4762442" y="0"/>
                </a:lnTo>
                <a:lnTo>
                  <a:pt x="4762442" y="6275718"/>
                </a:lnTo>
                <a:lnTo>
                  <a:pt x="0" y="62757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93805"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18</a:t>
            </a:r>
          </a:p>
        </p:txBody>
      </p:sp>
      <p:sp>
        <p:nvSpPr>
          <p:cNvPr name="TextBox 8" id="8"/>
          <p:cNvSpPr txBox="true"/>
          <p:nvPr/>
        </p:nvSpPr>
        <p:spPr>
          <a:xfrm rot="0">
            <a:off x="571500" y="347834"/>
            <a:ext cx="1121607"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WHO IS GATES?</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0"/>
            <a:ext cx="4114800" cy="204026"/>
            <a:chOff x="0" y="0"/>
            <a:chExt cx="4114800" cy="204026"/>
          </a:xfrm>
        </p:grpSpPr>
        <p:sp>
          <p:nvSpPr>
            <p:cNvPr name="Freeform 3" id="3"/>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4" id="4"/>
          <p:cNvGrpSpPr>
            <a:grpSpLocks noChangeAspect="true"/>
          </p:cNvGrpSpPr>
          <p:nvPr/>
        </p:nvGrpSpPr>
        <p:grpSpPr>
          <a:xfrm rot="0">
            <a:off x="4565647" y="342900"/>
            <a:ext cx="6353" cy="285750"/>
            <a:chOff x="0" y="0"/>
            <a:chExt cx="6350" cy="285750"/>
          </a:xfrm>
        </p:grpSpPr>
        <p:sp>
          <p:nvSpPr>
            <p:cNvPr name="Freeform 5" id="5"/>
            <p:cNvSpPr/>
            <p:nvPr/>
          </p:nvSpPr>
          <p:spPr>
            <a:xfrm flipH="false" flipV="false" rot="0">
              <a:off x="0" y="0"/>
              <a:ext cx="6350" cy="285750"/>
            </a:xfrm>
            <a:custGeom>
              <a:avLst/>
              <a:gdLst/>
              <a:ahLst/>
              <a:cxnLst/>
              <a:rect r="r" b="b" t="t" l="l"/>
              <a:pathLst>
                <a:path h="285750" w="6350">
                  <a:moveTo>
                    <a:pt x="0" y="285750"/>
                  </a:moveTo>
                  <a:lnTo>
                    <a:pt x="0" y="0"/>
                  </a:lnTo>
                  <a:lnTo>
                    <a:pt x="6350" y="0"/>
                  </a:lnTo>
                  <a:lnTo>
                    <a:pt x="6350" y="285750"/>
                  </a:lnTo>
                  <a:close/>
                </a:path>
              </a:pathLst>
            </a:custGeom>
            <a:solidFill>
              <a:srgbClr val="000000"/>
            </a:solidFill>
          </p:spPr>
        </p:sp>
      </p:grpSp>
      <p:sp>
        <p:nvSpPr>
          <p:cNvPr name="TextBox 6" id="6"/>
          <p:cNvSpPr txBox="true"/>
          <p:nvPr/>
        </p:nvSpPr>
        <p:spPr>
          <a:xfrm rot="0">
            <a:off x="457200" y="347834"/>
            <a:ext cx="1603200"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GATES CARBON DRIVE</a:t>
            </a:r>
          </a:p>
        </p:txBody>
      </p:sp>
      <p:sp>
        <p:nvSpPr>
          <p:cNvPr name="TextBox 7" id="7"/>
          <p:cNvSpPr txBox="true"/>
          <p:nvPr/>
        </p:nvSpPr>
        <p:spPr>
          <a:xfrm rot="0">
            <a:off x="457200" y="849535"/>
            <a:ext cx="4227547" cy="3950941"/>
          </a:xfrm>
          <a:prstGeom prst="rect">
            <a:avLst/>
          </a:prstGeom>
        </p:spPr>
        <p:txBody>
          <a:bodyPr anchor="t" rtlCol="false" tIns="0" lIns="0" bIns="0" rIns="0">
            <a:spAutoFit/>
          </a:bodyPr>
          <a:lstStyle/>
          <a:p>
            <a:pPr algn="l">
              <a:lnSpc>
                <a:spcPts val="1679"/>
              </a:lnSpc>
            </a:pPr>
            <a:r>
              <a:rPr lang="en-US" sz="1200" spc="3">
                <a:solidFill>
                  <a:srgbClr val="2AACE3"/>
                </a:solidFill>
                <a:latin typeface="IBM Plex Sans"/>
                <a:ea typeface="IBM Plex Sans"/>
                <a:cs typeface="IBM Plex Sans"/>
                <a:sym typeface="IBM Plex Sans"/>
              </a:rPr>
              <a:t>CARBON DRIVE™ SYSTEMS LIMITED PRODUCT WARRANTY</a:t>
            </a:r>
          </a:p>
          <a:p>
            <a:pPr algn="l">
              <a:lnSpc>
                <a:spcPts val="1140"/>
              </a:lnSpc>
            </a:pPr>
            <a:r>
              <a:rPr lang="en-US" sz="950" spc="10">
                <a:solidFill>
                  <a:srgbClr val="000000"/>
                </a:solidFill>
                <a:latin typeface="IBM Plex Sans Condensed"/>
                <a:ea typeface="IBM Plex Sans Condensed"/>
                <a:cs typeface="IBM Plex Sans Condensed"/>
                <a:sym typeface="IBM Plex Sans Condensed"/>
              </a:rPr>
              <a:t>We make this quality commitment: at the time of sale to our customers, Gates Carbon Drive Systems Products (belts, sprockets, and accessories used in the bicycle market) will be free from defects in materials and workmanship. Products will be warranted only to the original retail purchaser for a period of two years from the original date of purchase. If we determine a product does not comply, we will, at our option, replace or repair the product. This is your exclusive remedy. Color fade and color difference is not warranted.</a:t>
            </a:r>
          </a:p>
          <a:p>
            <a:pPr algn="l">
              <a:lnSpc>
                <a:spcPts val="2375"/>
              </a:lnSpc>
            </a:pPr>
            <a:r>
              <a:rPr lang="en-US" sz="950" spc="10">
                <a:solidFill>
                  <a:srgbClr val="000000"/>
                </a:solidFill>
                <a:latin typeface="IBM Plex Sans Condensed"/>
                <a:ea typeface="IBM Plex Sans Condensed"/>
                <a:cs typeface="IBM Plex Sans Condensed"/>
                <a:sym typeface="IBM Plex Sans Condensed"/>
              </a:rPr>
              <a:t>Damage to the product due to abuse, improper use, inadequate maintenance, </a:t>
            </a:r>
          </a:p>
          <a:p>
            <a:pPr algn="l">
              <a:lnSpc>
                <a:spcPts val="475"/>
              </a:lnSpc>
            </a:pPr>
            <a:r>
              <a:rPr lang="en-US" sz="950" spc="10">
                <a:solidFill>
                  <a:srgbClr val="000000"/>
                </a:solidFill>
                <a:latin typeface="IBM Plex Sans Condensed"/>
                <a:ea typeface="IBM Plex Sans Condensed"/>
                <a:cs typeface="IBM Plex Sans Condensed"/>
                <a:sym typeface="IBM Plex Sans Condensed"/>
              </a:rPr>
              <a:t>or failure to follow Gates Carbon Drive Systems’ published recommendations </a:t>
            </a:r>
          </a:p>
          <a:p>
            <a:pPr algn="l">
              <a:lnSpc>
                <a:spcPts val="1805"/>
              </a:lnSpc>
            </a:pPr>
            <a:r>
              <a:rPr lang="en-US" sz="950" spc="10">
                <a:solidFill>
                  <a:srgbClr val="000000"/>
                </a:solidFill>
                <a:latin typeface="IBM Plex Sans Condensed"/>
                <a:ea typeface="IBM Plex Sans Condensed"/>
                <a:cs typeface="IBM Plex Sans Condensed"/>
                <a:sym typeface="IBM Plex Sans Condensed"/>
              </a:rPr>
              <a:t>for installation, use and service will automatically void this warranty. Before using </a:t>
            </a:r>
          </a:p>
          <a:p>
            <a:pPr algn="l">
              <a:lnSpc>
                <a:spcPts val="475"/>
              </a:lnSpc>
            </a:pPr>
            <a:r>
              <a:rPr lang="en-US" sz="950" spc="10">
                <a:solidFill>
                  <a:srgbClr val="000000"/>
                </a:solidFill>
                <a:latin typeface="IBM Plex Sans Condensed"/>
                <a:ea typeface="IBM Plex Sans Condensed"/>
                <a:cs typeface="IBM Plex Sans Condensed"/>
                <a:sym typeface="IBM Plex Sans Condensed"/>
              </a:rPr>
              <a:t>this product, please read the handling and installation instructions carefully </a:t>
            </a:r>
          </a:p>
          <a:p>
            <a:pPr algn="l">
              <a:lnSpc>
                <a:spcPts val="1805"/>
              </a:lnSpc>
            </a:pPr>
            <a:r>
              <a:rPr lang="en-US" sz="950" spc="-6">
                <a:solidFill>
                  <a:srgbClr val="000000"/>
                </a:solidFill>
                <a:latin typeface="IBM Plex Sans"/>
                <a:ea typeface="IBM Plex Sans"/>
                <a:cs typeface="IBM Plex Sans"/>
                <a:sym typeface="IBM Plex Sans"/>
              </a:rPr>
              <a:t>(a copy of which is located at www.gatescarbondrive.com/OwnersManual). </a:t>
            </a:r>
          </a:p>
          <a:p>
            <a:pPr algn="l">
              <a:lnSpc>
                <a:spcPts val="475"/>
              </a:lnSpc>
            </a:pPr>
            <a:r>
              <a:rPr lang="en-US" sz="950" spc="10">
                <a:solidFill>
                  <a:srgbClr val="000000"/>
                </a:solidFill>
                <a:latin typeface="IBM Plex Sans Condensed"/>
                <a:ea typeface="IBM Plex Sans Condensed"/>
                <a:cs typeface="IBM Plex Sans Condensed"/>
                <a:sym typeface="IBM Plex Sans Condensed"/>
              </a:rPr>
              <a:t>For warranty service, please contact the retailer from whom the product </a:t>
            </a:r>
          </a:p>
          <a:p>
            <a:pPr algn="l">
              <a:lnSpc>
                <a:spcPts val="1805"/>
              </a:lnSpc>
            </a:pPr>
            <a:r>
              <a:rPr lang="en-US" sz="950" spc="10">
                <a:solidFill>
                  <a:srgbClr val="000000"/>
                </a:solidFill>
                <a:latin typeface="IBM Plex Sans Condensed"/>
                <a:ea typeface="IBM Plex Sans Condensed"/>
                <a:cs typeface="IBM Plex Sans Condensed"/>
                <a:sym typeface="IBM Plex Sans Condensed"/>
              </a:rPr>
              <a:t>was purchased.</a:t>
            </a:r>
          </a:p>
          <a:p>
            <a:pPr algn="l">
              <a:lnSpc>
                <a:spcPts val="2274"/>
              </a:lnSpc>
            </a:pPr>
            <a:r>
              <a:rPr lang="en-US" sz="950" spc="10">
                <a:solidFill>
                  <a:srgbClr val="000000"/>
                </a:solidFill>
                <a:latin typeface="IBM Plex Sans Condensed"/>
                <a:ea typeface="IBM Plex Sans Condensed"/>
                <a:cs typeface="IBM Plex Sans Condensed"/>
                <a:sym typeface="IBM Plex Sans Condensed"/>
              </a:rPr>
              <a:t>THERE IS NO OTHER EXPRESS WARRANTY. FURTHER, WE DISCLAIM ALL IMPLIED </a:t>
            </a:r>
          </a:p>
          <a:p>
            <a:pPr algn="l">
              <a:lnSpc>
                <a:spcPts val="475"/>
              </a:lnSpc>
            </a:pPr>
            <a:r>
              <a:rPr lang="en-US" sz="950" spc="10">
                <a:solidFill>
                  <a:srgbClr val="000000"/>
                </a:solidFill>
                <a:latin typeface="IBM Plex Sans Condensed"/>
                <a:ea typeface="IBM Plex Sans Condensed"/>
                <a:cs typeface="IBM Plex Sans Condensed"/>
                <a:sym typeface="IBM Plex Sans Condensed"/>
              </a:rPr>
              <a:t>WARRANTIES, INCLUDING BUT NOT LIMITED TO THE WARRANTIES OF FITNESS </a:t>
            </a:r>
          </a:p>
          <a:p>
            <a:pPr algn="l">
              <a:lnSpc>
                <a:spcPts val="1805"/>
              </a:lnSpc>
            </a:pPr>
            <a:r>
              <a:rPr lang="en-US" sz="950" spc="10">
                <a:solidFill>
                  <a:srgbClr val="000000"/>
                </a:solidFill>
                <a:latin typeface="IBM Plex Sans Condensed"/>
                <a:ea typeface="IBM Plex Sans Condensed"/>
                <a:cs typeface="IBM Plex Sans Condensed"/>
                <a:sym typeface="IBM Plex Sans Condensed"/>
              </a:rPr>
              <a:t>FOR A PARTICULAR PURPOSE AND MERCHANTABILITY.</a:t>
            </a:r>
          </a:p>
          <a:p>
            <a:pPr algn="l">
              <a:lnSpc>
                <a:spcPts val="2274"/>
              </a:lnSpc>
            </a:pPr>
            <a:r>
              <a:rPr lang="en-US" sz="950" spc="10">
                <a:solidFill>
                  <a:srgbClr val="000000"/>
                </a:solidFill>
                <a:latin typeface="IBM Plex Sans Condensed"/>
                <a:ea typeface="IBM Plex Sans Condensed"/>
                <a:cs typeface="IBM Plex Sans Condensed"/>
                <a:sym typeface="IBM Plex Sans Condensed"/>
              </a:rPr>
              <a:t>Some states do not allow the exclusion or limitation of damages, and some states </a:t>
            </a:r>
          </a:p>
          <a:p>
            <a:pPr algn="l">
              <a:lnSpc>
                <a:spcPts val="475"/>
              </a:lnSpc>
            </a:pPr>
            <a:r>
              <a:rPr lang="en-US" sz="950" spc="10">
                <a:solidFill>
                  <a:srgbClr val="000000"/>
                </a:solidFill>
                <a:latin typeface="IBM Plex Sans Condensed"/>
                <a:ea typeface="IBM Plex Sans Condensed"/>
                <a:cs typeface="IBM Plex Sans Condensed"/>
                <a:sym typeface="IBM Plex Sans Condensed"/>
              </a:rPr>
              <a:t>do not allow limitations on how long a warranty lasts, so the above limitation and </a:t>
            </a:r>
          </a:p>
          <a:p>
            <a:pPr algn="l">
              <a:lnSpc>
                <a:spcPts val="1805"/>
              </a:lnSpc>
            </a:pPr>
            <a:r>
              <a:rPr lang="en-US" sz="950" spc="10">
                <a:solidFill>
                  <a:srgbClr val="000000"/>
                </a:solidFill>
                <a:latin typeface="IBM Plex Sans Condensed"/>
                <a:ea typeface="IBM Plex Sans Condensed"/>
                <a:cs typeface="IBM Plex Sans Condensed"/>
                <a:sym typeface="IBM Plex Sans Condensed"/>
              </a:rPr>
              <a:t>exclusion may not apply to you. This warranty gives you specific legal rights, and </a:t>
            </a:r>
          </a:p>
          <a:p>
            <a:pPr algn="l">
              <a:lnSpc>
                <a:spcPts val="475"/>
              </a:lnSpc>
            </a:pPr>
            <a:r>
              <a:rPr lang="en-US" sz="950" spc="10">
                <a:solidFill>
                  <a:srgbClr val="000000"/>
                </a:solidFill>
                <a:latin typeface="IBM Plex Sans Condensed"/>
                <a:ea typeface="IBM Plex Sans Condensed"/>
                <a:cs typeface="IBM Plex Sans Condensed"/>
                <a:sym typeface="IBM Plex Sans Condensed"/>
              </a:rPr>
              <a:t>you may also have other rights which vary from state to state.</a:t>
            </a:r>
          </a:p>
          <a:p>
            <a:pPr algn="l">
              <a:lnSpc>
                <a:spcPts val="2375"/>
              </a:lnSpc>
            </a:pPr>
            <a:r>
              <a:rPr lang="en-US" sz="950" spc="10">
                <a:solidFill>
                  <a:srgbClr val="000000"/>
                </a:solidFill>
                <a:latin typeface="IBM Plex Sans Condensed"/>
                <a:ea typeface="IBM Plex Sans Condensed"/>
                <a:cs typeface="IBM Plex Sans Condensed"/>
                <a:sym typeface="IBM Plex Sans Condensed"/>
              </a:rPr>
              <a:t>Return Policy: Gates Carbon Drive Systems Belts cannot be returned or exchanged.</a:t>
            </a:r>
          </a:p>
        </p:txBody>
      </p:sp>
      <p:sp>
        <p:nvSpPr>
          <p:cNvPr name="TextBox 8" id="8"/>
          <p:cNvSpPr txBox="true"/>
          <p:nvPr/>
        </p:nvSpPr>
        <p:spPr>
          <a:xfrm rot="0">
            <a:off x="4686300" y="374380"/>
            <a:ext cx="152076"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19</a:t>
            </a:r>
          </a:p>
        </p:txBody>
      </p:sp>
      <p:sp>
        <p:nvSpPr>
          <p:cNvPr name="TextBox 9" id="9"/>
          <p:cNvSpPr txBox="true"/>
          <p:nvPr/>
        </p:nvSpPr>
        <p:spPr>
          <a:xfrm rot="0">
            <a:off x="457200" y="6201461"/>
            <a:ext cx="1896742" cy="744522"/>
          </a:xfrm>
          <a:prstGeom prst="rect">
            <a:avLst/>
          </a:prstGeom>
        </p:spPr>
        <p:txBody>
          <a:bodyPr anchor="t" rtlCol="false" tIns="0" lIns="0" bIns="0" rIns="0">
            <a:spAutoFit/>
          </a:bodyPr>
          <a:lstStyle/>
          <a:p>
            <a:pPr algn="l">
              <a:lnSpc>
                <a:spcPts val="1330"/>
              </a:lnSpc>
            </a:pPr>
            <a:r>
              <a:rPr lang="en-US" sz="950" spc="-21">
                <a:solidFill>
                  <a:srgbClr val="000000"/>
                </a:solidFill>
                <a:latin typeface="IBM Plex Sans Condensed"/>
                <a:ea typeface="IBM Plex Sans Condensed"/>
                <a:cs typeface="IBM Plex Sans Condensed"/>
                <a:sym typeface="IBM Plex Sans Condensed"/>
              </a:rPr>
              <a:t>For more information in Europe contact:</a:t>
            </a:r>
          </a:p>
          <a:p>
            <a:pPr algn="l">
              <a:lnSpc>
                <a:spcPts val="1140"/>
              </a:lnSpc>
            </a:pPr>
            <a:r>
              <a:rPr lang="en-US" sz="950" spc="34">
                <a:solidFill>
                  <a:srgbClr val="000000"/>
                </a:solidFill>
                <a:latin typeface="Open Sans Condensed"/>
                <a:ea typeface="Open Sans Condensed"/>
                <a:cs typeface="Open Sans Condensed"/>
                <a:sym typeface="Open Sans Condensed"/>
              </a:rPr>
              <a:t>Gates Carbon Drive – Germany Bicycle Lab Mühlhausen Germany +49 (0) 3601 888 6484 info@Car</a:t>
            </a:r>
            <a:r>
              <a:rPr lang="en-US" sz="950" spc="34">
                <a:solidFill>
                  <a:srgbClr val="000000"/>
                </a:solidFill>
                <a:latin typeface="Open Sans Condensed"/>
                <a:ea typeface="Open Sans Condensed"/>
                <a:cs typeface="Open Sans Condensed"/>
                <a:sym typeface="Open Sans Condensed"/>
              </a:rPr>
              <a:t> </a:t>
            </a:r>
            <a:r>
              <a:rPr lang="en-US" sz="950" spc="34">
                <a:solidFill>
                  <a:srgbClr val="000000"/>
                </a:solidFill>
                <a:latin typeface="Open Sans Condensed"/>
                <a:ea typeface="Open Sans Condensed"/>
                <a:cs typeface="Open Sans Condensed"/>
                <a:sym typeface="Open Sans Condensed"/>
              </a:rPr>
              <a:t>bonDr</a:t>
            </a:r>
            <a:r>
              <a:rPr lang="en-US" sz="950" spc="34">
                <a:solidFill>
                  <a:srgbClr val="000000"/>
                </a:solidFill>
                <a:latin typeface="Open Sans Condensed"/>
                <a:ea typeface="Open Sans Condensed"/>
                <a:cs typeface="Open Sans Condensed"/>
                <a:sym typeface="Open Sans Condensed"/>
              </a:rPr>
              <a:t> </a:t>
            </a:r>
            <a:r>
              <a:rPr lang="en-US" sz="950" spc="34">
                <a:solidFill>
                  <a:srgbClr val="000000"/>
                </a:solidFill>
                <a:latin typeface="Open Sans Condensed"/>
                <a:ea typeface="Open Sans Condensed"/>
                <a:cs typeface="Open Sans Condensed"/>
                <a:sym typeface="Open Sans Condensed"/>
              </a:rPr>
              <a:t>ive.net</a:t>
            </a:r>
          </a:p>
        </p:txBody>
      </p:sp>
      <p:sp>
        <p:nvSpPr>
          <p:cNvPr name="TextBox 10" id="10"/>
          <p:cNvSpPr txBox="true"/>
          <p:nvPr/>
        </p:nvSpPr>
        <p:spPr>
          <a:xfrm rot="0">
            <a:off x="2514648" y="6220511"/>
            <a:ext cx="1597590" cy="870252"/>
          </a:xfrm>
          <a:prstGeom prst="rect">
            <a:avLst/>
          </a:prstGeom>
        </p:spPr>
        <p:txBody>
          <a:bodyPr anchor="t" rtlCol="false" tIns="0" lIns="0" bIns="0" rIns="0">
            <a:spAutoFit/>
          </a:bodyPr>
          <a:lstStyle/>
          <a:p>
            <a:pPr algn="just">
              <a:lnSpc>
                <a:spcPts val="1140"/>
              </a:lnSpc>
            </a:pPr>
            <a:r>
              <a:rPr lang="en-US" sz="950" spc="-22">
                <a:solidFill>
                  <a:srgbClr val="000000"/>
                </a:solidFill>
                <a:latin typeface="IBM Plex Sans Condensed"/>
                <a:ea typeface="IBM Plex Sans Condensed"/>
                <a:cs typeface="IBM Plex Sans Condensed"/>
                <a:sym typeface="IBM Plex Sans Condensed"/>
              </a:rPr>
              <a:t>For more information in North and South America contact:</a:t>
            </a:r>
          </a:p>
          <a:p>
            <a:pPr algn="just">
              <a:lnSpc>
                <a:spcPts val="1140"/>
              </a:lnSpc>
            </a:pPr>
            <a:r>
              <a:rPr lang="en-US" sz="950" spc="35">
                <a:solidFill>
                  <a:srgbClr val="000000"/>
                </a:solidFill>
                <a:latin typeface="Open Sans Condensed"/>
                <a:ea typeface="Open Sans Condensed"/>
                <a:cs typeface="Open Sans Condensed"/>
                <a:sym typeface="Open Sans Condensed"/>
              </a:rPr>
              <a:t>Gates Carbon Drive Denver, CO USA 303-744-4755 CarbonDrive@gates.com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66344" y="3562379"/>
            <a:ext cx="489709" cy="38100"/>
            <a:chOff x="0" y="0"/>
            <a:chExt cx="489712" cy="38100"/>
          </a:xfrm>
        </p:grpSpPr>
        <p:sp>
          <p:nvSpPr>
            <p:cNvPr name="Freeform 3" id="3"/>
            <p:cNvSpPr/>
            <p:nvPr/>
          </p:nvSpPr>
          <p:spPr>
            <a:xfrm flipH="false" flipV="false" rot="0">
              <a:off x="0" y="0"/>
              <a:ext cx="489712" cy="38100"/>
            </a:xfrm>
            <a:custGeom>
              <a:avLst/>
              <a:gdLst/>
              <a:ahLst/>
              <a:cxnLst/>
              <a:rect r="r" b="b" t="t" l="l"/>
              <a:pathLst>
                <a:path h="38100" w="489712">
                  <a:moveTo>
                    <a:pt x="0" y="0"/>
                  </a:moveTo>
                  <a:lnTo>
                    <a:pt x="489712" y="0"/>
                  </a:lnTo>
                  <a:lnTo>
                    <a:pt x="489712" y="38100"/>
                  </a:lnTo>
                  <a:lnTo>
                    <a:pt x="0" y="38100"/>
                  </a:lnTo>
                  <a:close/>
                </a:path>
              </a:pathLst>
            </a:custGeom>
            <a:solidFill>
              <a:srgbClr val="2CACE2"/>
            </a:solidFill>
          </p:spPr>
        </p:sp>
      </p:grpSp>
      <p:grpSp>
        <p:nvGrpSpPr>
          <p:cNvPr name="Group 4" id="4"/>
          <p:cNvGrpSpPr>
            <a:grpSpLocks noChangeAspect="true"/>
          </p:cNvGrpSpPr>
          <p:nvPr/>
        </p:nvGrpSpPr>
        <p:grpSpPr>
          <a:xfrm rot="0">
            <a:off x="-63503" y="-63503"/>
            <a:ext cx="5156197" cy="2813047"/>
            <a:chOff x="0" y="0"/>
            <a:chExt cx="5156200" cy="2813050"/>
          </a:xfrm>
        </p:grpSpPr>
        <p:sp>
          <p:nvSpPr>
            <p:cNvPr name="Freeform 5" id="5"/>
            <p:cNvSpPr/>
            <p:nvPr/>
          </p:nvSpPr>
          <p:spPr>
            <a:xfrm flipH="false" flipV="false" rot="0">
              <a:off x="520700" y="6350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sp>
          <p:nvSpPr>
            <p:cNvPr name="Freeform 6" id="6"/>
            <p:cNvSpPr/>
            <p:nvPr/>
          </p:nvSpPr>
          <p:spPr>
            <a:xfrm flipH="false" flipV="false" rot="0">
              <a:off x="520700" y="40640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sp>
          <p:nvSpPr>
            <p:cNvPr name="Freeform 7" id="7"/>
            <p:cNvSpPr/>
            <p:nvPr/>
          </p:nvSpPr>
          <p:spPr>
            <a:xfrm flipH="false" flipV="false" rot="0">
              <a:off x="63500" y="63500"/>
              <a:ext cx="5029200" cy="2686050"/>
            </a:xfrm>
            <a:custGeom>
              <a:avLst/>
              <a:gdLst/>
              <a:ahLst/>
              <a:cxnLst/>
              <a:rect r="r" b="b" t="t" l="l"/>
              <a:pathLst>
                <a:path h="2686050" w="5029200">
                  <a:moveTo>
                    <a:pt x="0" y="2686050"/>
                  </a:moveTo>
                  <a:lnTo>
                    <a:pt x="5029200" y="2686050"/>
                  </a:lnTo>
                  <a:lnTo>
                    <a:pt x="5029200" y="0"/>
                  </a:lnTo>
                  <a:lnTo>
                    <a:pt x="0" y="0"/>
                  </a:lnTo>
                  <a:close/>
                </a:path>
              </a:pathLst>
            </a:custGeom>
            <a:solidFill>
              <a:srgbClr val="EDEDEE"/>
            </a:solidFill>
          </p:spPr>
        </p:sp>
        <p:sp>
          <p:nvSpPr>
            <p:cNvPr name="Freeform 8" id="8"/>
            <p:cNvSpPr/>
            <p:nvPr/>
          </p:nvSpPr>
          <p:spPr>
            <a:xfrm flipH="false" flipV="false" rot="0">
              <a:off x="520700" y="863600"/>
              <a:ext cx="489712" cy="38100"/>
            </a:xfrm>
            <a:custGeom>
              <a:avLst/>
              <a:gdLst/>
              <a:ahLst/>
              <a:cxnLst/>
              <a:rect r="r" b="b" t="t" l="l"/>
              <a:pathLst>
                <a:path h="38100" w="489712">
                  <a:moveTo>
                    <a:pt x="0" y="0"/>
                  </a:moveTo>
                  <a:lnTo>
                    <a:pt x="489712" y="0"/>
                  </a:lnTo>
                  <a:lnTo>
                    <a:pt x="489712" y="38100"/>
                  </a:lnTo>
                  <a:lnTo>
                    <a:pt x="0" y="38100"/>
                  </a:lnTo>
                  <a:close/>
                </a:path>
              </a:pathLst>
            </a:custGeom>
            <a:solidFill>
              <a:srgbClr val="BF2026"/>
            </a:solidFill>
          </p:spPr>
        </p:sp>
      </p:grpSp>
      <p:sp>
        <p:nvSpPr>
          <p:cNvPr name="Freeform 9" id="9"/>
          <p:cNvSpPr/>
          <p:nvPr/>
        </p:nvSpPr>
        <p:spPr>
          <a:xfrm flipH="false" flipV="false" rot="0">
            <a:off x="393697" y="3810000"/>
            <a:ext cx="4254503" cy="2882903"/>
          </a:xfrm>
          <a:custGeom>
            <a:avLst/>
            <a:gdLst/>
            <a:ahLst/>
            <a:cxnLst/>
            <a:rect r="r" b="b" t="t" l="l"/>
            <a:pathLst>
              <a:path h="2882903" w="4254503">
                <a:moveTo>
                  <a:pt x="0" y="0"/>
                </a:moveTo>
                <a:lnTo>
                  <a:pt x="4254503" y="0"/>
                </a:lnTo>
                <a:lnTo>
                  <a:pt x="4254503" y="2882903"/>
                </a:lnTo>
                <a:lnTo>
                  <a:pt x="0" y="2882903"/>
                </a:lnTo>
                <a:lnTo>
                  <a:pt x="0" y="0"/>
                </a:lnTo>
                <a:close/>
              </a:path>
            </a:pathLst>
          </a:custGeom>
          <a:blipFill>
            <a:blip r:embed="rId2"/>
            <a:stretch>
              <a:fillRect l="0" t="0" r="0" b="0"/>
            </a:stretch>
          </a:blipFill>
        </p:spPr>
      </p:sp>
      <p:sp>
        <p:nvSpPr>
          <p:cNvPr name="Freeform 10" id="10"/>
          <p:cNvSpPr/>
          <p:nvPr/>
        </p:nvSpPr>
        <p:spPr>
          <a:xfrm flipH="false" flipV="false" rot="0">
            <a:off x="1300582" y="4986690"/>
            <a:ext cx="20374" cy="45501"/>
          </a:xfrm>
          <a:custGeom>
            <a:avLst/>
            <a:gdLst/>
            <a:ahLst/>
            <a:cxnLst/>
            <a:rect r="r" b="b" t="t" l="l"/>
            <a:pathLst>
              <a:path h="45501" w="20374">
                <a:moveTo>
                  <a:pt x="0" y="0"/>
                </a:moveTo>
                <a:lnTo>
                  <a:pt x="20374" y="0"/>
                </a:lnTo>
                <a:lnTo>
                  <a:pt x="20374" y="45501"/>
                </a:lnTo>
                <a:lnTo>
                  <a:pt x="0" y="45501"/>
                </a:lnTo>
                <a:lnTo>
                  <a:pt x="0" y="0"/>
                </a:lnTo>
                <a:close/>
              </a:path>
            </a:pathLst>
          </a:custGeom>
          <a:blipFill>
            <a:blip r:embed="rId3"/>
            <a:stretch>
              <a:fillRect l="0" t="0" r="0" b="0"/>
            </a:stretch>
          </a:blipFill>
        </p:spPr>
      </p:sp>
      <p:grpSp>
        <p:nvGrpSpPr>
          <p:cNvPr name="Group 11" id="11"/>
          <p:cNvGrpSpPr>
            <a:grpSpLocks noChangeAspect="true"/>
          </p:cNvGrpSpPr>
          <p:nvPr/>
        </p:nvGrpSpPr>
        <p:grpSpPr>
          <a:xfrm rot="0">
            <a:off x="1295000" y="4971755"/>
            <a:ext cx="50740" cy="60798"/>
            <a:chOff x="0" y="0"/>
            <a:chExt cx="67653" cy="81064"/>
          </a:xfrm>
        </p:grpSpPr>
        <p:sp>
          <p:nvSpPr>
            <p:cNvPr name="Freeform 12" id="12"/>
            <p:cNvSpPr/>
            <p:nvPr/>
          </p:nvSpPr>
          <p:spPr>
            <a:xfrm flipH="false" flipV="false" rot="0">
              <a:off x="-2159" y="0"/>
              <a:ext cx="69850" cy="81153"/>
            </a:xfrm>
            <a:custGeom>
              <a:avLst/>
              <a:gdLst/>
              <a:ahLst/>
              <a:cxnLst/>
              <a:rect r="r" b="b" t="t" l="l"/>
              <a:pathLst>
                <a:path h="81153" w="69850">
                  <a:moveTo>
                    <a:pt x="69850" y="0"/>
                  </a:moveTo>
                  <a:cubicBezTo>
                    <a:pt x="69850" y="0"/>
                    <a:pt x="69850" y="0"/>
                    <a:pt x="69850" y="0"/>
                  </a:cubicBezTo>
                  <a:lnTo>
                    <a:pt x="69850" y="0"/>
                  </a:lnTo>
                  <a:cubicBezTo>
                    <a:pt x="69850" y="0"/>
                    <a:pt x="69850" y="0"/>
                    <a:pt x="69850" y="0"/>
                  </a:cubicBezTo>
                  <a:close/>
                  <a:moveTo>
                    <a:pt x="69850" y="0"/>
                  </a:moveTo>
                  <a:cubicBezTo>
                    <a:pt x="69850" y="0"/>
                    <a:pt x="69850" y="0"/>
                    <a:pt x="69850" y="0"/>
                  </a:cubicBezTo>
                  <a:cubicBezTo>
                    <a:pt x="30099" y="2794"/>
                    <a:pt x="0" y="37973"/>
                    <a:pt x="2286" y="78994"/>
                  </a:cubicBezTo>
                  <a:lnTo>
                    <a:pt x="2413" y="81153"/>
                  </a:lnTo>
                  <a:cubicBezTo>
                    <a:pt x="4826" y="81026"/>
                    <a:pt x="7366" y="80772"/>
                    <a:pt x="9779" y="80645"/>
                  </a:cubicBezTo>
                  <a:lnTo>
                    <a:pt x="9779" y="78486"/>
                  </a:lnTo>
                  <a:lnTo>
                    <a:pt x="9652" y="74549"/>
                  </a:lnTo>
                  <a:cubicBezTo>
                    <a:pt x="9652" y="52197"/>
                    <a:pt x="20320" y="32258"/>
                    <a:pt x="36830" y="19939"/>
                  </a:cubicBezTo>
                  <a:cubicBezTo>
                    <a:pt x="42545" y="8636"/>
                    <a:pt x="52705" y="1270"/>
                    <a:pt x="69723" y="0"/>
                  </a:cubicBezTo>
                  <a:cubicBezTo>
                    <a:pt x="69723" y="0"/>
                    <a:pt x="69723" y="0"/>
                    <a:pt x="69723" y="0"/>
                  </a:cubicBezTo>
                  <a:close/>
                </a:path>
              </a:pathLst>
            </a:custGeom>
            <a:blipFill>
              <a:blip r:embed="rId4"/>
              <a:stretch>
                <a:fillRect l="-9670" t="-41173" r="-833213" b="-10594"/>
              </a:stretch>
            </a:blipFill>
          </p:spPr>
        </p:sp>
      </p:grpSp>
      <p:grpSp>
        <p:nvGrpSpPr>
          <p:cNvPr name="Group 13" id="13"/>
          <p:cNvGrpSpPr>
            <a:grpSpLocks noChangeAspect="true"/>
          </p:cNvGrpSpPr>
          <p:nvPr/>
        </p:nvGrpSpPr>
        <p:grpSpPr>
          <a:xfrm rot="0">
            <a:off x="4028475" y="4851616"/>
            <a:ext cx="232496" cy="464753"/>
            <a:chOff x="0" y="0"/>
            <a:chExt cx="309994" cy="619671"/>
          </a:xfrm>
        </p:grpSpPr>
        <p:sp>
          <p:nvSpPr>
            <p:cNvPr name="Freeform 14" id="14"/>
            <p:cNvSpPr/>
            <p:nvPr/>
          </p:nvSpPr>
          <p:spPr>
            <a:xfrm flipH="false" flipV="false" rot="0">
              <a:off x="0" y="0"/>
              <a:ext cx="310007" cy="619633"/>
            </a:xfrm>
            <a:custGeom>
              <a:avLst/>
              <a:gdLst/>
              <a:ahLst/>
              <a:cxnLst/>
              <a:rect r="r" b="b" t="t" l="l"/>
              <a:pathLst>
                <a:path h="619633" w="310007">
                  <a:moveTo>
                    <a:pt x="195199" y="0"/>
                  </a:moveTo>
                  <a:cubicBezTo>
                    <a:pt x="194310" y="0"/>
                    <a:pt x="193421" y="0"/>
                    <a:pt x="192532" y="0"/>
                  </a:cubicBezTo>
                  <a:lnTo>
                    <a:pt x="117983" y="2794"/>
                  </a:lnTo>
                  <a:cubicBezTo>
                    <a:pt x="116840" y="25400"/>
                    <a:pt x="114300" y="47879"/>
                    <a:pt x="110363" y="70104"/>
                  </a:cubicBezTo>
                  <a:lnTo>
                    <a:pt x="97155" y="140462"/>
                  </a:lnTo>
                  <a:cubicBezTo>
                    <a:pt x="91821" y="163957"/>
                    <a:pt x="91059" y="185166"/>
                    <a:pt x="92583" y="209550"/>
                  </a:cubicBezTo>
                  <a:cubicBezTo>
                    <a:pt x="93853" y="257810"/>
                    <a:pt x="90043" y="306197"/>
                    <a:pt x="80899" y="353695"/>
                  </a:cubicBezTo>
                  <a:cubicBezTo>
                    <a:pt x="76327" y="377444"/>
                    <a:pt x="70485" y="400812"/>
                    <a:pt x="63246" y="423799"/>
                  </a:cubicBezTo>
                  <a:lnTo>
                    <a:pt x="41275" y="491871"/>
                  </a:lnTo>
                  <a:lnTo>
                    <a:pt x="0" y="619633"/>
                  </a:lnTo>
                  <a:lnTo>
                    <a:pt x="213741" y="611759"/>
                  </a:lnTo>
                  <a:cubicBezTo>
                    <a:pt x="267716" y="609854"/>
                    <a:pt x="310007" y="563245"/>
                    <a:pt x="310007" y="506984"/>
                  </a:cubicBezTo>
                  <a:cubicBezTo>
                    <a:pt x="310007" y="505587"/>
                    <a:pt x="310007" y="504317"/>
                    <a:pt x="309880" y="502920"/>
                  </a:cubicBezTo>
                  <a:lnTo>
                    <a:pt x="294767" y="100584"/>
                  </a:lnTo>
                  <a:cubicBezTo>
                    <a:pt x="292735" y="44323"/>
                    <a:pt x="248539" y="0"/>
                    <a:pt x="195199" y="0"/>
                  </a:cubicBezTo>
                  <a:close/>
                </a:path>
              </a:pathLst>
            </a:custGeom>
            <a:blipFill>
              <a:blip r:embed="rId5"/>
              <a:stretch>
                <a:fillRect l="-2400" t="-838" r="-1773" b="-1270"/>
              </a:stretch>
            </a:blipFill>
          </p:spPr>
        </p:sp>
      </p:grpSp>
      <p:sp>
        <p:nvSpPr>
          <p:cNvPr name="Freeform 15" id="15"/>
          <p:cNvSpPr/>
          <p:nvPr/>
        </p:nvSpPr>
        <p:spPr>
          <a:xfrm flipH="false" flipV="false" rot="0">
            <a:off x="393697" y="3810000"/>
            <a:ext cx="3797303" cy="2692403"/>
          </a:xfrm>
          <a:custGeom>
            <a:avLst/>
            <a:gdLst/>
            <a:ahLst/>
            <a:cxnLst/>
            <a:rect r="r" b="b" t="t" l="l"/>
            <a:pathLst>
              <a:path h="2692403" w="3797303">
                <a:moveTo>
                  <a:pt x="0" y="0"/>
                </a:moveTo>
                <a:lnTo>
                  <a:pt x="3797303" y="0"/>
                </a:lnTo>
                <a:lnTo>
                  <a:pt x="3797303" y="2692403"/>
                </a:lnTo>
                <a:lnTo>
                  <a:pt x="0" y="2692403"/>
                </a:lnTo>
                <a:lnTo>
                  <a:pt x="0" y="0"/>
                </a:lnTo>
                <a:close/>
              </a:path>
            </a:pathLst>
          </a:custGeom>
          <a:blipFill>
            <a:blip r:embed="rId6"/>
            <a:stretch>
              <a:fillRect l="0" t="0" r="0" b="0"/>
            </a:stretch>
          </a:blipFill>
        </p:spPr>
      </p:sp>
      <p:grpSp>
        <p:nvGrpSpPr>
          <p:cNvPr name="Group 16" id="16"/>
          <p:cNvGrpSpPr>
            <a:grpSpLocks noChangeAspect="true"/>
          </p:cNvGrpSpPr>
          <p:nvPr/>
        </p:nvGrpSpPr>
        <p:grpSpPr>
          <a:xfrm rot="0">
            <a:off x="2692175" y="4667012"/>
            <a:ext cx="326869" cy="1179919"/>
            <a:chOff x="0" y="0"/>
            <a:chExt cx="435826" cy="1573225"/>
          </a:xfrm>
        </p:grpSpPr>
        <p:sp>
          <p:nvSpPr>
            <p:cNvPr name="Freeform 17" id="17"/>
            <p:cNvSpPr/>
            <p:nvPr/>
          </p:nvSpPr>
          <p:spPr>
            <a:xfrm flipH="false" flipV="false" rot="0">
              <a:off x="0" y="0"/>
              <a:ext cx="435864" cy="1573149"/>
            </a:xfrm>
            <a:custGeom>
              <a:avLst/>
              <a:gdLst/>
              <a:ahLst/>
              <a:cxnLst/>
              <a:rect r="r" b="b" t="t" l="l"/>
              <a:pathLst>
                <a:path h="1573149" w="435864">
                  <a:moveTo>
                    <a:pt x="309753" y="0"/>
                  </a:moveTo>
                  <a:cubicBezTo>
                    <a:pt x="278384" y="0"/>
                    <a:pt x="243205" y="19685"/>
                    <a:pt x="226822" y="43815"/>
                  </a:cubicBezTo>
                  <a:cubicBezTo>
                    <a:pt x="201041" y="81661"/>
                    <a:pt x="134112" y="173609"/>
                    <a:pt x="62103" y="238506"/>
                  </a:cubicBezTo>
                  <a:cubicBezTo>
                    <a:pt x="9652" y="285750"/>
                    <a:pt x="889" y="396367"/>
                    <a:pt x="0" y="452755"/>
                  </a:cubicBezTo>
                  <a:cubicBezTo>
                    <a:pt x="10922" y="471424"/>
                    <a:pt x="22606" y="489839"/>
                    <a:pt x="28956" y="511302"/>
                  </a:cubicBezTo>
                  <a:cubicBezTo>
                    <a:pt x="33782" y="533273"/>
                    <a:pt x="34671" y="554863"/>
                    <a:pt x="36957" y="576580"/>
                  </a:cubicBezTo>
                  <a:cubicBezTo>
                    <a:pt x="40894" y="620014"/>
                    <a:pt x="44069" y="663448"/>
                    <a:pt x="47117" y="706882"/>
                  </a:cubicBezTo>
                  <a:cubicBezTo>
                    <a:pt x="49911" y="750443"/>
                    <a:pt x="52451" y="793877"/>
                    <a:pt x="54229" y="837438"/>
                  </a:cubicBezTo>
                  <a:cubicBezTo>
                    <a:pt x="53213" y="880999"/>
                    <a:pt x="63500" y="922782"/>
                    <a:pt x="70485" y="966089"/>
                  </a:cubicBezTo>
                  <a:cubicBezTo>
                    <a:pt x="84963" y="1049528"/>
                    <a:pt x="98679" y="1134364"/>
                    <a:pt x="94234" y="1220470"/>
                  </a:cubicBezTo>
                  <a:lnTo>
                    <a:pt x="95250" y="1220597"/>
                  </a:lnTo>
                  <a:lnTo>
                    <a:pt x="95377" y="1226947"/>
                  </a:lnTo>
                  <a:lnTo>
                    <a:pt x="97917" y="1340739"/>
                  </a:lnTo>
                  <a:cubicBezTo>
                    <a:pt x="100076" y="1401953"/>
                    <a:pt x="103251" y="1462913"/>
                    <a:pt x="112903" y="1523238"/>
                  </a:cubicBezTo>
                  <a:lnTo>
                    <a:pt x="113157" y="1524508"/>
                  </a:lnTo>
                  <a:lnTo>
                    <a:pt x="435864" y="1573149"/>
                  </a:lnTo>
                  <a:lnTo>
                    <a:pt x="435864" y="1573149"/>
                  </a:lnTo>
                  <a:cubicBezTo>
                    <a:pt x="415163" y="1509014"/>
                    <a:pt x="398780" y="1452626"/>
                    <a:pt x="396875" y="1428115"/>
                  </a:cubicBezTo>
                  <a:cubicBezTo>
                    <a:pt x="394335" y="1395730"/>
                    <a:pt x="393065" y="1326769"/>
                    <a:pt x="393065" y="1252347"/>
                  </a:cubicBezTo>
                  <a:cubicBezTo>
                    <a:pt x="393065" y="1177925"/>
                    <a:pt x="394335" y="1098169"/>
                    <a:pt x="396875" y="1044194"/>
                  </a:cubicBezTo>
                  <a:cubicBezTo>
                    <a:pt x="397256" y="1036320"/>
                    <a:pt x="397383" y="1027811"/>
                    <a:pt x="397383" y="1018921"/>
                  </a:cubicBezTo>
                  <a:cubicBezTo>
                    <a:pt x="397383" y="905891"/>
                    <a:pt x="367665" y="719582"/>
                    <a:pt x="324739" y="649478"/>
                  </a:cubicBezTo>
                  <a:cubicBezTo>
                    <a:pt x="278384" y="573786"/>
                    <a:pt x="211455" y="546735"/>
                    <a:pt x="180594" y="449326"/>
                  </a:cubicBezTo>
                  <a:cubicBezTo>
                    <a:pt x="176657" y="437007"/>
                    <a:pt x="174879" y="424561"/>
                    <a:pt x="174879" y="412369"/>
                  </a:cubicBezTo>
                  <a:cubicBezTo>
                    <a:pt x="174879" y="328168"/>
                    <a:pt x="257810" y="249809"/>
                    <a:pt x="293751" y="216789"/>
                  </a:cubicBezTo>
                  <a:cubicBezTo>
                    <a:pt x="326136" y="186944"/>
                    <a:pt x="364998" y="110236"/>
                    <a:pt x="364998" y="57912"/>
                  </a:cubicBezTo>
                  <a:cubicBezTo>
                    <a:pt x="364998" y="43688"/>
                    <a:pt x="362077" y="31369"/>
                    <a:pt x="355600" y="22098"/>
                  </a:cubicBezTo>
                  <a:cubicBezTo>
                    <a:pt x="344424" y="6477"/>
                    <a:pt x="327660" y="0"/>
                    <a:pt x="309753" y="0"/>
                  </a:cubicBezTo>
                  <a:close/>
                </a:path>
              </a:pathLst>
            </a:custGeom>
            <a:blipFill>
              <a:blip r:embed="rId7"/>
              <a:stretch>
                <a:fillRect l="-2080" t="-296" r="-1028" b="-507"/>
              </a:stretch>
            </a:blipFill>
          </p:spPr>
        </p:sp>
      </p:grpSp>
      <p:grpSp>
        <p:nvGrpSpPr>
          <p:cNvPr name="Group 18" id="18"/>
          <p:cNvGrpSpPr>
            <a:grpSpLocks noChangeAspect="true"/>
          </p:cNvGrpSpPr>
          <p:nvPr/>
        </p:nvGrpSpPr>
        <p:grpSpPr>
          <a:xfrm rot="0">
            <a:off x="2745848" y="5576278"/>
            <a:ext cx="23641" cy="100622"/>
            <a:chOff x="0" y="0"/>
            <a:chExt cx="23647" cy="100622"/>
          </a:xfrm>
        </p:grpSpPr>
        <p:sp>
          <p:nvSpPr>
            <p:cNvPr name="Freeform 19" id="19"/>
            <p:cNvSpPr/>
            <p:nvPr/>
          </p:nvSpPr>
          <p:spPr>
            <a:xfrm flipH="false" flipV="false" rot="0">
              <a:off x="0" y="0"/>
              <a:ext cx="23622" cy="100584"/>
            </a:xfrm>
            <a:custGeom>
              <a:avLst/>
              <a:gdLst/>
              <a:ahLst/>
              <a:cxnLst/>
              <a:rect r="r" b="b" t="t" l="l"/>
              <a:pathLst>
                <a:path h="100584" w="23622">
                  <a:moveTo>
                    <a:pt x="0" y="100584"/>
                  </a:moveTo>
                  <a:lnTo>
                    <a:pt x="23622" y="100584"/>
                  </a:lnTo>
                  <a:lnTo>
                    <a:pt x="23622" y="0"/>
                  </a:lnTo>
                  <a:lnTo>
                    <a:pt x="0" y="0"/>
                  </a:lnTo>
                  <a:lnTo>
                    <a:pt x="0" y="100584"/>
                  </a:lnTo>
                  <a:close/>
                </a:path>
              </a:pathLst>
            </a:custGeom>
            <a:solidFill>
              <a:srgbClr val="A6A5AB"/>
            </a:solidFill>
          </p:spPr>
        </p:sp>
      </p:grpSp>
      <p:grpSp>
        <p:nvGrpSpPr>
          <p:cNvPr name="Group 20" id="20"/>
          <p:cNvGrpSpPr>
            <a:grpSpLocks noChangeAspect="true"/>
          </p:cNvGrpSpPr>
          <p:nvPr/>
        </p:nvGrpSpPr>
        <p:grpSpPr>
          <a:xfrm rot="0">
            <a:off x="2489416" y="5377844"/>
            <a:ext cx="263080" cy="202959"/>
            <a:chOff x="0" y="0"/>
            <a:chExt cx="350774" cy="270612"/>
          </a:xfrm>
        </p:grpSpPr>
        <p:sp>
          <p:nvSpPr>
            <p:cNvPr name="Freeform 21" id="21"/>
            <p:cNvSpPr/>
            <p:nvPr/>
          </p:nvSpPr>
          <p:spPr>
            <a:xfrm flipH="false" flipV="false" rot="0">
              <a:off x="0" y="0"/>
              <a:ext cx="354584" cy="270637"/>
            </a:xfrm>
            <a:custGeom>
              <a:avLst/>
              <a:gdLst/>
              <a:ahLst/>
              <a:cxnLst/>
              <a:rect r="r" b="b" t="t" l="l"/>
              <a:pathLst>
                <a:path h="270637" w="354584">
                  <a:moveTo>
                    <a:pt x="325247" y="0"/>
                  </a:moveTo>
                  <a:lnTo>
                    <a:pt x="0" y="11938"/>
                  </a:lnTo>
                  <a:cubicBezTo>
                    <a:pt x="4318" y="32385"/>
                    <a:pt x="9525" y="52324"/>
                    <a:pt x="16383" y="71755"/>
                  </a:cubicBezTo>
                  <a:cubicBezTo>
                    <a:pt x="20320" y="82296"/>
                    <a:pt x="25019" y="92710"/>
                    <a:pt x="31369" y="100584"/>
                  </a:cubicBezTo>
                  <a:cubicBezTo>
                    <a:pt x="33020" y="102362"/>
                    <a:pt x="34671" y="104140"/>
                    <a:pt x="36449" y="105410"/>
                  </a:cubicBezTo>
                  <a:lnTo>
                    <a:pt x="43561" y="110363"/>
                  </a:lnTo>
                  <a:lnTo>
                    <a:pt x="57912" y="120523"/>
                  </a:lnTo>
                  <a:cubicBezTo>
                    <a:pt x="76962" y="134366"/>
                    <a:pt x="95377" y="148590"/>
                    <a:pt x="113919" y="162814"/>
                  </a:cubicBezTo>
                  <a:cubicBezTo>
                    <a:pt x="132461" y="177038"/>
                    <a:pt x="150876" y="191389"/>
                    <a:pt x="170053" y="203200"/>
                  </a:cubicBezTo>
                  <a:cubicBezTo>
                    <a:pt x="174879" y="206121"/>
                    <a:pt x="179705" y="208788"/>
                    <a:pt x="184404" y="210566"/>
                  </a:cubicBezTo>
                  <a:cubicBezTo>
                    <a:pt x="186817" y="211582"/>
                    <a:pt x="189103" y="211963"/>
                    <a:pt x="190627" y="212090"/>
                  </a:cubicBezTo>
                  <a:cubicBezTo>
                    <a:pt x="191008" y="212090"/>
                    <a:pt x="191262" y="212090"/>
                    <a:pt x="191389" y="212090"/>
                  </a:cubicBezTo>
                  <a:lnTo>
                    <a:pt x="191770" y="212090"/>
                  </a:lnTo>
                  <a:cubicBezTo>
                    <a:pt x="192151" y="212090"/>
                    <a:pt x="191897" y="211963"/>
                    <a:pt x="196596" y="210058"/>
                  </a:cubicBezTo>
                  <a:cubicBezTo>
                    <a:pt x="198755" y="209550"/>
                    <a:pt x="200787" y="209296"/>
                    <a:pt x="202565" y="209296"/>
                  </a:cubicBezTo>
                  <a:cubicBezTo>
                    <a:pt x="209169" y="209296"/>
                    <a:pt x="213995" y="211836"/>
                    <a:pt x="218567" y="213868"/>
                  </a:cubicBezTo>
                  <a:cubicBezTo>
                    <a:pt x="224282" y="216662"/>
                    <a:pt x="229489" y="219964"/>
                    <a:pt x="234442" y="223266"/>
                  </a:cubicBezTo>
                  <a:cubicBezTo>
                    <a:pt x="254127" y="236220"/>
                    <a:pt x="272288" y="251968"/>
                    <a:pt x="291973" y="259334"/>
                  </a:cubicBezTo>
                  <a:cubicBezTo>
                    <a:pt x="310007" y="264033"/>
                    <a:pt x="329946" y="267589"/>
                    <a:pt x="349631" y="270637"/>
                  </a:cubicBezTo>
                  <a:lnTo>
                    <a:pt x="349631" y="270637"/>
                  </a:lnTo>
                  <a:cubicBezTo>
                    <a:pt x="354584" y="187452"/>
                    <a:pt x="342138" y="103505"/>
                    <a:pt x="328549" y="20447"/>
                  </a:cubicBezTo>
                  <a:lnTo>
                    <a:pt x="325247" y="0"/>
                  </a:lnTo>
                  <a:close/>
                </a:path>
              </a:pathLst>
            </a:custGeom>
            <a:blipFill>
              <a:blip r:embed="rId8"/>
              <a:stretch>
                <a:fillRect l="-1803" t="-2468" r="-2294" b="-2637"/>
              </a:stretch>
            </a:blipFill>
          </p:spPr>
        </p:sp>
      </p:grpSp>
      <p:grpSp>
        <p:nvGrpSpPr>
          <p:cNvPr name="Group 22" id="22"/>
          <p:cNvGrpSpPr>
            <a:grpSpLocks noChangeAspect="true"/>
          </p:cNvGrpSpPr>
          <p:nvPr/>
        </p:nvGrpSpPr>
        <p:grpSpPr>
          <a:xfrm rot="0">
            <a:off x="2484339" y="5386797"/>
            <a:ext cx="267319" cy="199577"/>
            <a:chOff x="0" y="0"/>
            <a:chExt cx="356426" cy="266103"/>
          </a:xfrm>
        </p:grpSpPr>
        <p:sp>
          <p:nvSpPr>
            <p:cNvPr name="Freeform 23" id="23"/>
            <p:cNvSpPr/>
            <p:nvPr/>
          </p:nvSpPr>
          <p:spPr>
            <a:xfrm flipH="false" flipV="false" rot="0">
              <a:off x="0" y="0"/>
              <a:ext cx="356489" cy="266319"/>
            </a:xfrm>
            <a:custGeom>
              <a:avLst/>
              <a:gdLst/>
              <a:ahLst/>
              <a:cxnLst/>
              <a:rect r="r" b="b" t="t" l="l"/>
              <a:pathLst>
                <a:path h="266319" w="356489">
                  <a:moveTo>
                    <a:pt x="6731" y="0"/>
                  </a:moveTo>
                  <a:lnTo>
                    <a:pt x="0" y="254"/>
                  </a:lnTo>
                  <a:cubicBezTo>
                    <a:pt x="10668" y="51816"/>
                    <a:pt x="23622" y="88392"/>
                    <a:pt x="39624" y="99314"/>
                  </a:cubicBezTo>
                  <a:cubicBezTo>
                    <a:pt x="106807" y="145161"/>
                    <a:pt x="173863" y="207391"/>
                    <a:pt x="197993" y="207391"/>
                  </a:cubicBezTo>
                  <a:cubicBezTo>
                    <a:pt x="199898" y="207391"/>
                    <a:pt x="201549" y="207010"/>
                    <a:pt x="202946" y="206121"/>
                  </a:cubicBezTo>
                  <a:cubicBezTo>
                    <a:pt x="204724" y="204978"/>
                    <a:pt x="206756" y="204597"/>
                    <a:pt x="208915" y="204597"/>
                  </a:cubicBezTo>
                  <a:cubicBezTo>
                    <a:pt x="229997" y="204597"/>
                    <a:pt x="271399" y="248793"/>
                    <a:pt x="300863" y="255778"/>
                  </a:cubicBezTo>
                  <a:cubicBezTo>
                    <a:pt x="324104" y="261239"/>
                    <a:pt x="345567" y="264668"/>
                    <a:pt x="355981" y="266319"/>
                  </a:cubicBezTo>
                  <a:cubicBezTo>
                    <a:pt x="356108" y="263906"/>
                    <a:pt x="356362" y="261366"/>
                    <a:pt x="356489" y="258826"/>
                  </a:cubicBezTo>
                  <a:cubicBezTo>
                    <a:pt x="336804" y="255778"/>
                    <a:pt x="316865" y="252222"/>
                    <a:pt x="298831" y="247523"/>
                  </a:cubicBezTo>
                  <a:cubicBezTo>
                    <a:pt x="279146" y="240284"/>
                    <a:pt x="260985" y="224536"/>
                    <a:pt x="241300" y="211455"/>
                  </a:cubicBezTo>
                  <a:cubicBezTo>
                    <a:pt x="236347" y="208153"/>
                    <a:pt x="231140" y="204851"/>
                    <a:pt x="225425" y="202057"/>
                  </a:cubicBezTo>
                  <a:cubicBezTo>
                    <a:pt x="220980" y="200152"/>
                    <a:pt x="216027" y="197485"/>
                    <a:pt x="209423" y="197485"/>
                  </a:cubicBezTo>
                  <a:cubicBezTo>
                    <a:pt x="207518" y="197485"/>
                    <a:pt x="205613" y="197739"/>
                    <a:pt x="203454" y="198247"/>
                  </a:cubicBezTo>
                  <a:cubicBezTo>
                    <a:pt x="198755" y="200025"/>
                    <a:pt x="199009" y="200279"/>
                    <a:pt x="198628" y="200279"/>
                  </a:cubicBezTo>
                  <a:lnTo>
                    <a:pt x="198247" y="200279"/>
                  </a:lnTo>
                  <a:cubicBezTo>
                    <a:pt x="198120" y="200279"/>
                    <a:pt x="197866" y="200279"/>
                    <a:pt x="197485" y="200279"/>
                  </a:cubicBezTo>
                  <a:cubicBezTo>
                    <a:pt x="195834" y="200152"/>
                    <a:pt x="193548" y="199644"/>
                    <a:pt x="191262" y="198755"/>
                  </a:cubicBezTo>
                  <a:cubicBezTo>
                    <a:pt x="186563" y="196977"/>
                    <a:pt x="181737" y="194310"/>
                    <a:pt x="176911" y="191389"/>
                  </a:cubicBezTo>
                  <a:cubicBezTo>
                    <a:pt x="157734" y="179578"/>
                    <a:pt x="139319" y="165100"/>
                    <a:pt x="120777" y="151003"/>
                  </a:cubicBezTo>
                  <a:cubicBezTo>
                    <a:pt x="102235" y="136906"/>
                    <a:pt x="83693" y="122301"/>
                    <a:pt x="64643" y="108585"/>
                  </a:cubicBezTo>
                  <a:lnTo>
                    <a:pt x="50292" y="98425"/>
                  </a:lnTo>
                  <a:lnTo>
                    <a:pt x="43180" y="93472"/>
                  </a:lnTo>
                  <a:cubicBezTo>
                    <a:pt x="41402" y="92202"/>
                    <a:pt x="39751" y="90551"/>
                    <a:pt x="38100" y="88646"/>
                  </a:cubicBezTo>
                  <a:cubicBezTo>
                    <a:pt x="31750" y="80772"/>
                    <a:pt x="27051" y="70358"/>
                    <a:pt x="23114" y="59817"/>
                  </a:cubicBezTo>
                  <a:cubicBezTo>
                    <a:pt x="16256" y="40386"/>
                    <a:pt x="11049" y="20447"/>
                    <a:pt x="6731" y="0"/>
                  </a:cubicBezTo>
                  <a:close/>
                </a:path>
              </a:pathLst>
            </a:custGeom>
            <a:blipFill>
              <a:blip r:embed="rId9"/>
              <a:stretch>
                <a:fillRect l="-1930" t="-2861" r="-1514" b="-2575"/>
              </a:stretch>
            </a:blipFill>
          </p:spPr>
        </p:sp>
      </p:grpSp>
      <p:grpSp>
        <p:nvGrpSpPr>
          <p:cNvPr name="Group 24" id="24"/>
          <p:cNvGrpSpPr>
            <a:grpSpLocks noChangeAspect="true"/>
          </p:cNvGrpSpPr>
          <p:nvPr/>
        </p:nvGrpSpPr>
        <p:grpSpPr>
          <a:xfrm rot="0">
            <a:off x="2692136" y="5006578"/>
            <a:ext cx="84858" cy="803872"/>
            <a:chOff x="0" y="0"/>
            <a:chExt cx="113144" cy="1071829"/>
          </a:xfrm>
        </p:grpSpPr>
        <p:sp>
          <p:nvSpPr>
            <p:cNvPr name="Freeform 25" id="25"/>
            <p:cNvSpPr/>
            <p:nvPr/>
          </p:nvSpPr>
          <p:spPr>
            <a:xfrm flipH="false" flipV="false" rot="0">
              <a:off x="0" y="0"/>
              <a:ext cx="113284" cy="1072134"/>
            </a:xfrm>
            <a:custGeom>
              <a:avLst/>
              <a:gdLst/>
              <a:ahLst/>
              <a:cxnLst/>
              <a:rect r="r" b="b" t="t" l="l"/>
              <a:pathLst>
                <a:path h="1072134" w="113284">
                  <a:moveTo>
                    <a:pt x="0" y="0"/>
                  </a:moveTo>
                  <a:cubicBezTo>
                    <a:pt x="0" y="1524"/>
                    <a:pt x="0" y="3048"/>
                    <a:pt x="0" y="4445"/>
                  </a:cubicBezTo>
                  <a:cubicBezTo>
                    <a:pt x="14478" y="28956"/>
                    <a:pt x="25273" y="50800"/>
                    <a:pt x="27432" y="64897"/>
                  </a:cubicBezTo>
                  <a:cubicBezTo>
                    <a:pt x="34671" y="110617"/>
                    <a:pt x="49149" y="354711"/>
                    <a:pt x="49149" y="408051"/>
                  </a:cubicBezTo>
                  <a:cubicBezTo>
                    <a:pt x="49149" y="422656"/>
                    <a:pt x="52705" y="446532"/>
                    <a:pt x="57785" y="476377"/>
                  </a:cubicBezTo>
                  <a:cubicBezTo>
                    <a:pt x="58801" y="482346"/>
                    <a:pt x="59817" y="488442"/>
                    <a:pt x="60960" y="494792"/>
                  </a:cubicBezTo>
                  <a:lnTo>
                    <a:pt x="54991" y="495046"/>
                  </a:lnTo>
                  <a:lnTo>
                    <a:pt x="58293" y="515493"/>
                  </a:lnTo>
                  <a:cubicBezTo>
                    <a:pt x="71882" y="598424"/>
                    <a:pt x="84328" y="682371"/>
                    <a:pt x="79375" y="765683"/>
                  </a:cubicBezTo>
                  <a:cubicBezTo>
                    <a:pt x="79248" y="768223"/>
                    <a:pt x="79121" y="770636"/>
                    <a:pt x="78867" y="773176"/>
                  </a:cubicBezTo>
                  <a:cubicBezTo>
                    <a:pt x="78994" y="773176"/>
                    <a:pt x="79248" y="773303"/>
                    <a:pt x="79375" y="773303"/>
                  </a:cubicBezTo>
                  <a:lnTo>
                    <a:pt x="86614" y="767588"/>
                  </a:lnTo>
                  <a:lnTo>
                    <a:pt x="86614" y="767842"/>
                  </a:lnTo>
                  <a:lnTo>
                    <a:pt x="85598" y="774319"/>
                  </a:lnTo>
                  <a:cubicBezTo>
                    <a:pt x="85852" y="774446"/>
                    <a:pt x="86741" y="774573"/>
                    <a:pt x="88011" y="774700"/>
                  </a:cubicBezTo>
                  <a:lnTo>
                    <a:pt x="90678" y="905383"/>
                  </a:lnTo>
                  <a:cubicBezTo>
                    <a:pt x="91821" y="960755"/>
                    <a:pt x="96393" y="1016000"/>
                    <a:pt x="104394" y="1070737"/>
                  </a:cubicBezTo>
                  <a:lnTo>
                    <a:pt x="113284" y="1072134"/>
                  </a:lnTo>
                  <a:lnTo>
                    <a:pt x="113030" y="1070864"/>
                  </a:lnTo>
                  <a:cubicBezTo>
                    <a:pt x="103378" y="1010666"/>
                    <a:pt x="100203" y="949706"/>
                    <a:pt x="98044" y="888365"/>
                  </a:cubicBezTo>
                  <a:cubicBezTo>
                    <a:pt x="96647" y="850392"/>
                    <a:pt x="95758" y="812419"/>
                    <a:pt x="93980" y="774446"/>
                  </a:cubicBezTo>
                  <a:cubicBezTo>
                    <a:pt x="94107" y="772287"/>
                    <a:pt x="94234" y="770255"/>
                    <a:pt x="94361" y="768223"/>
                  </a:cubicBezTo>
                  <a:cubicBezTo>
                    <a:pt x="98806" y="682117"/>
                    <a:pt x="85090" y="597281"/>
                    <a:pt x="70612" y="513842"/>
                  </a:cubicBezTo>
                  <a:cubicBezTo>
                    <a:pt x="63627" y="470662"/>
                    <a:pt x="53340" y="428752"/>
                    <a:pt x="54356" y="385191"/>
                  </a:cubicBezTo>
                  <a:cubicBezTo>
                    <a:pt x="52578" y="341503"/>
                    <a:pt x="50038" y="298069"/>
                    <a:pt x="47244" y="254635"/>
                  </a:cubicBezTo>
                  <a:cubicBezTo>
                    <a:pt x="44196" y="211201"/>
                    <a:pt x="41021" y="167767"/>
                    <a:pt x="37084" y="124333"/>
                  </a:cubicBezTo>
                  <a:cubicBezTo>
                    <a:pt x="34798" y="102616"/>
                    <a:pt x="33909" y="81026"/>
                    <a:pt x="29083" y="59055"/>
                  </a:cubicBezTo>
                  <a:cubicBezTo>
                    <a:pt x="22606" y="37084"/>
                    <a:pt x="11049" y="18669"/>
                    <a:pt x="0" y="0"/>
                  </a:cubicBezTo>
                  <a:close/>
                </a:path>
              </a:pathLst>
            </a:custGeom>
            <a:blipFill>
              <a:blip r:embed="rId10"/>
              <a:stretch>
                <a:fillRect l="-7959" t="-610" r="-4002" b="-458"/>
              </a:stretch>
            </a:blipFill>
          </p:spPr>
        </p:sp>
      </p:grpSp>
      <p:grpSp>
        <p:nvGrpSpPr>
          <p:cNvPr name="Group 26" id="26"/>
          <p:cNvGrpSpPr>
            <a:grpSpLocks noChangeAspect="true"/>
          </p:cNvGrpSpPr>
          <p:nvPr/>
        </p:nvGrpSpPr>
        <p:grpSpPr>
          <a:xfrm rot="0">
            <a:off x="2451954" y="3875027"/>
            <a:ext cx="728967" cy="1061990"/>
            <a:chOff x="0" y="0"/>
            <a:chExt cx="971956" cy="1415986"/>
          </a:xfrm>
        </p:grpSpPr>
        <p:sp>
          <p:nvSpPr>
            <p:cNvPr name="Freeform 27" id="27"/>
            <p:cNvSpPr/>
            <p:nvPr/>
          </p:nvSpPr>
          <p:spPr>
            <a:xfrm flipH="false" flipV="false" rot="0">
              <a:off x="-127" y="-381"/>
              <a:ext cx="972185" cy="1416431"/>
            </a:xfrm>
            <a:custGeom>
              <a:avLst/>
              <a:gdLst/>
              <a:ahLst/>
              <a:cxnLst/>
              <a:rect r="r" b="b" t="t" l="l"/>
              <a:pathLst>
                <a:path h="1416431" w="972185">
                  <a:moveTo>
                    <a:pt x="780923" y="381"/>
                  </a:moveTo>
                  <a:lnTo>
                    <a:pt x="789305" y="204978"/>
                  </a:lnTo>
                  <a:lnTo>
                    <a:pt x="794131" y="330073"/>
                  </a:lnTo>
                  <a:cubicBezTo>
                    <a:pt x="794893" y="350901"/>
                    <a:pt x="795782" y="371729"/>
                    <a:pt x="796036" y="392684"/>
                  </a:cubicBezTo>
                  <a:cubicBezTo>
                    <a:pt x="795909" y="413766"/>
                    <a:pt x="792861" y="434594"/>
                    <a:pt x="788416" y="455041"/>
                  </a:cubicBezTo>
                  <a:cubicBezTo>
                    <a:pt x="779145" y="496062"/>
                    <a:pt x="765048" y="535686"/>
                    <a:pt x="744728" y="572770"/>
                  </a:cubicBezTo>
                  <a:cubicBezTo>
                    <a:pt x="720852" y="607568"/>
                    <a:pt x="693039" y="638683"/>
                    <a:pt x="665734" y="670179"/>
                  </a:cubicBezTo>
                  <a:cubicBezTo>
                    <a:pt x="610489" y="732790"/>
                    <a:pt x="553593" y="793877"/>
                    <a:pt x="496062" y="854329"/>
                  </a:cubicBezTo>
                  <a:cubicBezTo>
                    <a:pt x="438404" y="914654"/>
                    <a:pt x="380492" y="974725"/>
                    <a:pt x="319786" y="1032256"/>
                  </a:cubicBezTo>
                  <a:cubicBezTo>
                    <a:pt x="312039" y="1039368"/>
                    <a:pt x="304546" y="1046480"/>
                    <a:pt x="295910" y="1053338"/>
                  </a:cubicBezTo>
                  <a:cubicBezTo>
                    <a:pt x="287020" y="1059815"/>
                    <a:pt x="278638" y="1065149"/>
                    <a:pt x="270002" y="1071372"/>
                  </a:cubicBezTo>
                  <a:lnTo>
                    <a:pt x="218948" y="1107440"/>
                  </a:lnTo>
                  <a:cubicBezTo>
                    <a:pt x="185039" y="1131697"/>
                    <a:pt x="151384" y="1156208"/>
                    <a:pt x="118110" y="1181227"/>
                  </a:cubicBezTo>
                  <a:cubicBezTo>
                    <a:pt x="101473" y="1193800"/>
                    <a:pt x="84963" y="1206373"/>
                    <a:pt x="68707" y="1219454"/>
                  </a:cubicBezTo>
                  <a:cubicBezTo>
                    <a:pt x="53086" y="1231900"/>
                    <a:pt x="41148" y="1248537"/>
                    <a:pt x="31623" y="1266444"/>
                  </a:cubicBezTo>
                  <a:cubicBezTo>
                    <a:pt x="15367" y="1297813"/>
                    <a:pt x="5461" y="1332865"/>
                    <a:pt x="0" y="1367917"/>
                  </a:cubicBezTo>
                  <a:lnTo>
                    <a:pt x="127" y="1367917"/>
                  </a:lnTo>
                  <a:lnTo>
                    <a:pt x="211709" y="1358265"/>
                  </a:lnTo>
                  <a:cubicBezTo>
                    <a:pt x="210058" y="1354963"/>
                    <a:pt x="208788" y="1351661"/>
                    <a:pt x="207518" y="1348232"/>
                  </a:cubicBezTo>
                  <a:cubicBezTo>
                    <a:pt x="200279" y="1327531"/>
                    <a:pt x="196977" y="1305814"/>
                    <a:pt x="195326" y="1284097"/>
                  </a:cubicBezTo>
                  <a:lnTo>
                    <a:pt x="195326" y="1284097"/>
                  </a:lnTo>
                  <a:cubicBezTo>
                    <a:pt x="197358" y="1305687"/>
                    <a:pt x="201041" y="1327404"/>
                    <a:pt x="208534" y="1347724"/>
                  </a:cubicBezTo>
                  <a:cubicBezTo>
                    <a:pt x="212344" y="1358011"/>
                    <a:pt x="217678" y="1367282"/>
                    <a:pt x="224917" y="1375537"/>
                  </a:cubicBezTo>
                  <a:lnTo>
                    <a:pt x="229362" y="1381125"/>
                  </a:lnTo>
                  <a:lnTo>
                    <a:pt x="229362" y="1381125"/>
                  </a:lnTo>
                  <a:cubicBezTo>
                    <a:pt x="225933" y="1374775"/>
                    <a:pt x="224409" y="1366520"/>
                    <a:pt x="224409" y="1356868"/>
                  </a:cubicBezTo>
                  <a:cubicBezTo>
                    <a:pt x="224409" y="1306957"/>
                    <a:pt x="265430" y="1220978"/>
                    <a:pt x="289941" y="1186434"/>
                  </a:cubicBezTo>
                  <a:cubicBezTo>
                    <a:pt x="320802" y="1143127"/>
                    <a:pt x="768731" y="737489"/>
                    <a:pt x="768731" y="737489"/>
                  </a:cubicBezTo>
                  <a:cubicBezTo>
                    <a:pt x="814197" y="682371"/>
                    <a:pt x="823976" y="612267"/>
                    <a:pt x="823976" y="562737"/>
                  </a:cubicBezTo>
                  <a:cubicBezTo>
                    <a:pt x="823976" y="539369"/>
                    <a:pt x="821817" y="520700"/>
                    <a:pt x="820166" y="510286"/>
                  </a:cubicBezTo>
                  <a:cubicBezTo>
                    <a:pt x="820039" y="509651"/>
                    <a:pt x="820039" y="509016"/>
                    <a:pt x="820039" y="508381"/>
                  </a:cubicBezTo>
                  <a:cubicBezTo>
                    <a:pt x="820039" y="474726"/>
                    <a:pt x="944245" y="395224"/>
                    <a:pt x="969518" y="315595"/>
                  </a:cubicBezTo>
                  <a:cubicBezTo>
                    <a:pt x="971423" y="309753"/>
                    <a:pt x="972185" y="283718"/>
                    <a:pt x="972185" y="245364"/>
                  </a:cubicBezTo>
                  <a:cubicBezTo>
                    <a:pt x="972185" y="184277"/>
                    <a:pt x="970280" y="92075"/>
                    <a:pt x="967613" y="0"/>
                  </a:cubicBezTo>
                  <a:close/>
                  <a:moveTo>
                    <a:pt x="235458" y="1389126"/>
                  </a:moveTo>
                  <a:lnTo>
                    <a:pt x="245110" y="1401445"/>
                  </a:lnTo>
                  <a:cubicBezTo>
                    <a:pt x="248920" y="1406398"/>
                    <a:pt x="252603" y="1411351"/>
                    <a:pt x="256413" y="1416431"/>
                  </a:cubicBezTo>
                  <a:lnTo>
                    <a:pt x="256413" y="1416431"/>
                  </a:lnTo>
                  <a:cubicBezTo>
                    <a:pt x="248666" y="1405128"/>
                    <a:pt x="241427" y="1395730"/>
                    <a:pt x="235458" y="1389126"/>
                  </a:cubicBezTo>
                  <a:close/>
                </a:path>
              </a:pathLst>
            </a:custGeom>
            <a:blipFill>
              <a:blip r:embed="rId11"/>
              <a:stretch>
                <a:fillRect l="-778" t="-284" r="-500" b="-544"/>
              </a:stretch>
            </a:blipFill>
          </p:spPr>
        </p:sp>
      </p:grpSp>
      <p:grpSp>
        <p:nvGrpSpPr>
          <p:cNvPr name="Group 28" id="28"/>
          <p:cNvGrpSpPr>
            <a:grpSpLocks noChangeAspect="true"/>
          </p:cNvGrpSpPr>
          <p:nvPr/>
        </p:nvGrpSpPr>
        <p:grpSpPr>
          <a:xfrm rot="0">
            <a:off x="2447468" y="3875027"/>
            <a:ext cx="601475" cy="1025881"/>
            <a:chOff x="0" y="0"/>
            <a:chExt cx="801967" cy="1367841"/>
          </a:xfrm>
        </p:grpSpPr>
        <p:sp>
          <p:nvSpPr>
            <p:cNvPr name="Freeform 29" id="29"/>
            <p:cNvSpPr/>
            <p:nvPr/>
          </p:nvSpPr>
          <p:spPr>
            <a:xfrm flipH="false" flipV="false" rot="0">
              <a:off x="0" y="0"/>
              <a:ext cx="802005" cy="1367790"/>
            </a:xfrm>
            <a:custGeom>
              <a:avLst/>
              <a:gdLst/>
              <a:ahLst/>
              <a:cxnLst/>
              <a:rect r="r" b="b" t="t" l="l"/>
              <a:pathLst>
                <a:path h="1367790" w="802005">
                  <a:moveTo>
                    <a:pt x="786130" y="0"/>
                  </a:moveTo>
                  <a:cubicBezTo>
                    <a:pt x="792861" y="175895"/>
                    <a:pt x="800100" y="369316"/>
                    <a:pt x="800100" y="391668"/>
                  </a:cubicBezTo>
                  <a:cubicBezTo>
                    <a:pt x="800100" y="433578"/>
                    <a:pt x="785622" y="498348"/>
                    <a:pt x="752983" y="563245"/>
                  </a:cubicBezTo>
                  <a:cubicBezTo>
                    <a:pt x="720344" y="628142"/>
                    <a:pt x="335661" y="1024509"/>
                    <a:pt x="295783" y="1051306"/>
                  </a:cubicBezTo>
                  <a:cubicBezTo>
                    <a:pt x="255905" y="1078103"/>
                    <a:pt x="132207" y="1165606"/>
                    <a:pt x="70612" y="1215263"/>
                  </a:cubicBezTo>
                  <a:cubicBezTo>
                    <a:pt x="22479" y="1253871"/>
                    <a:pt x="5207" y="1334389"/>
                    <a:pt x="0" y="1367790"/>
                  </a:cubicBezTo>
                  <a:lnTo>
                    <a:pt x="0" y="1367790"/>
                  </a:lnTo>
                  <a:lnTo>
                    <a:pt x="5969" y="1367536"/>
                  </a:lnTo>
                  <a:cubicBezTo>
                    <a:pt x="11430" y="1332357"/>
                    <a:pt x="21336" y="1297432"/>
                    <a:pt x="37592" y="1266063"/>
                  </a:cubicBezTo>
                  <a:cubicBezTo>
                    <a:pt x="47117" y="1248156"/>
                    <a:pt x="59055" y="1231392"/>
                    <a:pt x="74676" y="1219073"/>
                  </a:cubicBezTo>
                  <a:cubicBezTo>
                    <a:pt x="90805" y="1206119"/>
                    <a:pt x="107442" y="1193419"/>
                    <a:pt x="124079" y="1180846"/>
                  </a:cubicBezTo>
                  <a:cubicBezTo>
                    <a:pt x="157353" y="1155827"/>
                    <a:pt x="191008" y="1131316"/>
                    <a:pt x="224917" y="1107059"/>
                  </a:cubicBezTo>
                  <a:lnTo>
                    <a:pt x="275971" y="1070991"/>
                  </a:lnTo>
                  <a:cubicBezTo>
                    <a:pt x="284607" y="1064895"/>
                    <a:pt x="292989" y="1059561"/>
                    <a:pt x="301879" y="1052957"/>
                  </a:cubicBezTo>
                  <a:cubicBezTo>
                    <a:pt x="310388" y="1046099"/>
                    <a:pt x="318008" y="1039114"/>
                    <a:pt x="325755" y="1031875"/>
                  </a:cubicBezTo>
                  <a:cubicBezTo>
                    <a:pt x="386461" y="974344"/>
                    <a:pt x="444373" y="914273"/>
                    <a:pt x="502031" y="853948"/>
                  </a:cubicBezTo>
                  <a:cubicBezTo>
                    <a:pt x="559562" y="793496"/>
                    <a:pt x="616458" y="732409"/>
                    <a:pt x="671703" y="669798"/>
                  </a:cubicBezTo>
                  <a:cubicBezTo>
                    <a:pt x="699008" y="638302"/>
                    <a:pt x="726948" y="607187"/>
                    <a:pt x="750697" y="572389"/>
                  </a:cubicBezTo>
                  <a:cubicBezTo>
                    <a:pt x="771144" y="535178"/>
                    <a:pt x="785114" y="495681"/>
                    <a:pt x="794385" y="454660"/>
                  </a:cubicBezTo>
                  <a:cubicBezTo>
                    <a:pt x="798830" y="434213"/>
                    <a:pt x="801878" y="413385"/>
                    <a:pt x="802005" y="392303"/>
                  </a:cubicBezTo>
                  <a:cubicBezTo>
                    <a:pt x="801624" y="371348"/>
                    <a:pt x="800735" y="350520"/>
                    <a:pt x="800100" y="329692"/>
                  </a:cubicBezTo>
                  <a:lnTo>
                    <a:pt x="795274" y="204597"/>
                  </a:lnTo>
                  <a:lnTo>
                    <a:pt x="786765" y="0"/>
                  </a:lnTo>
                  <a:close/>
                </a:path>
              </a:pathLst>
            </a:custGeom>
            <a:blipFill>
              <a:blip r:embed="rId12"/>
              <a:stretch>
                <a:fillRect l="-1129" t="-322" r="-614" b="-608"/>
              </a:stretch>
            </a:blipFill>
          </p:spPr>
        </p:sp>
      </p:grpSp>
      <p:sp>
        <p:nvSpPr>
          <p:cNvPr name="Freeform 30" id="30"/>
          <p:cNvSpPr/>
          <p:nvPr/>
        </p:nvSpPr>
        <p:spPr>
          <a:xfrm flipH="false" flipV="false" rot="0">
            <a:off x="2598391" y="4837900"/>
            <a:ext cx="56655" cy="115891"/>
          </a:xfrm>
          <a:custGeom>
            <a:avLst/>
            <a:gdLst/>
            <a:ahLst/>
            <a:cxnLst/>
            <a:rect r="r" b="b" t="t" l="l"/>
            <a:pathLst>
              <a:path h="115891" w="56655">
                <a:moveTo>
                  <a:pt x="0" y="0"/>
                </a:moveTo>
                <a:lnTo>
                  <a:pt x="56655" y="0"/>
                </a:lnTo>
                <a:lnTo>
                  <a:pt x="56655" y="115891"/>
                </a:lnTo>
                <a:lnTo>
                  <a:pt x="0" y="115891"/>
                </a:lnTo>
                <a:lnTo>
                  <a:pt x="0" y="0"/>
                </a:lnTo>
                <a:close/>
              </a:path>
            </a:pathLst>
          </a:custGeom>
          <a:blipFill>
            <a:blip r:embed="rId13"/>
            <a:stretch>
              <a:fillRect l="0" t="0" r="0" b="0"/>
            </a:stretch>
          </a:blipFill>
        </p:spPr>
      </p:sp>
      <p:grpSp>
        <p:nvGrpSpPr>
          <p:cNvPr name="Group 31" id="31"/>
          <p:cNvGrpSpPr>
            <a:grpSpLocks noChangeAspect="true"/>
          </p:cNvGrpSpPr>
          <p:nvPr/>
        </p:nvGrpSpPr>
        <p:grpSpPr>
          <a:xfrm rot="0">
            <a:off x="3041380" y="4956848"/>
            <a:ext cx="339233" cy="780669"/>
            <a:chOff x="0" y="0"/>
            <a:chExt cx="452310" cy="1040892"/>
          </a:xfrm>
        </p:grpSpPr>
        <p:sp>
          <p:nvSpPr>
            <p:cNvPr name="Freeform 32" id="32"/>
            <p:cNvSpPr/>
            <p:nvPr/>
          </p:nvSpPr>
          <p:spPr>
            <a:xfrm flipH="false" flipV="false" rot="0">
              <a:off x="0" y="0"/>
              <a:ext cx="451993" cy="1040765"/>
            </a:xfrm>
            <a:custGeom>
              <a:avLst/>
              <a:gdLst/>
              <a:ahLst/>
              <a:cxnLst/>
              <a:rect r="r" b="b" t="t" l="l"/>
              <a:pathLst>
                <a:path h="1040765" w="451993">
                  <a:moveTo>
                    <a:pt x="128651" y="0"/>
                  </a:moveTo>
                  <a:cubicBezTo>
                    <a:pt x="115824" y="0"/>
                    <a:pt x="102997" y="1143"/>
                    <a:pt x="90805" y="3429"/>
                  </a:cubicBezTo>
                  <a:cubicBezTo>
                    <a:pt x="19812" y="16764"/>
                    <a:pt x="0" y="68072"/>
                    <a:pt x="0" y="122555"/>
                  </a:cubicBezTo>
                  <a:cubicBezTo>
                    <a:pt x="0" y="178816"/>
                    <a:pt x="21082" y="238379"/>
                    <a:pt x="28956" y="263017"/>
                  </a:cubicBezTo>
                  <a:cubicBezTo>
                    <a:pt x="42545" y="305943"/>
                    <a:pt x="56134" y="390779"/>
                    <a:pt x="66040" y="464312"/>
                  </a:cubicBezTo>
                  <a:cubicBezTo>
                    <a:pt x="73152" y="436372"/>
                    <a:pt x="82169" y="409448"/>
                    <a:pt x="91059" y="382651"/>
                  </a:cubicBezTo>
                  <a:cubicBezTo>
                    <a:pt x="95377" y="368935"/>
                    <a:pt x="99822" y="355219"/>
                    <a:pt x="102362" y="341630"/>
                  </a:cubicBezTo>
                  <a:cubicBezTo>
                    <a:pt x="105537" y="328295"/>
                    <a:pt x="103251" y="315087"/>
                    <a:pt x="99949" y="300990"/>
                  </a:cubicBezTo>
                  <a:cubicBezTo>
                    <a:pt x="93726" y="273177"/>
                    <a:pt x="83439" y="245999"/>
                    <a:pt x="73406" y="218821"/>
                  </a:cubicBezTo>
                  <a:lnTo>
                    <a:pt x="73406" y="218821"/>
                  </a:lnTo>
                  <a:cubicBezTo>
                    <a:pt x="87503" y="244221"/>
                    <a:pt x="99695" y="270637"/>
                    <a:pt x="109220" y="298577"/>
                  </a:cubicBezTo>
                  <a:cubicBezTo>
                    <a:pt x="111506" y="305689"/>
                    <a:pt x="113411" y="312801"/>
                    <a:pt x="114554" y="320421"/>
                  </a:cubicBezTo>
                  <a:cubicBezTo>
                    <a:pt x="115697" y="328041"/>
                    <a:pt x="115697" y="336296"/>
                    <a:pt x="114554" y="343662"/>
                  </a:cubicBezTo>
                  <a:cubicBezTo>
                    <a:pt x="112649" y="358648"/>
                    <a:pt x="108966" y="372872"/>
                    <a:pt x="105410" y="386969"/>
                  </a:cubicBezTo>
                  <a:cubicBezTo>
                    <a:pt x="98298" y="415290"/>
                    <a:pt x="89281" y="442722"/>
                    <a:pt x="83439" y="470408"/>
                  </a:cubicBezTo>
                  <a:cubicBezTo>
                    <a:pt x="77470" y="497713"/>
                    <a:pt x="75184" y="526415"/>
                    <a:pt x="74549" y="554736"/>
                  </a:cubicBezTo>
                  <a:lnTo>
                    <a:pt x="73279" y="598297"/>
                  </a:lnTo>
                  <a:lnTo>
                    <a:pt x="73152" y="601472"/>
                  </a:lnTo>
                  <a:cubicBezTo>
                    <a:pt x="72898" y="623824"/>
                    <a:pt x="72390" y="647192"/>
                    <a:pt x="71755" y="670560"/>
                  </a:cubicBezTo>
                  <a:cubicBezTo>
                    <a:pt x="72263" y="689483"/>
                    <a:pt x="73279" y="708533"/>
                    <a:pt x="73787" y="727583"/>
                  </a:cubicBezTo>
                  <a:lnTo>
                    <a:pt x="77216" y="801624"/>
                  </a:lnTo>
                  <a:cubicBezTo>
                    <a:pt x="80391" y="836930"/>
                    <a:pt x="83693" y="872236"/>
                    <a:pt x="87249" y="907542"/>
                  </a:cubicBezTo>
                  <a:lnTo>
                    <a:pt x="89027" y="909955"/>
                  </a:lnTo>
                  <a:lnTo>
                    <a:pt x="130175" y="965962"/>
                  </a:lnTo>
                  <a:cubicBezTo>
                    <a:pt x="143129" y="984504"/>
                    <a:pt x="158877" y="999744"/>
                    <a:pt x="177800" y="1011174"/>
                  </a:cubicBezTo>
                  <a:cubicBezTo>
                    <a:pt x="196723" y="1022604"/>
                    <a:pt x="217678" y="1029335"/>
                    <a:pt x="240030" y="1031621"/>
                  </a:cubicBezTo>
                  <a:lnTo>
                    <a:pt x="308737" y="1040130"/>
                  </a:lnTo>
                  <a:cubicBezTo>
                    <a:pt x="313055" y="1040638"/>
                    <a:pt x="317373" y="1040765"/>
                    <a:pt x="321691" y="1040765"/>
                  </a:cubicBezTo>
                  <a:cubicBezTo>
                    <a:pt x="328930" y="1040765"/>
                    <a:pt x="336042" y="1040130"/>
                    <a:pt x="343154" y="1038860"/>
                  </a:cubicBezTo>
                  <a:cubicBezTo>
                    <a:pt x="374650" y="1032891"/>
                    <a:pt x="403733" y="1015365"/>
                    <a:pt x="423291" y="989838"/>
                  </a:cubicBezTo>
                  <a:lnTo>
                    <a:pt x="423799" y="989203"/>
                  </a:lnTo>
                  <a:cubicBezTo>
                    <a:pt x="427228" y="898906"/>
                    <a:pt x="428371" y="778637"/>
                    <a:pt x="445643" y="760476"/>
                  </a:cubicBezTo>
                  <a:cubicBezTo>
                    <a:pt x="450215" y="755650"/>
                    <a:pt x="451993" y="744601"/>
                    <a:pt x="451993" y="729107"/>
                  </a:cubicBezTo>
                  <a:cubicBezTo>
                    <a:pt x="451993" y="670560"/>
                    <a:pt x="425958" y="550291"/>
                    <a:pt x="425958" y="479552"/>
                  </a:cubicBezTo>
                  <a:cubicBezTo>
                    <a:pt x="425958" y="464058"/>
                    <a:pt x="427228" y="450977"/>
                    <a:pt x="430276" y="441452"/>
                  </a:cubicBezTo>
                  <a:cubicBezTo>
                    <a:pt x="433578" y="430911"/>
                    <a:pt x="435229" y="421005"/>
                    <a:pt x="435229" y="411734"/>
                  </a:cubicBezTo>
                  <a:cubicBezTo>
                    <a:pt x="435356" y="372237"/>
                    <a:pt x="406654" y="346075"/>
                    <a:pt x="364871" y="346075"/>
                  </a:cubicBezTo>
                  <a:cubicBezTo>
                    <a:pt x="356362" y="346075"/>
                    <a:pt x="347218" y="347218"/>
                    <a:pt x="337566" y="349504"/>
                  </a:cubicBezTo>
                  <a:cubicBezTo>
                    <a:pt x="326517" y="352171"/>
                    <a:pt x="316484" y="353441"/>
                    <a:pt x="307213" y="353441"/>
                  </a:cubicBezTo>
                  <a:cubicBezTo>
                    <a:pt x="260731" y="353441"/>
                    <a:pt x="236347" y="322580"/>
                    <a:pt x="219075" y="295529"/>
                  </a:cubicBezTo>
                  <a:cubicBezTo>
                    <a:pt x="215900" y="290576"/>
                    <a:pt x="214630" y="284226"/>
                    <a:pt x="214630" y="276733"/>
                  </a:cubicBezTo>
                  <a:cubicBezTo>
                    <a:pt x="214630" y="235331"/>
                    <a:pt x="255905" y="159512"/>
                    <a:pt x="260223" y="95504"/>
                  </a:cubicBezTo>
                  <a:cubicBezTo>
                    <a:pt x="260350" y="93599"/>
                    <a:pt x="260477" y="91694"/>
                    <a:pt x="260477" y="89789"/>
                  </a:cubicBezTo>
                  <a:cubicBezTo>
                    <a:pt x="260731" y="29845"/>
                    <a:pt x="194183" y="0"/>
                    <a:pt x="128651" y="0"/>
                  </a:cubicBezTo>
                  <a:close/>
                </a:path>
              </a:pathLst>
            </a:custGeom>
            <a:blipFill>
              <a:blip r:embed="rId14"/>
              <a:stretch>
                <a:fillRect l="-2023" t="-596" r="-1461" b="-700"/>
              </a:stretch>
            </a:blipFill>
          </p:spPr>
        </p:sp>
      </p:grpSp>
      <p:grpSp>
        <p:nvGrpSpPr>
          <p:cNvPr name="Group 33" id="33"/>
          <p:cNvGrpSpPr>
            <a:grpSpLocks noChangeAspect="true"/>
          </p:cNvGrpSpPr>
          <p:nvPr/>
        </p:nvGrpSpPr>
        <p:grpSpPr>
          <a:xfrm rot="0">
            <a:off x="3023264" y="5490791"/>
            <a:ext cx="403584" cy="321097"/>
            <a:chOff x="0" y="0"/>
            <a:chExt cx="403581" cy="321094"/>
          </a:xfrm>
        </p:grpSpPr>
        <p:sp>
          <p:nvSpPr>
            <p:cNvPr name="Freeform 34" id="34"/>
            <p:cNvSpPr/>
            <p:nvPr/>
          </p:nvSpPr>
          <p:spPr>
            <a:xfrm flipH="false" flipV="false" rot="0">
              <a:off x="78613" y="143256"/>
              <a:ext cx="201041" cy="108839"/>
            </a:xfrm>
            <a:custGeom>
              <a:avLst/>
              <a:gdLst/>
              <a:ahLst/>
              <a:cxnLst/>
              <a:rect r="r" b="b" t="t" l="l"/>
              <a:pathLst>
                <a:path h="108839" w="201041">
                  <a:moveTo>
                    <a:pt x="0" y="108839"/>
                  </a:moveTo>
                  <a:lnTo>
                    <a:pt x="201041" y="108839"/>
                  </a:lnTo>
                  <a:lnTo>
                    <a:pt x="201041" y="0"/>
                  </a:lnTo>
                  <a:lnTo>
                    <a:pt x="0" y="0"/>
                  </a:lnTo>
                  <a:lnTo>
                    <a:pt x="0" y="108839"/>
                  </a:lnTo>
                  <a:close/>
                </a:path>
              </a:pathLst>
            </a:custGeom>
            <a:solidFill>
              <a:srgbClr val="A5A8AA"/>
            </a:solidFill>
          </p:spPr>
        </p:sp>
        <p:sp>
          <p:nvSpPr>
            <p:cNvPr name="Freeform 35" id="35"/>
            <p:cNvSpPr/>
            <p:nvPr/>
          </p:nvSpPr>
          <p:spPr>
            <a:xfrm flipH="false" flipV="false" rot="0">
              <a:off x="66294" y="90932"/>
              <a:ext cx="9906" cy="12700"/>
            </a:xfrm>
            <a:custGeom>
              <a:avLst/>
              <a:gdLst/>
              <a:ahLst/>
              <a:cxnLst/>
              <a:rect r="r" b="b" t="t" l="l"/>
              <a:pathLst>
                <a:path h="12700" w="9906">
                  <a:moveTo>
                    <a:pt x="0" y="12700"/>
                  </a:moveTo>
                  <a:lnTo>
                    <a:pt x="9906" y="12700"/>
                  </a:lnTo>
                  <a:lnTo>
                    <a:pt x="9906" y="0"/>
                  </a:lnTo>
                  <a:lnTo>
                    <a:pt x="0" y="0"/>
                  </a:lnTo>
                  <a:lnTo>
                    <a:pt x="0" y="12700"/>
                  </a:lnTo>
                  <a:close/>
                </a:path>
              </a:pathLst>
            </a:custGeom>
            <a:solidFill>
              <a:srgbClr val="EEEFF0"/>
            </a:solidFill>
          </p:spPr>
        </p:sp>
        <p:sp>
          <p:nvSpPr>
            <p:cNvPr name="Freeform 36" id="36"/>
            <p:cNvSpPr/>
            <p:nvPr/>
          </p:nvSpPr>
          <p:spPr>
            <a:xfrm flipH="false" flipV="false" rot="0">
              <a:off x="63500" y="63500"/>
              <a:ext cx="26416" cy="100584"/>
            </a:xfrm>
            <a:custGeom>
              <a:avLst/>
              <a:gdLst/>
              <a:ahLst/>
              <a:cxnLst/>
              <a:rect r="r" b="b" t="t" l="l"/>
              <a:pathLst>
                <a:path h="100584" w="26416">
                  <a:moveTo>
                    <a:pt x="0" y="100584"/>
                  </a:moveTo>
                  <a:lnTo>
                    <a:pt x="26416" y="100584"/>
                  </a:lnTo>
                  <a:lnTo>
                    <a:pt x="26416" y="0"/>
                  </a:lnTo>
                  <a:lnTo>
                    <a:pt x="0" y="0"/>
                  </a:lnTo>
                  <a:lnTo>
                    <a:pt x="0" y="100584"/>
                  </a:lnTo>
                  <a:close/>
                </a:path>
              </a:pathLst>
            </a:custGeom>
            <a:solidFill>
              <a:srgbClr val="A3A6AB"/>
            </a:solidFill>
          </p:spPr>
        </p:sp>
        <p:sp>
          <p:nvSpPr>
            <p:cNvPr name="Freeform 37" id="37"/>
            <p:cNvSpPr/>
            <p:nvPr/>
          </p:nvSpPr>
          <p:spPr>
            <a:xfrm flipH="false" flipV="false" rot="0">
              <a:off x="78613" y="151511"/>
              <a:ext cx="261493" cy="106172"/>
            </a:xfrm>
            <a:custGeom>
              <a:avLst/>
              <a:gdLst/>
              <a:ahLst/>
              <a:cxnLst/>
              <a:rect r="r" b="b" t="t" l="l"/>
              <a:pathLst>
                <a:path h="106172" w="261493">
                  <a:moveTo>
                    <a:pt x="0" y="106045"/>
                  </a:moveTo>
                  <a:lnTo>
                    <a:pt x="261493" y="106045"/>
                  </a:lnTo>
                  <a:lnTo>
                    <a:pt x="261493" y="0"/>
                  </a:lnTo>
                  <a:lnTo>
                    <a:pt x="0" y="0"/>
                  </a:lnTo>
                  <a:lnTo>
                    <a:pt x="0" y="106172"/>
                  </a:lnTo>
                  <a:close/>
                </a:path>
              </a:pathLst>
            </a:custGeom>
            <a:solidFill>
              <a:srgbClr val="A5A8AA"/>
            </a:solidFill>
          </p:spPr>
        </p:sp>
      </p:grpSp>
      <p:grpSp>
        <p:nvGrpSpPr>
          <p:cNvPr name="Group 38" id="38"/>
          <p:cNvGrpSpPr>
            <a:grpSpLocks noChangeAspect="true"/>
          </p:cNvGrpSpPr>
          <p:nvPr/>
        </p:nvGrpSpPr>
        <p:grpSpPr>
          <a:xfrm rot="0">
            <a:off x="3090939" y="5120983"/>
            <a:ext cx="37043" cy="510578"/>
            <a:chOff x="0" y="0"/>
            <a:chExt cx="49390" cy="680771"/>
          </a:xfrm>
        </p:grpSpPr>
        <p:sp>
          <p:nvSpPr>
            <p:cNvPr name="Freeform 39" id="39"/>
            <p:cNvSpPr/>
            <p:nvPr/>
          </p:nvSpPr>
          <p:spPr>
            <a:xfrm flipH="false" flipV="false" rot="0">
              <a:off x="0" y="0"/>
              <a:ext cx="49784" cy="680720"/>
            </a:xfrm>
            <a:custGeom>
              <a:avLst/>
              <a:gdLst/>
              <a:ahLst/>
              <a:cxnLst/>
              <a:rect r="r" b="b" t="t" l="l"/>
              <a:pathLst>
                <a:path h="680720" w="49784">
                  <a:moveTo>
                    <a:pt x="7366" y="0"/>
                  </a:moveTo>
                  <a:cubicBezTo>
                    <a:pt x="17399" y="27178"/>
                    <a:pt x="27813" y="54356"/>
                    <a:pt x="33909" y="82169"/>
                  </a:cubicBezTo>
                  <a:cubicBezTo>
                    <a:pt x="37211" y="96266"/>
                    <a:pt x="39370" y="109474"/>
                    <a:pt x="36322" y="122809"/>
                  </a:cubicBezTo>
                  <a:cubicBezTo>
                    <a:pt x="33782" y="136398"/>
                    <a:pt x="29337" y="150114"/>
                    <a:pt x="25019" y="163830"/>
                  </a:cubicBezTo>
                  <a:cubicBezTo>
                    <a:pt x="16129" y="190500"/>
                    <a:pt x="7112" y="217424"/>
                    <a:pt x="0" y="245491"/>
                  </a:cubicBezTo>
                  <a:cubicBezTo>
                    <a:pt x="1270" y="255397"/>
                    <a:pt x="2540" y="265176"/>
                    <a:pt x="3810" y="274574"/>
                  </a:cubicBezTo>
                  <a:cubicBezTo>
                    <a:pt x="6477" y="295402"/>
                    <a:pt x="7366" y="324866"/>
                    <a:pt x="7366" y="358267"/>
                  </a:cubicBezTo>
                  <a:cubicBezTo>
                    <a:pt x="7366" y="366141"/>
                    <a:pt x="7366" y="374269"/>
                    <a:pt x="7239" y="382651"/>
                  </a:cubicBezTo>
                  <a:lnTo>
                    <a:pt x="7239" y="382651"/>
                  </a:lnTo>
                  <a:lnTo>
                    <a:pt x="7366" y="379476"/>
                  </a:lnTo>
                  <a:lnTo>
                    <a:pt x="8636" y="335915"/>
                  </a:lnTo>
                  <a:cubicBezTo>
                    <a:pt x="9271" y="307467"/>
                    <a:pt x="11557" y="278765"/>
                    <a:pt x="17526" y="251587"/>
                  </a:cubicBezTo>
                  <a:cubicBezTo>
                    <a:pt x="23368" y="223774"/>
                    <a:pt x="32385" y="196342"/>
                    <a:pt x="39497" y="168148"/>
                  </a:cubicBezTo>
                  <a:cubicBezTo>
                    <a:pt x="43053" y="154051"/>
                    <a:pt x="46736" y="139827"/>
                    <a:pt x="48641" y="124841"/>
                  </a:cubicBezTo>
                  <a:cubicBezTo>
                    <a:pt x="49657" y="117475"/>
                    <a:pt x="49784" y="109220"/>
                    <a:pt x="48641" y="101600"/>
                  </a:cubicBezTo>
                  <a:cubicBezTo>
                    <a:pt x="47498" y="93980"/>
                    <a:pt x="45466" y="86741"/>
                    <a:pt x="43180" y="79756"/>
                  </a:cubicBezTo>
                  <a:cubicBezTo>
                    <a:pt x="33655" y="51816"/>
                    <a:pt x="21463" y="25400"/>
                    <a:pt x="7366" y="0"/>
                  </a:cubicBezTo>
                  <a:close/>
                  <a:moveTo>
                    <a:pt x="5842" y="451612"/>
                  </a:moveTo>
                  <a:cubicBezTo>
                    <a:pt x="4572" y="499872"/>
                    <a:pt x="2921" y="547497"/>
                    <a:pt x="2921" y="583184"/>
                  </a:cubicBezTo>
                  <a:cubicBezTo>
                    <a:pt x="2921" y="589407"/>
                    <a:pt x="3048" y="595376"/>
                    <a:pt x="3048" y="600837"/>
                  </a:cubicBezTo>
                  <a:cubicBezTo>
                    <a:pt x="6604" y="626618"/>
                    <a:pt x="9906" y="652272"/>
                    <a:pt x="14224" y="677926"/>
                  </a:cubicBezTo>
                  <a:cubicBezTo>
                    <a:pt x="14478" y="678815"/>
                    <a:pt x="14732" y="679704"/>
                    <a:pt x="14859" y="680720"/>
                  </a:cubicBezTo>
                  <a:lnTo>
                    <a:pt x="14859" y="680720"/>
                  </a:lnTo>
                  <a:cubicBezTo>
                    <a:pt x="14224" y="652145"/>
                    <a:pt x="12700" y="623824"/>
                    <a:pt x="11811" y="595376"/>
                  </a:cubicBezTo>
                  <a:lnTo>
                    <a:pt x="11176" y="582676"/>
                  </a:lnTo>
                  <a:lnTo>
                    <a:pt x="7747" y="508635"/>
                  </a:lnTo>
                  <a:cubicBezTo>
                    <a:pt x="7239" y="489585"/>
                    <a:pt x="6223" y="470535"/>
                    <a:pt x="5715" y="451612"/>
                  </a:cubicBezTo>
                  <a:close/>
                </a:path>
              </a:pathLst>
            </a:custGeom>
            <a:blipFill>
              <a:blip r:embed="rId15"/>
              <a:stretch>
                <a:fillRect l="-14972" t="-751" r="-11792" b="-811"/>
              </a:stretch>
            </a:blipFill>
          </p:spPr>
        </p:sp>
      </p:grpSp>
      <p:grpSp>
        <p:nvGrpSpPr>
          <p:cNvPr name="Group 40" id="40"/>
          <p:cNvGrpSpPr>
            <a:grpSpLocks noChangeAspect="true"/>
          </p:cNvGrpSpPr>
          <p:nvPr/>
        </p:nvGrpSpPr>
        <p:grpSpPr>
          <a:xfrm rot="0">
            <a:off x="3706587" y="3875027"/>
            <a:ext cx="396745" cy="1667675"/>
            <a:chOff x="0" y="0"/>
            <a:chExt cx="528993" cy="2223567"/>
          </a:xfrm>
        </p:grpSpPr>
        <p:sp>
          <p:nvSpPr>
            <p:cNvPr name="Freeform 41" id="41"/>
            <p:cNvSpPr/>
            <p:nvPr/>
          </p:nvSpPr>
          <p:spPr>
            <a:xfrm flipH="false" flipV="false" rot="0">
              <a:off x="0" y="0"/>
              <a:ext cx="537083" cy="2223262"/>
            </a:xfrm>
            <a:custGeom>
              <a:avLst/>
              <a:gdLst/>
              <a:ahLst/>
              <a:cxnLst/>
              <a:rect r="r" b="b" t="t" l="l"/>
              <a:pathLst>
                <a:path h="2223262" w="537083">
                  <a:moveTo>
                    <a:pt x="100203" y="0"/>
                  </a:moveTo>
                  <a:cubicBezTo>
                    <a:pt x="94996" y="84455"/>
                    <a:pt x="91313" y="169672"/>
                    <a:pt x="91313" y="233045"/>
                  </a:cubicBezTo>
                  <a:cubicBezTo>
                    <a:pt x="91313" y="283845"/>
                    <a:pt x="93599" y="320675"/>
                    <a:pt x="99441" y="331851"/>
                  </a:cubicBezTo>
                  <a:cubicBezTo>
                    <a:pt x="130302" y="391287"/>
                    <a:pt x="300228" y="613029"/>
                    <a:pt x="300228" y="704977"/>
                  </a:cubicBezTo>
                  <a:cubicBezTo>
                    <a:pt x="300228" y="789051"/>
                    <a:pt x="416560" y="1144905"/>
                    <a:pt x="416687" y="1242060"/>
                  </a:cubicBezTo>
                  <a:cubicBezTo>
                    <a:pt x="416687" y="1251077"/>
                    <a:pt x="415671" y="1257808"/>
                    <a:pt x="413512" y="1261999"/>
                  </a:cubicBezTo>
                  <a:cubicBezTo>
                    <a:pt x="410083" y="1268349"/>
                    <a:pt x="408686" y="1274699"/>
                    <a:pt x="408686" y="1280922"/>
                  </a:cubicBezTo>
                  <a:cubicBezTo>
                    <a:pt x="408686" y="1315212"/>
                    <a:pt x="451104" y="1349248"/>
                    <a:pt x="451104" y="1397000"/>
                  </a:cubicBezTo>
                  <a:cubicBezTo>
                    <a:pt x="451104" y="1407287"/>
                    <a:pt x="449199" y="1418082"/>
                    <a:pt x="444373" y="1429639"/>
                  </a:cubicBezTo>
                  <a:cubicBezTo>
                    <a:pt x="413512" y="1505331"/>
                    <a:pt x="423799" y="1700022"/>
                    <a:pt x="382651" y="1748663"/>
                  </a:cubicBezTo>
                  <a:cubicBezTo>
                    <a:pt x="364363" y="1770380"/>
                    <a:pt x="339852" y="1780159"/>
                    <a:pt x="317500" y="1780159"/>
                  </a:cubicBezTo>
                  <a:cubicBezTo>
                    <a:pt x="289560" y="1780159"/>
                    <a:pt x="264922" y="1764792"/>
                    <a:pt x="259207" y="1737741"/>
                  </a:cubicBezTo>
                  <a:cubicBezTo>
                    <a:pt x="257810" y="1731137"/>
                    <a:pt x="257175" y="1723009"/>
                    <a:pt x="257175" y="1714119"/>
                  </a:cubicBezTo>
                  <a:cubicBezTo>
                    <a:pt x="257175" y="1668272"/>
                    <a:pt x="272542" y="1596898"/>
                    <a:pt x="272542" y="1550035"/>
                  </a:cubicBezTo>
                  <a:cubicBezTo>
                    <a:pt x="272542" y="1538859"/>
                    <a:pt x="271653" y="1529080"/>
                    <a:pt x="269494" y="1521460"/>
                  </a:cubicBezTo>
                  <a:cubicBezTo>
                    <a:pt x="254508" y="1467866"/>
                    <a:pt x="186944" y="1427099"/>
                    <a:pt x="132334" y="1427099"/>
                  </a:cubicBezTo>
                  <a:cubicBezTo>
                    <a:pt x="93218" y="1427099"/>
                    <a:pt x="60579" y="1447927"/>
                    <a:pt x="58547" y="1499743"/>
                  </a:cubicBezTo>
                  <a:cubicBezTo>
                    <a:pt x="57912" y="1513586"/>
                    <a:pt x="57658" y="1526413"/>
                    <a:pt x="57658" y="1538224"/>
                  </a:cubicBezTo>
                  <a:cubicBezTo>
                    <a:pt x="57658" y="1632839"/>
                    <a:pt x="73914" y="1668653"/>
                    <a:pt x="73914" y="1721485"/>
                  </a:cubicBezTo>
                  <a:cubicBezTo>
                    <a:pt x="73914" y="1757680"/>
                    <a:pt x="54864" y="1895729"/>
                    <a:pt x="40005" y="1998472"/>
                  </a:cubicBezTo>
                  <a:lnTo>
                    <a:pt x="40005" y="1998472"/>
                  </a:lnTo>
                  <a:cubicBezTo>
                    <a:pt x="44577" y="1980565"/>
                    <a:pt x="48260" y="1962150"/>
                    <a:pt x="52070" y="1943989"/>
                  </a:cubicBezTo>
                  <a:cubicBezTo>
                    <a:pt x="60960" y="1902333"/>
                    <a:pt x="68961" y="1860423"/>
                    <a:pt x="77470" y="1818513"/>
                  </a:cubicBezTo>
                  <a:cubicBezTo>
                    <a:pt x="79502" y="1807972"/>
                    <a:pt x="81915" y="1797558"/>
                    <a:pt x="84455" y="1787144"/>
                  </a:cubicBezTo>
                  <a:cubicBezTo>
                    <a:pt x="86487" y="1776730"/>
                    <a:pt x="90932" y="1765681"/>
                    <a:pt x="96647" y="1756664"/>
                  </a:cubicBezTo>
                  <a:cubicBezTo>
                    <a:pt x="107950" y="1737995"/>
                    <a:pt x="122174" y="1721866"/>
                    <a:pt x="137414" y="1706880"/>
                  </a:cubicBezTo>
                  <a:lnTo>
                    <a:pt x="137414" y="1706880"/>
                  </a:lnTo>
                  <a:cubicBezTo>
                    <a:pt x="123952" y="1723390"/>
                    <a:pt x="111252" y="1740662"/>
                    <a:pt x="101600" y="1759331"/>
                  </a:cubicBezTo>
                  <a:cubicBezTo>
                    <a:pt x="96647" y="1768856"/>
                    <a:pt x="93726" y="1778127"/>
                    <a:pt x="92329" y="1788795"/>
                  </a:cubicBezTo>
                  <a:lnTo>
                    <a:pt x="87503" y="1820291"/>
                  </a:lnTo>
                  <a:cubicBezTo>
                    <a:pt x="81026" y="1862455"/>
                    <a:pt x="74930" y="1904746"/>
                    <a:pt x="67945" y="1946910"/>
                  </a:cubicBezTo>
                  <a:cubicBezTo>
                    <a:pt x="60960" y="1989074"/>
                    <a:pt x="50927" y="2031619"/>
                    <a:pt x="37973" y="2072386"/>
                  </a:cubicBezTo>
                  <a:cubicBezTo>
                    <a:pt x="26162" y="2111121"/>
                    <a:pt x="13589" y="2149348"/>
                    <a:pt x="0" y="2187448"/>
                  </a:cubicBezTo>
                  <a:lnTo>
                    <a:pt x="61214" y="2208530"/>
                  </a:lnTo>
                  <a:cubicBezTo>
                    <a:pt x="84582" y="2217166"/>
                    <a:pt x="107442" y="2222881"/>
                    <a:pt x="131699" y="2223262"/>
                  </a:cubicBezTo>
                  <a:cubicBezTo>
                    <a:pt x="133350" y="2223262"/>
                    <a:pt x="134874" y="2223262"/>
                    <a:pt x="136398" y="2223262"/>
                  </a:cubicBezTo>
                  <a:cubicBezTo>
                    <a:pt x="158750" y="2223262"/>
                    <a:pt x="181102" y="2219452"/>
                    <a:pt x="202184" y="2211832"/>
                  </a:cubicBezTo>
                  <a:cubicBezTo>
                    <a:pt x="224663" y="2203578"/>
                    <a:pt x="245745" y="2191258"/>
                    <a:pt x="264541" y="2176145"/>
                  </a:cubicBezTo>
                  <a:cubicBezTo>
                    <a:pt x="283337" y="2161032"/>
                    <a:pt x="299847" y="2142998"/>
                    <a:pt x="313309" y="2122932"/>
                  </a:cubicBezTo>
                  <a:cubicBezTo>
                    <a:pt x="326898" y="2103120"/>
                    <a:pt x="336677" y="2080260"/>
                    <a:pt x="348107" y="2058162"/>
                  </a:cubicBezTo>
                  <a:lnTo>
                    <a:pt x="408686" y="1937131"/>
                  </a:lnTo>
                  <a:lnTo>
                    <a:pt x="414401" y="1925447"/>
                  </a:lnTo>
                  <a:lnTo>
                    <a:pt x="455930" y="1789176"/>
                  </a:lnTo>
                  <a:cubicBezTo>
                    <a:pt x="469519" y="1743329"/>
                    <a:pt x="485140" y="1698498"/>
                    <a:pt x="493395" y="1652270"/>
                  </a:cubicBezTo>
                  <a:cubicBezTo>
                    <a:pt x="502031" y="1606042"/>
                    <a:pt x="505587" y="1558925"/>
                    <a:pt x="504063" y="1511935"/>
                  </a:cubicBezTo>
                  <a:cubicBezTo>
                    <a:pt x="503682" y="1500505"/>
                    <a:pt x="502666" y="1487805"/>
                    <a:pt x="503555" y="1475359"/>
                  </a:cubicBezTo>
                  <a:cubicBezTo>
                    <a:pt x="504063" y="1463040"/>
                    <a:pt x="506349" y="1450340"/>
                    <a:pt x="508508" y="1438910"/>
                  </a:cubicBezTo>
                  <a:lnTo>
                    <a:pt x="521335" y="1368679"/>
                  </a:lnTo>
                  <a:cubicBezTo>
                    <a:pt x="537083" y="1275969"/>
                    <a:pt x="527939" y="1180465"/>
                    <a:pt x="497459" y="1091184"/>
                  </a:cubicBezTo>
                  <a:lnTo>
                    <a:pt x="455041" y="955040"/>
                  </a:lnTo>
                  <a:cubicBezTo>
                    <a:pt x="441071" y="909828"/>
                    <a:pt x="424053" y="865759"/>
                    <a:pt x="403987" y="822960"/>
                  </a:cubicBezTo>
                  <a:lnTo>
                    <a:pt x="342392" y="694055"/>
                  </a:lnTo>
                  <a:lnTo>
                    <a:pt x="311785" y="629412"/>
                  </a:lnTo>
                  <a:cubicBezTo>
                    <a:pt x="301371" y="608076"/>
                    <a:pt x="292100" y="584962"/>
                    <a:pt x="285750" y="561594"/>
                  </a:cubicBezTo>
                  <a:cubicBezTo>
                    <a:pt x="272542" y="514858"/>
                    <a:pt x="269621" y="465201"/>
                    <a:pt x="274574" y="417576"/>
                  </a:cubicBezTo>
                  <a:lnTo>
                    <a:pt x="283718" y="274955"/>
                  </a:lnTo>
                  <a:lnTo>
                    <a:pt x="302387" y="0"/>
                  </a:lnTo>
                  <a:close/>
                </a:path>
              </a:pathLst>
            </a:custGeom>
            <a:blipFill>
              <a:blip r:embed="rId16"/>
              <a:stretch>
                <a:fillRect l="-1349" t="-198" r="-2678" b="-313"/>
              </a:stretch>
            </a:blipFill>
          </p:spPr>
        </p:sp>
      </p:grpSp>
      <p:grpSp>
        <p:nvGrpSpPr>
          <p:cNvPr name="Group 42" id="42"/>
          <p:cNvGrpSpPr>
            <a:grpSpLocks noChangeAspect="true"/>
          </p:cNvGrpSpPr>
          <p:nvPr/>
        </p:nvGrpSpPr>
        <p:grpSpPr>
          <a:xfrm rot="0">
            <a:off x="3701234" y="5323351"/>
            <a:ext cx="316440" cy="229838"/>
            <a:chOff x="0" y="0"/>
            <a:chExt cx="316446" cy="229845"/>
          </a:xfrm>
        </p:grpSpPr>
        <p:sp>
          <p:nvSpPr>
            <p:cNvPr name="Freeform 43" id="43"/>
            <p:cNvSpPr/>
            <p:nvPr/>
          </p:nvSpPr>
          <p:spPr>
            <a:xfrm flipH="false" flipV="false" rot="0">
              <a:off x="0" y="0"/>
              <a:ext cx="316484" cy="229870"/>
            </a:xfrm>
            <a:custGeom>
              <a:avLst/>
              <a:gdLst/>
              <a:ahLst/>
              <a:cxnLst/>
              <a:rect r="r" b="b" t="t" l="l"/>
              <a:pathLst>
                <a:path h="229870" w="316484">
                  <a:moveTo>
                    <a:pt x="0" y="229870"/>
                  </a:moveTo>
                  <a:lnTo>
                    <a:pt x="316484" y="229870"/>
                  </a:lnTo>
                  <a:lnTo>
                    <a:pt x="316484" y="0"/>
                  </a:lnTo>
                  <a:lnTo>
                    <a:pt x="0" y="0"/>
                  </a:lnTo>
                  <a:lnTo>
                    <a:pt x="0" y="229870"/>
                  </a:lnTo>
                  <a:close/>
                </a:path>
              </a:pathLst>
            </a:custGeom>
            <a:solidFill>
              <a:srgbClr val="A5A8AA"/>
            </a:solidFill>
          </p:spPr>
        </p:sp>
      </p:grpSp>
      <p:grpSp>
        <p:nvGrpSpPr>
          <p:cNvPr name="Group 44" id="44"/>
          <p:cNvGrpSpPr>
            <a:grpSpLocks noChangeAspect="true"/>
          </p:cNvGrpSpPr>
          <p:nvPr/>
        </p:nvGrpSpPr>
        <p:grpSpPr>
          <a:xfrm rot="0">
            <a:off x="3701491" y="5155311"/>
            <a:ext cx="108118" cy="365484"/>
            <a:chOff x="0" y="0"/>
            <a:chExt cx="144158" cy="487312"/>
          </a:xfrm>
        </p:grpSpPr>
        <p:sp>
          <p:nvSpPr>
            <p:cNvPr name="Freeform 45" id="45"/>
            <p:cNvSpPr/>
            <p:nvPr/>
          </p:nvSpPr>
          <p:spPr>
            <a:xfrm flipH="false" flipV="false" rot="0">
              <a:off x="0" y="0"/>
              <a:ext cx="144145" cy="487299"/>
            </a:xfrm>
            <a:custGeom>
              <a:avLst/>
              <a:gdLst/>
              <a:ahLst/>
              <a:cxnLst/>
              <a:rect r="r" b="b" t="t" l="l"/>
              <a:pathLst>
                <a:path h="487299" w="144145">
                  <a:moveTo>
                    <a:pt x="144145" y="0"/>
                  </a:moveTo>
                  <a:cubicBezTo>
                    <a:pt x="128905" y="14986"/>
                    <a:pt x="114681" y="31115"/>
                    <a:pt x="103378" y="49784"/>
                  </a:cubicBezTo>
                  <a:cubicBezTo>
                    <a:pt x="97663" y="58801"/>
                    <a:pt x="93218" y="69850"/>
                    <a:pt x="91186" y="80264"/>
                  </a:cubicBezTo>
                  <a:cubicBezTo>
                    <a:pt x="88646" y="90678"/>
                    <a:pt x="86233" y="101092"/>
                    <a:pt x="84201" y="111633"/>
                  </a:cubicBezTo>
                  <a:cubicBezTo>
                    <a:pt x="75692" y="153543"/>
                    <a:pt x="67691" y="195453"/>
                    <a:pt x="58801" y="237109"/>
                  </a:cubicBezTo>
                  <a:cubicBezTo>
                    <a:pt x="54864" y="255397"/>
                    <a:pt x="51308" y="273812"/>
                    <a:pt x="46736" y="291592"/>
                  </a:cubicBezTo>
                  <a:cubicBezTo>
                    <a:pt x="37084" y="357886"/>
                    <a:pt x="29210" y="409448"/>
                    <a:pt x="29210" y="409448"/>
                  </a:cubicBezTo>
                  <a:lnTo>
                    <a:pt x="0" y="485775"/>
                  </a:lnTo>
                  <a:lnTo>
                    <a:pt x="4445" y="487299"/>
                  </a:lnTo>
                  <a:cubicBezTo>
                    <a:pt x="5207" y="485013"/>
                    <a:pt x="6096" y="482854"/>
                    <a:pt x="6858" y="480568"/>
                  </a:cubicBezTo>
                  <a:cubicBezTo>
                    <a:pt x="20320" y="442468"/>
                    <a:pt x="33020" y="404114"/>
                    <a:pt x="44831" y="365506"/>
                  </a:cubicBezTo>
                  <a:cubicBezTo>
                    <a:pt x="57785" y="324866"/>
                    <a:pt x="67945" y="282321"/>
                    <a:pt x="74803" y="240030"/>
                  </a:cubicBezTo>
                  <a:cubicBezTo>
                    <a:pt x="81661" y="197739"/>
                    <a:pt x="87884" y="155575"/>
                    <a:pt x="94361" y="113411"/>
                  </a:cubicBezTo>
                  <a:lnTo>
                    <a:pt x="99060" y="81915"/>
                  </a:lnTo>
                  <a:cubicBezTo>
                    <a:pt x="100457" y="71247"/>
                    <a:pt x="103378" y="61976"/>
                    <a:pt x="108331" y="52451"/>
                  </a:cubicBezTo>
                  <a:cubicBezTo>
                    <a:pt x="117983" y="33782"/>
                    <a:pt x="130683" y="16510"/>
                    <a:pt x="144145" y="0"/>
                  </a:cubicBezTo>
                  <a:close/>
                </a:path>
              </a:pathLst>
            </a:custGeom>
            <a:blipFill>
              <a:blip r:embed="rId17"/>
              <a:stretch>
                <a:fillRect l="-4052" t="-1415" r="-4281" b="-1342"/>
              </a:stretch>
            </a:blipFill>
          </p:spPr>
        </p:sp>
      </p:grpSp>
      <p:grpSp>
        <p:nvGrpSpPr>
          <p:cNvPr name="Group 46" id="46"/>
          <p:cNvGrpSpPr>
            <a:grpSpLocks noChangeAspect="true"/>
          </p:cNvGrpSpPr>
          <p:nvPr/>
        </p:nvGrpSpPr>
        <p:grpSpPr>
          <a:xfrm rot="0">
            <a:off x="3760289" y="3875027"/>
            <a:ext cx="350177" cy="1672885"/>
            <a:chOff x="0" y="0"/>
            <a:chExt cx="466903" cy="2230514"/>
          </a:xfrm>
        </p:grpSpPr>
        <p:sp>
          <p:nvSpPr>
            <p:cNvPr name="Freeform 47" id="47"/>
            <p:cNvSpPr/>
            <p:nvPr/>
          </p:nvSpPr>
          <p:spPr>
            <a:xfrm flipH="false" flipV="false" rot="0">
              <a:off x="0" y="0"/>
              <a:ext cx="466979" cy="2230501"/>
            </a:xfrm>
            <a:custGeom>
              <a:avLst/>
              <a:gdLst/>
              <a:ahLst/>
              <a:cxnLst/>
              <a:rect r="r" b="b" t="t" l="l"/>
              <a:pathLst>
                <a:path h="2230501" w="466979">
                  <a:moveTo>
                    <a:pt x="230759" y="0"/>
                  </a:moveTo>
                  <a:lnTo>
                    <a:pt x="212090" y="274955"/>
                  </a:lnTo>
                  <a:lnTo>
                    <a:pt x="202946" y="417576"/>
                  </a:lnTo>
                  <a:cubicBezTo>
                    <a:pt x="197993" y="465201"/>
                    <a:pt x="200914" y="514858"/>
                    <a:pt x="214122" y="561594"/>
                  </a:cubicBezTo>
                  <a:cubicBezTo>
                    <a:pt x="220472" y="584962"/>
                    <a:pt x="229743" y="608076"/>
                    <a:pt x="240157" y="629412"/>
                  </a:cubicBezTo>
                  <a:lnTo>
                    <a:pt x="270764" y="694055"/>
                  </a:lnTo>
                  <a:lnTo>
                    <a:pt x="332359" y="822960"/>
                  </a:lnTo>
                  <a:cubicBezTo>
                    <a:pt x="352425" y="865759"/>
                    <a:pt x="369570" y="909828"/>
                    <a:pt x="383413" y="955040"/>
                  </a:cubicBezTo>
                  <a:lnTo>
                    <a:pt x="425831" y="1091565"/>
                  </a:lnTo>
                  <a:cubicBezTo>
                    <a:pt x="456311" y="1180846"/>
                    <a:pt x="465455" y="1276350"/>
                    <a:pt x="449707" y="1369060"/>
                  </a:cubicBezTo>
                  <a:lnTo>
                    <a:pt x="436880" y="1439291"/>
                  </a:lnTo>
                  <a:cubicBezTo>
                    <a:pt x="434721" y="1450721"/>
                    <a:pt x="432435" y="1463421"/>
                    <a:pt x="431927" y="1475740"/>
                  </a:cubicBezTo>
                  <a:cubicBezTo>
                    <a:pt x="431038" y="1488186"/>
                    <a:pt x="432054" y="1500759"/>
                    <a:pt x="432435" y="1512316"/>
                  </a:cubicBezTo>
                  <a:cubicBezTo>
                    <a:pt x="433959" y="1559306"/>
                    <a:pt x="430403" y="1606423"/>
                    <a:pt x="421767" y="1652651"/>
                  </a:cubicBezTo>
                  <a:cubicBezTo>
                    <a:pt x="413512" y="1698879"/>
                    <a:pt x="397891" y="1743710"/>
                    <a:pt x="384302" y="1789557"/>
                  </a:cubicBezTo>
                  <a:lnTo>
                    <a:pt x="342900" y="1925828"/>
                  </a:lnTo>
                  <a:lnTo>
                    <a:pt x="337185" y="1937512"/>
                  </a:lnTo>
                  <a:lnTo>
                    <a:pt x="287401" y="2039366"/>
                  </a:lnTo>
                  <a:cubicBezTo>
                    <a:pt x="267970" y="2077085"/>
                    <a:pt x="253365" y="2117217"/>
                    <a:pt x="225806" y="2148713"/>
                  </a:cubicBezTo>
                  <a:cubicBezTo>
                    <a:pt x="199009" y="2180463"/>
                    <a:pt x="163957" y="2206244"/>
                    <a:pt x="124206" y="2219452"/>
                  </a:cubicBezTo>
                  <a:cubicBezTo>
                    <a:pt x="104140" y="2226183"/>
                    <a:pt x="83058" y="2229485"/>
                    <a:pt x="61849" y="2229485"/>
                  </a:cubicBezTo>
                  <a:cubicBezTo>
                    <a:pt x="40894" y="2229485"/>
                    <a:pt x="20066" y="2226183"/>
                    <a:pt x="0" y="2219706"/>
                  </a:cubicBezTo>
                  <a:lnTo>
                    <a:pt x="0" y="2219706"/>
                  </a:lnTo>
                  <a:cubicBezTo>
                    <a:pt x="21082" y="2226945"/>
                    <a:pt x="43053" y="2230501"/>
                    <a:pt x="64770" y="2230501"/>
                  </a:cubicBezTo>
                  <a:cubicBezTo>
                    <a:pt x="98298" y="2230501"/>
                    <a:pt x="131699" y="2221992"/>
                    <a:pt x="162052" y="2205355"/>
                  </a:cubicBezTo>
                  <a:cubicBezTo>
                    <a:pt x="205740" y="2181352"/>
                    <a:pt x="241300" y="2143887"/>
                    <a:pt x="264160" y="2097913"/>
                  </a:cubicBezTo>
                  <a:lnTo>
                    <a:pt x="348869" y="1928114"/>
                  </a:lnTo>
                  <a:lnTo>
                    <a:pt x="411988" y="1726819"/>
                  </a:lnTo>
                  <a:cubicBezTo>
                    <a:pt x="431673" y="1663954"/>
                    <a:pt x="441706" y="1598168"/>
                    <a:pt x="441706" y="1532128"/>
                  </a:cubicBezTo>
                  <a:cubicBezTo>
                    <a:pt x="441706" y="1520952"/>
                    <a:pt x="441452" y="1509776"/>
                    <a:pt x="440817" y="1498600"/>
                  </a:cubicBezTo>
                  <a:cubicBezTo>
                    <a:pt x="440690" y="1495044"/>
                    <a:pt x="440563" y="1491615"/>
                    <a:pt x="440563" y="1488059"/>
                  </a:cubicBezTo>
                  <a:cubicBezTo>
                    <a:pt x="440563" y="1475613"/>
                    <a:pt x="441706" y="1463040"/>
                    <a:pt x="443992" y="1450848"/>
                  </a:cubicBezTo>
                  <a:lnTo>
                    <a:pt x="457327" y="1379728"/>
                  </a:lnTo>
                  <a:cubicBezTo>
                    <a:pt x="463804" y="1345565"/>
                    <a:pt x="466979" y="1310894"/>
                    <a:pt x="466979" y="1276223"/>
                  </a:cubicBezTo>
                  <a:cubicBezTo>
                    <a:pt x="466979" y="1219454"/>
                    <a:pt x="458343" y="1162939"/>
                    <a:pt x="441325" y="1108583"/>
                  </a:cubicBezTo>
                  <a:lnTo>
                    <a:pt x="391160" y="949071"/>
                  </a:lnTo>
                  <a:cubicBezTo>
                    <a:pt x="375158" y="898271"/>
                    <a:pt x="355346" y="848995"/>
                    <a:pt x="331724" y="801624"/>
                  </a:cubicBezTo>
                  <a:cubicBezTo>
                    <a:pt x="305689" y="749427"/>
                    <a:pt x="269367" y="672846"/>
                    <a:pt x="241427" y="613537"/>
                  </a:cubicBezTo>
                  <a:cubicBezTo>
                    <a:pt x="218821" y="565531"/>
                    <a:pt x="207137" y="512699"/>
                    <a:pt x="207137" y="459359"/>
                  </a:cubicBezTo>
                  <a:cubicBezTo>
                    <a:pt x="207137" y="448691"/>
                    <a:pt x="207518" y="438150"/>
                    <a:pt x="208534" y="427482"/>
                  </a:cubicBezTo>
                  <a:lnTo>
                    <a:pt x="233553" y="0"/>
                  </a:lnTo>
                  <a:close/>
                </a:path>
              </a:pathLst>
            </a:custGeom>
            <a:blipFill>
              <a:blip r:embed="rId18"/>
              <a:stretch>
                <a:fillRect l="-1163" t="-197" r="-962" b="-316"/>
              </a:stretch>
            </a:blipFill>
          </p:spPr>
        </p:sp>
      </p:grpSp>
      <p:grpSp>
        <p:nvGrpSpPr>
          <p:cNvPr name="Group 48" id="48"/>
          <p:cNvGrpSpPr>
            <a:grpSpLocks noChangeAspect="true"/>
          </p:cNvGrpSpPr>
          <p:nvPr/>
        </p:nvGrpSpPr>
        <p:grpSpPr>
          <a:xfrm rot="0">
            <a:off x="3426028" y="4906708"/>
            <a:ext cx="239678" cy="740807"/>
            <a:chOff x="0" y="0"/>
            <a:chExt cx="319570" cy="987743"/>
          </a:xfrm>
        </p:grpSpPr>
        <p:sp>
          <p:nvSpPr>
            <p:cNvPr name="Freeform 49" id="49"/>
            <p:cNvSpPr/>
            <p:nvPr/>
          </p:nvSpPr>
          <p:spPr>
            <a:xfrm flipH="false" flipV="false" rot="0">
              <a:off x="0" y="0"/>
              <a:ext cx="319278" cy="987552"/>
            </a:xfrm>
            <a:custGeom>
              <a:avLst/>
              <a:gdLst/>
              <a:ahLst/>
              <a:cxnLst/>
              <a:rect r="r" b="b" t="t" l="l"/>
              <a:pathLst>
                <a:path h="987552" w="319278">
                  <a:moveTo>
                    <a:pt x="128651" y="0"/>
                  </a:moveTo>
                  <a:cubicBezTo>
                    <a:pt x="20574" y="0"/>
                    <a:pt x="0" y="54102"/>
                    <a:pt x="0" y="113538"/>
                  </a:cubicBezTo>
                  <a:cubicBezTo>
                    <a:pt x="0" y="165862"/>
                    <a:pt x="43815" y="272669"/>
                    <a:pt x="43815" y="327025"/>
                  </a:cubicBezTo>
                  <a:cubicBezTo>
                    <a:pt x="43815" y="334391"/>
                    <a:pt x="43053" y="340868"/>
                    <a:pt x="41148" y="346075"/>
                  </a:cubicBezTo>
                  <a:cubicBezTo>
                    <a:pt x="27813" y="383540"/>
                    <a:pt x="14351" y="437134"/>
                    <a:pt x="14351" y="485902"/>
                  </a:cubicBezTo>
                  <a:cubicBezTo>
                    <a:pt x="14351" y="493522"/>
                    <a:pt x="14605" y="501015"/>
                    <a:pt x="15367" y="508254"/>
                  </a:cubicBezTo>
                  <a:cubicBezTo>
                    <a:pt x="18415" y="540258"/>
                    <a:pt x="28702" y="587502"/>
                    <a:pt x="35433" y="638683"/>
                  </a:cubicBezTo>
                  <a:lnTo>
                    <a:pt x="35433" y="638683"/>
                  </a:lnTo>
                  <a:cubicBezTo>
                    <a:pt x="36449" y="604012"/>
                    <a:pt x="35814" y="569595"/>
                    <a:pt x="29591" y="534543"/>
                  </a:cubicBezTo>
                  <a:cubicBezTo>
                    <a:pt x="28829" y="509270"/>
                    <a:pt x="39243" y="486029"/>
                    <a:pt x="52578" y="466598"/>
                  </a:cubicBezTo>
                  <a:cubicBezTo>
                    <a:pt x="66040" y="446913"/>
                    <a:pt x="82677" y="429768"/>
                    <a:pt x="101219" y="415290"/>
                  </a:cubicBezTo>
                  <a:lnTo>
                    <a:pt x="101219" y="415290"/>
                  </a:lnTo>
                  <a:cubicBezTo>
                    <a:pt x="84074" y="431419"/>
                    <a:pt x="68961" y="449580"/>
                    <a:pt x="56896" y="469392"/>
                  </a:cubicBezTo>
                  <a:cubicBezTo>
                    <a:pt x="45085" y="489204"/>
                    <a:pt x="36957" y="511810"/>
                    <a:pt x="39243" y="533908"/>
                  </a:cubicBezTo>
                  <a:cubicBezTo>
                    <a:pt x="40513" y="544195"/>
                    <a:pt x="43942" y="556895"/>
                    <a:pt x="45085" y="568579"/>
                  </a:cubicBezTo>
                  <a:cubicBezTo>
                    <a:pt x="46609" y="580390"/>
                    <a:pt x="47498" y="592328"/>
                    <a:pt x="48133" y="604139"/>
                  </a:cubicBezTo>
                  <a:cubicBezTo>
                    <a:pt x="49276" y="627761"/>
                    <a:pt x="49403" y="651510"/>
                    <a:pt x="49149" y="675005"/>
                  </a:cubicBezTo>
                  <a:cubicBezTo>
                    <a:pt x="48895" y="698500"/>
                    <a:pt x="48133" y="722122"/>
                    <a:pt x="46863" y="745617"/>
                  </a:cubicBezTo>
                  <a:lnTo>
                    <a:pt x="45212" y="780796"/>
                  </a:lnTo>
                  <a:lnTo>
                    <a:pt x="44704" y="798068"/>
                  </a:lnTo>
                  <a:cubicBezTo>
                    <a:pt x="44704" y="803910"/>
                    <a:pt x="44323" y="810768"/>
                    <a:pt x="43561" y="816610"/>
                  </a:cubicBezTo>
                  <a:cubicBezTo>
                    <a:pt x="37211" y="862965"/>
                    <a:pt x="25654" y="906907"/>
                    <a:pt x="13716" y="951103"/>
                  </a:cubicBezTo>
                  <a:cubicBezTo>
                    <a:pt x="40894" y="971042"/>
                    <a:pt x="71628" y="983996"/>
                    <a:pt x="104648" y="986917"/>
                  </a:cubicBezTo>
                  <a:cubicBezTo>
                    <a:pt x="109982" y="987425"/>
                    <a:pt x="115443" y="987552"/>
                    <a:pt x="120777" y="987552"/>
                  </a:cubicBezTo>
                  <a:cubicBezTo>
                    <a:pt x="150749" y="987552"/>
                    <a:pt x="181102" y="980567"/>
                    <a:pt x="208026" y="967486"/>
                  </a:cubicBezTo>
                  <a:cubicBezTo>
                    <a:pt x="217932" y="962787"/>
                    <a:pt x="227330" y="957199"/>
                    <a:pt x="236220" y="950849"/>
                  </a:cubicBezTo>
                  <a:cubicBezTo>
                    <a:pt x="261493" y="858774"/>
                    <a:pt x="292735" y="685038"/>
                    <a:pt x="308610" y="643382"/>
                  </a:cubicBezTo>
                  <a:cubicBezTo>
                    <a:pt x="315849" y="624205"/>
                    <a:pt x="319278" y="600329"/>
                    <a:pt x="319278" y="576453"/>
                  </a:cubicBezTo>
                  <a:cubicBezTo>
                    <a:pt x="319278" y="533019"/>
                    <a:pt x="307975" y="489712"/>
                    <a:pt x="287909" y="475742"/>
                  </a:cubicBezTo>
                  <a:cubicBezTo>
                    <a:pt x="257048" y="454152"/>
                    <a:pt x="215900" y="416179"/>
                    <a:pt x="190119" y="313563"/>
                  </a:cubicBezTo>
                  <a:cubicBezTo>
                    <a:pt x="187198" y="301752"/>
                    <a:pt x="185801" y="290830"/>
                    <a:pt x="185801" y="280924"/>
                  </a:cubicBezTo>
                  <a:cubicBezTo>
                    <a:pt x="185801" y="204089"/>
                    <a:pt x="263398" y="175641"/>
                    <a:pt x="272542" y="113538"/>
                  </a:cubicBezTo>
                  <a:cubicBezTo>
                    <a:pt x="273177" y="109220"/>
                    <a:pt x="273431" y="105156"/>
                    <a:pt x="273431" y="101092"/>
                  </a:cubicBezTo>
                  <a:cubicBezTo>
                    <a:pt x="273812" y="38227"/>
                    <a:pt x="201295" y="0"/>
                    <a:pt x="128651" y="0"/>
                  </a:cubicBezTo>
                  <a:close/>
                </a:path>
              </a:pathLst>
            </a:custGeom>
            <a:blipFill>
              <a:blip r:embed="rId19"/>
              <a:stretch>
                <a:fillRect l="-2179" t="-540" r="-2414" b="-646"/>
              </a:stretch>
            </a:blipFill>
          </p:spPr>
        </p:sp>
      </p:grpSp>
      <p:grpSp>
        <p:nvGrpSpPr>
          <p:cNvPr name="Group 50" id="50"/>
          <p:cNvGrpSpPr>
            <a:grpSpLocks noChangeAspect="true"/>
          </p:cNvGrpSpPr>
          <p:nvPr/>
        </p:nvGrpSpPr>
        <p:grpSpPr>
          <a:xfrm rot="0">
            <a:off x="3429048" y="5614768"/>
            <a:ext cx="178975" cy="40138"/>
            <a:chOff x="0" y="0"/>
            <a:chExt cx="178981" cy="40145"/>
          </a:xfrm>
        </p:grpSpPr>
        <p:sp>
          <p:nvSpPr>
            <p:cNvPr name="Freeform 51" id="51"/>
            <p:cNvSpPr/>
            <p:nvPr/>
          </p:nvSpPr>
          <p:spPr>
            <a:xfrm flipH="false" flipV="false" rot="0">
              <a:off x="0" y="0"/>
              <a:ext cx="178943" cy="40132"/>
            </a:xfrm>
            <a:custGeom>
              <a:avLst/>
              <a:gdLst/>
              <a:ahLst/>
              <a:cxnLst/>
              <a:rect r="r" b="b" t="t" l="l"/>
              <a:pathLst>
                <a:path h="40132" w="178943">
                  <a:moveTo>
                    <a:pt x="0" y="40132"/>
                  </a:moveTo>
                  <a:lnTo>
                    <a:pt x="178943" y="40132"/>
                  </a:lnTo>
                  <a:lnTo>
                    <a:pt x="178943" y="0"/>
                  </a:lnTo>
                  <a:lnTo>
                    <a:pt x="0" y="0"/>
                  </a:lnTo>
                  <a:lnTo>
                    <a:pt x="0" y="40132"/>
                  </a:lnTo>
                  <a:close/>
                </a:path>
              </a:pathLst>
            </a:custGeom>
            <a:solidFill>
              <a:srgbClr val="A3A6AB"/>
            </a:solidFill>
          </p:spPr>
        </p:sp>
      </p:grpSp>
      <p:grpSp>
        <p:nvGrpSpPr>
          <p:cNvPr name="Group 52" id="52"/>
          <p:cNvGrpSpPr>
            <a:grpSpLocks noChangeAspect="true"/>
          </p:cNvGrpSpPr>
          <p:nvPr/>
        </p:nvGrpSpPr>
        <p:grpSpPr>
          <a:xfrm rot="0">
            <a:off x="3428552" y="5218205"/>
            <a:ext cx="73495" cy="407470"/>
            <a:chOff x="0" y="0"/>
            <a:chExt cx="97993" cy="543293"/>
          </a:xfrm>
        </p:grpSpPr>
        <p:sp>
          <p:nvSpPr>
            <p:cNvPr name="Freeform 53" id="53"/>
            <p:cNvSpPr/>
            <p:nvPr/>
          </p:nvSpPr>
          <p:spPr>
            <a:xfrm flipH="false" flipV="false" rot="0">
              <a:off x="0" y="0"/>
              <a:ext cx="98044" cy="543306"/>
            </a:xfrm>
            <a:custGeom>
              <a:avLst/>
              <a:gdLst/>
              <a:ahLst/>
              <a:cxnLst/>
              <a:rect r="r" b="b" t="t" l="l"/>
              <a:pathLst>
                <a:path h="543306" w="98044">
                  <a:moveTo>
                    <a:pt x="98044" y="0"/>
                  </a:moveTo>
                  <a:cubicBezTo>
                    <a:pt x="79502" y="14478"/>
                    <a:pt x="62738" y="31623"/>
                    <a:pt x="49403" y="51308"/>
                  </a:cubicBezTo>
                  <a:cubicBezTo>
                    <a:pt x="36068" y="70866"/>
                    <a:pt x="25527" y="93980"/>
                    <a:pt x="26416" y="119253"/>
                  </a:cubicBezTo>
                  <a:cubicBezTo>
                    <a:pt x="32639" y="154178"/>
                    <a:pt x="33147" y="188595"/>
                    <a:pt x="32258" y="223393"/>
                  </a:cubicBezTo>
                  <a:cubicBezTo>
                    <a:pt x="35941" y="250825"/>
                    <a:pt x="38608" y="279400"/>
                    <a:pt x="38608" y="307467"/>
                  </a:cubicBezTo>
                  <a:cubicBezTo>
                    <a:pt x="38608" y="315341"/>
                    <a:pt x="38354" y="323215"/>
                    <a:pt x="37973" y="330962"/>
                  </a:cubicBezTo>
                  <a:cubicBezTo>
                    <a:pt x="32639" y="417576"/>
                    <a:pt x="0" y="537591"/>
                    <a:pt x="0" y="537591"/>
                  </a:cubicBezTo>
                  <a:lnTo>
                    <a:pt x="7874" y="543306"/>
                  </a:lnTo>
                  <a:lnTo>
                    <a:pt x="8890" y="542163"/>
                  </a:lnTo>
                  <a:lnTo>
                    <a:pt x="9398" y="540385"/>
                  </a:lnTo>
                  <a:cubicBezTo>
                    <a:pt x="9779" y="538988"/>
                    <a:pt x="10160" y="537464"/>
                    <a:pt x="10541" y="535940"/>
                  </a:cubicBezTo>
                  <a:cubicBezTo>
                    <a:pt x="22479" y="491617"/>
                    <a:pt x="34036" y="447802"/>
                    <a:pt x="40386" y="401447"/>
                  </a:cubicBezTo>
                  <a:cubicBezTo>
                    <a:pt x="41148" y="395605"/>
                    <a:pt x="41529" y="388747"/>
                    <a:pt x="41529" y="382905"/>
                  </a:cubicBezTo>
                  <a:lnTo>
                    <a:pt x="42037" y="365633"/>
                  </a:lnTo>
                  <a:lnTo>
                    <a:pt x="43688" y="330454"/>
                  </a:lnTo>
                  <a:cubicBezTo>
                    <a:pt x="44958" y="306959"/>
                    <a:pt x="45720" y="283464"/>
                    <a:pt x="45974" y="259842"/>
                  </a:cubicBezTo>
                  <a:cubicBezTo>
                    <a:pt x="46228" y="236220"/>
                    <a:pt x="46101" y="212598"/>
                    <a:pt x="44958" y="188976"/>
                  </a:cubicBezTo>
                  <a:cubicBezTo>
                    <a:pt x="44323" y="177165"/>
                    <a:pt x="43434" y="165227"/>
                    <a:pt x="41910" y="153416"/>
                  </a:cubicBezTo>
                  <a:cubicBezTo>
                    <a:pt x="40767" y="141732"/>
                    <a:pt x="37338" y="129159"/>
                    <a:pt x="36068" y="118745"/>
                  </a:cubicBezTo>
                  <a:cubicBezTo>
                    <a:pt x="33909" y="96647"/>
                    <a:pt x="41910" y="74041"/>
                    <a:pt x="53721" y="54229"/>
                  </a:cubicBezTo>
                  <a:cubicBezTo>
                    <a:pt x="65659" y="34290"/>
                    <a:pt x="80899" y="16129"/>
                    <a:pt x="98044" y="0"/>
                  </a:cubicBezTo>
                  <a:close/>
                </a:path>
              </a:pathLst>
            </a:custGeom>
            <a:blipFill>
              <a:blip r:embed="rId20"/>
              <a:stretch>
                <a:fillRect l="-8678" t="-1185" r="-5725" b="-1100"/>
              </a:stretch>
            </a:blipFill>
          </p:spPr>
        </p:sp>
      </p:grpSp>
      <p:sp>
        <p:nvSpPr>
          <p:cNvPr name="Freeform 54" id="54"/>
          <p:cNvSpPr/>
          <p:nvPr/>
        </p:nvSpPr>
        <p:spPr>
          <a:xfrm flipH="false" flipV="false" rot="0">
            <a:off x="2184397" y="4762500"/>
            <a:ext cx="901703" cy="711203"/>
          </a:xfrm>
          <a:custGeom>
            <a:avLst/>
            <a:gdLst/>
            <a:ahLst/>
            <a:cxnLst/>
            <a:rect r="r" b="b" t="t" l="l"/>
            <a:pathLst>
              <a:path h="711203" w="901703">
                <a:moveTo>
                  <a:pt x="0" y="0"/>
                </a:moveTo>
                <a:lnTo>
                  <a:pt x="901703" y="0"/>
                </a:lnTo>
                <a:lnTo>
                  <a:pt x="901703" y="711203"/>
                </a:lnTo>
                <a:lnTo>
                  <a:pt x="0" y="711203"/>
                </a:lnTo>
                <a:lnTo>
                  <a:pt x="0" y="0"/>
                </a:lnTo>
                <a:close/>
              </a:path>
            </a:pathLst>
          </a:custGeom>
          <a:blipFill>
            <a:blip r:embed="rId21"/>
            <a:stretch>
              <a:fillRect l="0" t="0" r="0" b="0"/>
            </a:stretch>
          </a:blipFill>
        </p:spPr>
      </p:sp>
      <p:grpSp>
        <p:nvGrpSpPr>
          <p:cNvPr name="Group 55" id="55"/>
          <p:cNvGrpSpPr>
            <a:grpSpLocks noChangeAspect="true"/>
          </p:cNvGrpSpPr>
          <p:nvPr/>
        </p:nvGrpSpPr>
        <p:grpSpPr>
          <a:xfrm rot="0">
            <a:off x="3101035" y="5023180"/>
            <a:ext cx="355635" cy="228876"/>
            <a:chOff x="0" y="0"/>
            <a:chExt cx="355638" cy="228867"/>
          </a:xfrm>
        </p:grpSpPr>
        <p:sp>
          <p:nvSpPr>
            <p:cNvPr name="Freeform 56" id="56"/>
            <p:cNvSpPr/>
            <p:nvPr/>
          </p:nvSpPr>
          <p:spPr>
            <a:xfrm flipH="false" flipV="false" rot="0">
              <a:off x="63500" y="126365"/>
              <a:ext cx="228600" cy="39624"/>
            </a:xfrm>
            <a:custGeom>
              <a:avLst/>
              <a:gdLst/>
              <a:ahLst/>
              <a:cxnLst/>
              <a:rect r="r" b="b" t="t" l="l"/>
              <a:pathLst>
                <a:path h="39624" w="228600">
                  <a:moveTo>
                    <a:pt x="0" y="0"/>
                  </a:moveTo>
                  <a:lnTo>
                    <a:pt x="56769" y="13462"/>
                  </a:lnTo>
                  <a:cubicBezTo>
                    <a:pt x="75565" y="17653"/>
                    <a:pt x="94361" y="21336"/>
                    <a:pt x="113030" y="23368"/>
                  </a:cubicBezTo>
                  <a:cubicBezTo>
                    <a:pt x="131699" y="25146"/>
                    <a:pt x="151130" y="25400"/>
                    <a:pt x="170307" y="25654"/>
                  </a:cubicBezTo>
                  <a:lnTo>
                    <a:pt x="228600" y="25654"/>
                  </a:lnTo>
                  <a:cubicBezTo>
                    <a:pt x="209804" y="31623"/>
                    <a:pt x="190373" y="35052"/>
                    <a:pt x="170815" y="37084"/>
                  </a:cubicBezTo>
                  <a:cubicBezTo>
                    <a:pt x="151257" y="39116"/>
                    <a:pt x="131572" y="39624"/>
                    <a:pt x="111506" y="37846"/>
                  </a:cubicBezTo>
                  <a:cubicBezTo>
                    <a:pt x="91567" y="35433"/>
                    <a:pt x="72263" y="30861"/>
                    <a:pt x="53594" y="24257"/>
                  </a:cubicBezTo>
                  <a:cubicBezTo>
                    <a:pt x="34925" y="17653"/>
                    <a:pt x="16891" y="10160"/>
                    <a:pt x="0" y="0"/>
                  </a:cubicBezTo>
                </a:path>
              </a:pathLst>
            </a:custGeom>
            <a:solidFill>
              <a:srgbClr val="939598"/>
            </a:solidFill>
          </p:spPr>
        </p:sp>
        <p:sp>
          <p:nvSpPr>
            <p:cNvPr name="Freeform 57" id="57"/>
            <p:cNvSpPr/>
            <p:nvPr/>
          </p:nvSpPr>
          <p:spPr>
            <a:xfrm flipH="false" flipV="false" rot="0">
              <a:off x="68961" y="63500"/>
              <a:ext cx="209550" cy="36322"/>
            </a:xfrm>
            <a:custGeom>
              <a:avLst/>
              <a:gdLst/>
              <a:ahLst/>
              <a:cxnLst/>
              <a:rect r="r" b="b" t="t" l="l"/>
              <a:pathLst>
                <a:path h="36322" w="209550">
                  <a:moveTo>
                    <a:pt x="0" y="0"/>
                  </a:moveTo>
                  <a:cubicBezTo>
                    <a:pt x="17907" y="2159"/>
                    <a:pt x="35433" y="5461"/>
                    <a:pt x="52832" y="9017"/>
                  </a:cubicBezTo>
                  <a:cubicBezTo>
                    <a:pt x="70231" y="12319"/>
                    <a:pt x="87503" y="16510"/>
                    <a:pt x="104648" y="19431"/>
                  </a:cubicBezTo>
                  <a:cubicBezTo>
                    <a:pt x="113411" y="21209"/>
                    <a:pt x="120650" y="21844"/>
                    <a:pt x="129413" y="21209"/>
                  </a:cubicBezTo>
                  <a:cubicBezTo>
                    <a:pt x="138049" y="20828"/>
                    <a:pt x="146812" y="19812"/>
                    <a:pt x="155702" y="19304"/>
                  </a:cubicBezTo>
                  <a:cubicBezTo>
                    <a:pt x="164592" y="18669"/>
                    <a:pt x="173609" y="18161"/>
                    <a:pt x="182753" y="18288"/>
                  </a:cubicBezTo>
                  <a:cubicBezTo>
                    <a:pt x="191770" y="18669"/>
                    <a:pt x="201295" y="19050"/>
                    <a:pt x="209550" y="22860"/>
                  </a:cubicBezTo>
                  <a:cubicBezTo>
                    <a:pt x="200533" y="22225"/>
                    <a:pt x="192024" y="23749"/>
                    <a:pt x="183261" y="25400"/>
                  </a:cubicBezTo>
                  <a:lnTo>
                    <a:pt x="157226" y="30607"/>
                  </a:lnTo>
                  <a:cubicBezTo>
                    <a:pt x="148463" y="32512"/>
                    <a:pt x="139700" y="33782"/>
                    <a:pt x="130556" y="35052"/>
                  </a:cubicBezTo>
                  <a:cubicBezTo>
                    <a:pt x="121539" y="36322"/>
                    <a:pt x="110871" y="35560"/>
                    <a:pt x="102108" y="33909"/>
                  </a:cubicBezTo>
                  <a:cubicBezTo>
                    <a:pt x="84074" y="30480"/>
                    <a:pt x="66929" y="25654"/>
                    <a:pt x="49911" y="20066"/>
                  </a:cubicBezTo>
                  <a:cubicBezTo>
                    <a:pt x="32893" y="14478"/>
                    <a:pt x="16256" y="8001"/>
                    <a:pt x="0" y="0"/>
                  </a:cubicBezTo>
                </a:path>
              </a:pathLst>
            </a:custGeom>
            <a:solidFill>
              <a:srgbClr val="939598"/>
            </a:solidFill>
          </p:spPr>
        </p:sp>
      </p:grpSp>
      <p:grpSp>
        <p:nvGrpSpPr>
          <p:cNvPr name="Group 58" id="58"/>
          <p:cNvGrpSpPr>
            <a:grpSpLocks noChangeAspect="true"/>
          </p:cNvGrpSpPr>
          <p:nvPr/>
        </p:nvGrpSpPr>
        <p:grpSpPr>
          <a:xfrm rot="0">
            <a:off x="3445545" y="5614768"/>
            <a:ext cx="162487" cy="42891"/>
            <a:chOff x="0" y="0"/>
            <a:chExt cx="162484" cy="42888"/>
          </a:xfrm>
        </p:grpSpPr>
        <p:sp>
          <p:nvSpPr>
            <p:cNvPr name="Freeform 59" id="59"/>
            <p:cNvSpPr/>
            <p:nvPr/>
          </p:nvSpPr>
          <p:spPr>
            <a:xfrm flipH="false" flipV="false" rot="0">
              <a:off x="0" y="0"/>
              <a:ext cx="162433" cy="42926"/>
            </a:xfrm>
            <a:custGeom>
              <a:avLst/>
              <a:gdLst/>
              <a:ahLst/>
              <a:cxnLst/>
              <a:rect r="r" b="b" t="t" l="l"/>
              <a:pathLst>
                <a:path h="42926" w="162433">
                  <a:moveTo>
                    <a:pt x="0" y="42926"/>
                  </a:moveTo>
                  <a:lnTo>
                    <a:pt x="162433" y="42926"/>
                  </a:lnTo>
                  <a:lnTo>
                    <a:pt x="162433" y="0"/>
                  </a:lnTo>
                  <a:lnTo>
                    <a:pt x="0" y="0"/>
                  </a:lnTo>
                  <a:lnTo>
                    <a:pt x="0" y="42926"/>
                  </a:lnTo>
                  <a:close/>
                </a:path>
              </a:pathLst>
            </a:custGeom>
            <a:solidFill>
              <a:srgbClr val="A3A6AB"/>
            </a:solidFill>
          </p:spPr>
        </p:sp>
      </p:grpSp>
      <p:grpSp>
        <p:nvGrpSpPr>
          <p:cNvPr name="Group 60" id="60"/>
          <p:cNvGrpSpPr>
            <a:grpSpLocks noChangeAspect="true"/>
          </p:cNvGrpSpPr>
          <p:nvPr/>
        </p:nvGrpSpPr>
        <p:grpSpPr>
          <a:xfrm rot="0">
            <a:off x="3463033" y="5068929"/>
            <a:ext cx="303924" cy="208798"/>
            <a:chOff x="0" y="0"/>
            <a:chExt cx="303924" cy="208801"/>
          </a:xfrm>
        </p:grpSpPr>
        <p:sp>
          <p:nvSpPr>
            <p:cNvPr name="Freeform 61" id="61"/>
            <p:cNvSpPr/>
            <p:nvPr/>
          </p:nvSpPr>
          <p:spPr>
            <a:xfrm flipH="false" flipV="false" rot="0">
              <a:off x="68961" y="117856"/>
              <a:ext cx="171450" cy="27686"/>
            </a:xfrm>
            <a:custGeom>
              <a:avLst/>
              <a:gdLst/>
              <a:ahLst/>
              <a:cxnLst/>
              <a:rect r="r" b="b" t="t" l="l"/>
              <a:pathLst>
                <a:path h="27686" w="171450">
                  <a:moveTo>
                    <a:pt x="0" y="0"/>
                  </a:moveTo>
                  <a:cubicBezTo>
                    <a:pt x="14224" y="4826"/>
                    <a:pt x="28448" y="8128"/>
                    <a:pt x="42672" y="10287"/>
                  </a:cubicBezTo>
                  <a:cubicBezTo>
                    <a:pt x="56896" y="12446"/>
                    <a:pt x="71120" y="13335"/>
                    <a:pt x="85344" y="12827"/>
                  </a:cubicBezTo>
                  <a:cubicBezTo>
                    <a:pt x="99695" y="12446"/>
                    <a:pt x="114173" y="11176"/>
                    <a:pt x="128397" y="9271"/>
                  </a:cubicBezTo>
                  <a:cubicBezTo>
                    <a:pt x="142748" y="7239"/>
                    <a:pt x="157099" y="4572"/>
                    <a:pt x="171450" y="0"/>
                  </a:cubicBezTo>
                  <a:cubicBezTo>
                    <a:pt x="159893" y="10033"/>
                    <a:pt x="145415" y="16129"/>
                    <a:pt x="130810" y="20320"/>
                  </a:cubicBezTo>
                  <a:cubicBezTo>
                    <a:pt x="116205" y="24511"/>
                    <a:pt x="100965" y="26797"/>
                    <a:pt x="85725" y="27432"/>
                  </a:cubicBezTo>
                  <a:cubicBezTo>
                    <a:pt x="70358" y="27686"/>
                    <a:pt x="54737" y="26035"/>
                    <a:pt x="40132" y="21336"/>
                  </a:cubicBezTo>
                  <a:cubicBezTo>
                    <a:pt x="25527" y="16891"/>
                    <a:pt x="11303" y="10160"/>
                    <a:pt x="0" y="0"/>
                  </a:cubicBezTo>
                </a:path>
              </a:pathLst>
            </a:custGeom>
            <a:solidFill>
              <a:srgbClr val="939598"/>
            </a:solidFill>
          </p:spPr>
        </p:sp>
        <p:sp>
          <p:nvSpPr>
            <p:cNvPr name="Freeform 62" id="62"/>
            <p:cNvSpPr/>
            <p:nvPr/>
          </p:nvSpPr>
          <p:spPr>
            <a:xfrm flipH="false" flipV="false" rot="0">
              <a:off x="63500" y="63500"/>
              <a:ext cx="177038" cy="27813"/>
            </a:xfrm>
            <a:custGeom>
              <a:avLst/>
              <a:gdLst/>
              <a:ahLst/>
              <a:cxnLst/>
              <a:rect r="r" b="b" t="t" l="l"/>
              <a:pathLst>
                <a:path h="27813" w="177038">
                  <a:moveTo>
                    <a:pt x="0" y="0"/>
                  </a:moveTo>
                  <a:cubicBezTo>
                    <a:pt x="15367" y="1270"/>
                    <a:pt x="30480" y="3429"/>
                    <a:pt x="45466" y="5715"/>
                  </a:cubicBezTo>
                  <a:cubicBezTo>
                    <a:pt x="60452" y="7874"/>
                    <a:pt x="75184" y="10541"/>
                    <a:pt x="89789" y="12065"/>
                  </a:cubicBezTo>
                  <a:cubicBezTo>
                    <a:pt x="97155" y="12954"/>
                    <a:pt x="104013" y="13335"/>
                    <a:pt x="110871" y="12827"/>
                  </a:cubicBezTo>
                  <a:cubicBezTo>
                    <a:pt x="117983" y="12319"/>
                    <a:pt x="125222" y="10922"/>
                    <a:pt x="132588" y="9652"/>
                  </a:cubicBezTo>
                  <a:cubicBezTo>
                    <a:pt x="147193" y="6858"/>
                    <a:pt x="161925" y="3175"/>
                    <a:pt x="177038" y="0"/>
                  </a:cubicBezTo>
                  <a:cubicBezTo>
                    <a:pt x="164338" y="8890"/>
                    <a:pt x="150368" y="15621"/>
                    <a:pt x="135636" y="20701"/>
                  </a:cubicBezTo>
                  <a:cubicBezTo>
                    <a:pt x="128270" y="23368"/>
                    <a:pt x="120650" y="25146"/>
                    <a:pt x="112649" y="26543"/>
                  </a:cubicBezTo>
                  <a:cubicBezTo>
                    <a:pt x="104521" y="27813"/>
                    <a:pt x="96012" y="27432"/>
                    <a:pt x="88265" y="26543"/>
                  </a:cubicBezTo>
                  <a:cubicBezTo>
                    <a:pt x="72644" y="24638"/>
                    <a:pt x="57658" y="21209"/>
                    <a:pt x="42926" y="16764"/>
                  </a:cubicBezTo>
                  <a:cubicBezTo>
                    <a:pt x="28194" y="12319"/>
                    <a:pt x="13843" y="7112"/>
                    <a:pt x="0" y="0"/>
                  </a:cubicBezTo>
                </a:path>
              </a:pathLst>
            </a:custGeom>
            <a:solidFill>
              <a:srgbClr val="939598"/>
            </a:solidFill>
          </p:spPr>
        </p:sp>
      </p:grpSp>
      <p:grpSp>
        <p:nvGrpSpPr>
          <p:cNvPr name="Group 63" id="63"/>
          <p:cNvGrpSpPr>
            <a:grpSpLocks noChangeAspect="true"/>
          </p:cNvGrpSpPr>
          <p:nvPr/>
        </p:nvGrpSpPr>
        <p:grpSpPr>
          <a:xfrm rot="0">
            <a:off x="3797818" y="5040335"/>
            <a:ext cx="252212" cy="223618"/>
            <a:chOff x="0" y="0"/>
            <a:chExt cx="252209" cy="223609"/>
          </a:xfrm>
        </p:grpSpPr>
        <p:sp>
          <p:nvSpPr>
            <p:cNvPr name="Freeform 64" id="64"/>
            <p:cNvSpPr/>
            <p:nvPr/>
          </p:nvSpPr>
          <p:spPr>
            <a:xfrm flipH="false" flipV="false" rot="0">
              <a:off x="63500" y="63500"/>
              <a:ext cx="125222" cy="42926"/>
            </a:xfrm>
            <a:custGeom>
              <a:avLst/>
              <a:gdLst/>
              <a:ahLst/>
              <a:cxnLst/>
              <a:rect r="r" b="b" t="t" l="l"/>
              <a:pathLst>
                <a:path h="42926" w="125222">
                  <a:moveTo>
                    <a:pt x="0" y="25781"/>
                  </a:moveTo>
                  <a:cubicBezTo>
                    <a:pt x="11557" y="27559"/>
                    <a:pt x="22479" y="28702"/>
                    <a:pt x="33274" y="29083"/>
                  </a:cubicBezTo>
                  <a:cubicBezTo>
                    <a:pt x="44069" y="29083"/>
                    <a:pt x="54610" y="28575"/>
                    <a:pt x="64516" y="25654"/>
                  </a:cubicBezTo>
                  <a:cubicBezTo>
                    <a:pt x="74549" y="23114"/>
                    <a:pt x="84963" y="19050"/>
                    <a:pt x="94996" y="14859"/>
                  </a:cubicBezTo>
                  <a:cubicBezTo>
                    <a:pt x="105029" y="10541"/>
                    <a:pt x="115062" y="5715"/>
                    <a:pt x="125222" y="0"/>
                  </a:cubicBezTo>
                  <a:cubicBezTo>
                    <a:pt x="119126" y="10160"/>
                    <a:pt x="110236" y="18161"/>
                    <a:pt x="100457" y="24892"/>
                  </a:cubicBezTo>
                  <a:cubicBezTo>
                    <a:pt x="90551" y="31623"/>
                    <a:pt x="80010" y="36449"/>
                    <a:pt x="68199" y="39878"/>
                  </a:cubicBezTo>
                  <a:cubicBezTo>
                    <a:pt x="56134" y="42926"/>
                    <a:pt x="43688" y="42926"/>
                    <a:pt x="32004" y="40386"/>
                  </a:cubicBezTo>
                  <a:cubicBezTo>
                    <a:pt x="20320" y="37846"/>
                    <a:pt x="9144" y="33147"/>
                    <a:pt x="0" y="25781"/>
                  </a:cubicBezTo>
                </a:path>
              </a:pathLst>
            </a:custGeom>
            <a:solidFill>
              <a:srgbClr val="939598"/>
            </a:solidFill>
          </p:spPr>
        </p:sp>
        <p:sp>
          <p:nvSpPr>
            <p:cNvPr name="Freeform 65" id="65"/>
            <p:cNvSpPr/>
            <p:nvPr/>
          </p:nvSpPr>
          <p:spPr>
            <a:xfrm flipH="false" flipV="false" rot="0">
              <a:off x="74422" y="126492"/>
              <a:ext cx="100711" cy="34417"/>
            </a:xfrm>
            <a:custGeom>
              <a:avLst/>
              <a:gdLst/>
              <a:ahLst/>
              <a:cxnLst/>
              <a:rect r="r" b="b" t="t" l="l"/>
              <a:pathLst>
                <a:path h="34417" w="100711">
                  <a:moveTo>
                    <a:pt x="0" y="22733"/>
                  </a:moveTo>
                  <a:cubicBezTo>
                    <a:pt x="18542" y="23495"/>
                    <a:pt x="34798" y="21082"/>
                    <a:pt x="51054" y="16891"/>
                  </a:cubicBezTo>
                  <a:cubicBezTo>
                    <a:pt x="59182" y="14732"/>
                    <a:pt x="67183" y="11938"/>
                    <a:pt x="75311" y="9144"/>
                  </a:cubicBezTo>
                  <a:lnTo>
                    <a:pt x="87757" y="4572"/>
                  </a:lnTo>
                  <a:cubicBezTo>
                    <a:pt x="91948" y="3048"/>
                    <a:pt x="96012" y="1270"/>
                    <a:pt x="100711" y="0"/>
                  </a:cubicBezTo>
                  <a:cubicBezTo>
                    <a:pt x="95250" y="7747"/>
                    <a:pt x="88392" y="14224"/>
                    <a:pt x="80518" y="19304"/>
                  </a:cubicBezTo>
                  <a:cubicBezTo>
                    <a:pt x="72644" y="24384"/>
                    <a:pt x="64008" y="28448"/>
                    <a:pt x="54737" y="31115"/>
                  </a:cubicBezTo>
                  <a:cubicBezTo>
                    <a:pt x="45466" y="33401"/>
                    <a:pt x="35814" y="34417"/>
                    <a:pt x="26289" y="33147"/>
                  </a:cubicBezTo>
                  <a:cubicBezTo>
                    <a:pt x="16764" y="31877"/>
                    <a:pt x="7366" y="28956"/>
                    <a:pt x="0" y="22860"/>
                  </a:cubicBezTo>
                </a:path>
              </a:pathLst>
            </a:custGeom>
            <a:solidFill>
              <a:srgbClr val="939598"/>
            </a:solidFill>
          </p:spPr>
        </p:sp>
      </p:grpSp>
      <p:grpSp>
        <p:nvGrpSpPr>
          <p:cNvPr name="Group 66" id="66"/>
          <p:cNvGrpSpPr>
            <a:grpSpLocks noChangeAspect="true"/>
          </p:cNvGrpSpPr>
          <p:nvPr/>
        </p:nvGrpSpPr>
        <p:grpSpPr>
          <a:xfrm rot="0">
            <a:off x="2375202" y="4908566"/>
            <a:ext cx="360340" cy="465620"/>
            <a:chOff x="0" y="0"/>
            <a:chExt cx="480454" cy="620827"/>
          </a:xfrm>
        </p:grpSpPr>
        <p:sp>
          <p:nvSpPr>
            <p:cNvPr name="Freeform 67" id="67"/>
            <p:cNvSpPr/>
            <p:nvPr/>
          </p:nvSpPr>
          <p:spPr>
            <a:xfrm flipH="false" flipV="false" rot="0">
              <a:off x="0" y="0"/>
              <a:ext cx="480568" cy="621030"/>
            </a:xfrm>
            <a:custGeom>
              <a:avLst/>
              <a:gdLst/>
              <a:ahLst/>
              <a:cxnLst/>
              <a:rect r="r" b="b" t="t" l="l"/>
              <a:pathLst>
                <a:path h="621030" w="480568">
                  <a:moveTo>
                    <a:pt x="328168" y="0"/>
                  </a:moveTo>
                  <a:lnTo>
                    <a:pt x="85217" y="8890"/>
                  </a:lnTo>
                  <a:cubicBezTo>
                    <a:pt x="55372" y="10287"/>
                    <a:pt x="29083" y="25273"/>
                    <a:pt x="11811" y="48006"/>
                  </a:cubicBezTo>
                  <a:cubicBezTo>
                    <a:pt x="3937" y="58420"/>
                    <a:pt x="0" y="70993"/>
                    <a:pt x="0" y="83820"/>
                  </a:cubicBezTo>
                  <a:cubicBezTo>
                    <a:pt x="0" y="91694"/>
                    <a:pt x="1524" y="99568"/>
                    <a:pt x="4445" y="106934"/>
                  </a:cubicBezTo>
                  <a:cubicBezTo>
                    <a:pt x="4572" y="107188"/>
                    <a:pt x="4572" y="107315"/>
                    <a:pt x="4699" y="107569"/>
                  </a:cubicBezTo>
                  <a:cubicBezTo>
                    <a:pt x="7112" y="113538"/>
                    <a:pt x="9525" y="120015"/>
                    <a:pt x="12065" y="127000"/>
                  </a:cubicBezTo>
                  <a:cubicBezTo>
                    <a:pt x="29083" y="174752"/>
                    <a:pt x="47371" y="245999"/>
                    <a:pt x="49657" y="336296"/>
                  </a:cubicBezTo>
                  <a:cubicBezTo>
                    <a:pt x="49911" y="346202"/>
                    <a:pt x="50038" y="355854"/>
                    <a:pt x="50038" y="365252"/>
                  </a:cubicBezTo>
                  <a:cubicBezTo>
                    <a:pt x="50038" y="450215"/>
                    <a:pt x="40513" y="513842"/>
                    <a:pt x="31877" y="554355"/>
                  </a:cubicBezTo>
                  <a:cubicBezTo>
                    <a:pt x="31115" y="558038"/>
                    <a:pt x="30734" y="561848"/>
                    <a:pt x="30734" y="565658"/>
                  </a:cubicBezTo>
                  <a:cubicBezTo>
                    <a:pt x="30734" y="583184"/>
                    <a:pt x="39243" y="599948"/>
                    <a:pt x="54229" y="608584"/>
                  </a:cubicBezTo>
                  <a:cubicBezTo>
                    <a:pt x="68199" y="616458"/>
                    <a:pt x="84201" y="621030"/>
                    <a:pt x="101219" y="621030"/>
                  </a:cubicBezTo>
                  <a:cubicBezTo>
                    <a:pt x="102362" y="621030"/>
                    <a:pt x="103505" y="621030"/>
                    <a:pt x="104775" y="620903"/>
                  </a:cubicBezTo>
                  <a:lnTo>
                    <a:pt x="480568" y="607187"/>
                  </a:lnTo>
                  <a:cubicBezTo>
                    <a:pt x="479933" y="603631"/>
                    <a:pt x="479425" y="600202"/>
                    <a:pt x="478790" y="596773"/>
                  </a:cubicBezTo>
                  <a:cubicBezTo>
                    <a:pt x="475234" y="575437"/>
                    <a:pt x="472694" y="557784"/>
                    <a:pt x="472059" y="544957"/>
                  </a:cubicBezTo>
                  <a:cubicBezTo>
                    <a:pt x="472059" y="544957"/>
                    <a:pt x="472059" y="544957"/>
                    <a:pt x="472059" y="544830"/>
                  </a:cubicBezTo>
                  <a:cubicBezTo>
                    <a:pt x="472059" y="544703"/>
                    <a:pt x="472059" y="544449"/>
                    <a:pt x="472059" y="544322"/>
                  </a:cubicBezTo>
                  <a:cubicBezTo>
                    <a:pt x="472059" y="544195"/>
                    <a:pt x="472059" y="544195"/>
                    <a:pt x="472059" y="544068"/>
                  </a:cubicBezTo>
                  <a:cubicBezTo>
                    <a:pt x="472059" y="543941"/>
                    <a:pt x="472059" y="543814"/>
                    <a:pt x="472059" y="543560"/>
                  </a:cubicBezTo>
                  <a:cubicBezTo>
                    <a:pt x="472059" y="543306"/>
                    <a:pt x="472059" y="543306"/>
                    <a:pt x="472059" y="543306"/>
                  </a:cubicBezTo>
                  <a:cubicBezTo>
                    <a:pt x="472059" y="543306"/>
                    <a:pt x="472059" y="543052"/>
                    <a:pt x="472059" y="542925"/>
                  </a:cubicBezTo>
                  <a:cubicBezTo>
                    <a:pt x="472059" y="542798"/>
                    <a:pt x="472059" y="542671"/>
                    <a:pt x="472059" y="542544"/>
                  </a:cubicBezTo>
                  <a:cubicBezTo>
                    <a:pt x="472059" y="542417"/>
                    <a:pt x="472059" y="542290"/>
                    <a:pt x="472059" y="542163"/>
                  </a:cubicBezTo>
                  <a:cubicBezTo>
                    <a:pt x="472059" y="542036"/>
                    <a:pt x="472059" y="541909"/>
                    <a:pt x="472059" y="541782"/>
                  </a:cubicBezTo>
                  <a:cubicBezTo>
                    <a:pt x="472059" y="541655"/>
                    <a:pt x="472059" y="541528"/>
                    <a:pt x="472059" y="541528"/>
                  </a:cubicBezTo>
                  <a:cubicBezTo>
                    <a:pt x="472059" y="541528"/>
                    <a:pt x="472059" y="541274"/>
                    <a:pt x="472059" y="541147"/>
                  </a:cubicBezTo>
                  <a:cubicBezTo>
                    <a:pt x="472059" y="541020"/>
                    <a:pt x="472059" y="540893"/>
                    <a:pt x="472059" y="540766"/>
                  </a:cubicBezTo>
                  <a:cubicBezTo>
                    <a:pt x="472059" y="540639"/>
                    <a:pt x="472059" y="540512"/>
                    <a:pt x="472059" y="540385"/>
                  </a:cubicBezTo>
                  <a:cubicBezTo>
                    <a:pt x="472059" y="540258"/>
                    <a:pt x="472059" y="540258"/>
                    <a:pt x="472059" y="540131"/>
                  </a:cubicBezTo>
                  <a:cubicBezTo>
                    <a:pt x="472059" y="540004"/>
                    <a:pt x="472059" y="539877"/>
                    <a:pt x="472059" y="539750"/>
                  </a:cubicBezTo>
                  <a:cubicBezTo>
                    <a:pt x="472059" y="539623"/>
                    <a:pt x="472059" y="539623"/>
                    <a:pt x="472059" y="539496"/>
                  </a:cubicBezTo>
                  <a:cubicBezTo>
                    <a:pt x="472059" y="539369"/>
                    <a:pt x="472059" y="539115"/>
                    <a:pt x="472059" y="538861"/>
                  </a:cubicBezTo>
                  <a:cubicBezTo>
                    <a:pt x="472059" y="485521"/>
                    <a:pt x="457581" y="241427"/>
                    <a:pt x="450342" y="195707"/>
                  </a:cubicBezTo>
                  <a:cubicBezTo>
                    <a:pt x="450342" y="195580"/>
                    <a:pt x="450215" y="195326"/>
                    <a:pt x="450215" y="195072"/>
                  </a:cubicBezTo>
                  <a:cubicBezTo>
                    <a:pt x="450215" y="194818"/>
                    <a:pt x="450215" y="194945"/>
                    <a:pt x="450215" y="194818"/>
                  </a:cubicBezTo>
                  <a:cubicBezTo>
                    <a:pt x="450215" y="194691"/>
                    <a:pt x="450215" y="194564"/>
                    <a:pt x="450088" y="194437"/>
                  </a:cubicBezTo>
                  <a:cubicBezTo>
                    <a:pt x="449961" y="194310"/>
                    <a:pt x="450088" y="194310"/>
                    <a:pt x="450088" y="194183"/>
                  </a:cubicBezTo>
                  <a:cubicBezTo>
                    <a:pt x="450088" y="194056"/>
                    <a:pt x="450088" y="193929"/>
                    <a:pt x="449961" y="193802"/>
                  </a:cubicBezTo>
                  <a:cubicBezTo>
                    <a:pt x="449834" y="193675"/>
                    <a:pt x="449961" y="193548"/>
                    <a:pt x="449834" y="193421"/>
                  </a:cubicBezTo>
                  <a:cubicBezTo>
                    <a:pt x="449707" y="193294"/>
                    <a:pt x="449834" y="193294"/>
                    <a:pt x="449834" y="193167"/>
                  </a:cubicBezTo>
                  <a:cubicBezTo>
                    <a:pt x="449707" y="192659"/>
                    <a:pt x="449580" y="192151"/>
                    <a:pt x="449453" y="191643"/>
                  </a:cubicBezTo>
                  <a:cubicBezTo>
                    <a:pt x="449453" y="191643"/>
                    <a:pt x="449453" y="191643"/>
                    <a:pt x="449453" y="191643"/>
                  </a:cubicBezTo>
                  <a:cubicBezTo>
                    <a:pt x="449453" y="191516"/>
                    <a:pt x="449326" y="191262"/>
                    <a:pt x="449326" y="191135"/>
                  </a:cubicBezTo>
                  <a:cubicBezTo>
                    <a:pt x="449326" y="191135"/>
                    <a:pt x="449326" y="191135"/>
                    <a:pt x="449326" y="191135"/>
                  </a:cubicBezTo>
                  <a:cubicBezTo>
                    <a:pt x="437515" y="145034"/>
                    <a:pt x="356235" y="35560"/>
                    <a:pt x="328168" y="0"/>
                  </a:cubicBezTo>
                  <a:close/>
                </a:path>
              </a:pathLst>
            </a:custGeom>
            <a:blipFill>
              <a:blip r:embed="rId22"/>
              <a:stretch>
                <a:fillRect l="-1667" t="-1257" r="-1004" b="-1212"/>
              </a:stretch>
            </a:blipFill>
          </p:spPr>
        </p:sp>
      </p:grpSp>
      <p:sp>
        <p:nvSpPr>
          <p:cNvPr name="Freeform 68" id="68"/>
          <p:cNvSpPr/>
          <p:nvPr/>
        </p:nvSpPr>
        <p:spPr>
          <a:xfrm flipH="false" flipV="false" rot="0">
            <a:off x="1315660" y="4950047"/>
            <a:ext cx="476260" cy="469668"/>
          </a:xfrm>
          <a:custGeom>
            <a:avLst/>
            <a:gdLst/>
            <a:ahLst/>
            <a:cxnLst/>
            <a:rect r="r" b="b" t="t" l="l"/>
            <a:pathLst>
              <a:path h="469668" w="476260">
                <a:moveTo>
                  <a:pt x="0" y="0"/>
                </a:moveTo>
                <a:lnTo>
                  <a:pt x="476259" y="0"/>
                </a:lnTo>
                <a:lnTo>
                  <a:pt x="476259" y="469668"/>
                </a:lnTo>
                <a:lnTo>
                  <a:pt x="0" y="469668"/>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69" id="69"/>
          <p:cNvSpPr/>
          <p:nvPr/>
        </p:nvSpPr>
        <p:spPr>
          <a:xfrm flipH="false" flipV="false" rot="0">
            <a:off x="2378573" y="4988814"/>
            <a:ext cx="41234" cy="335471"/>
          </a:xfrm>
          <a:custGeom>
            <a:avLst/>
            <a:gdLst/>
            <a:ahLst/>
            <a:cxnLst/>
            <a:rect r="r" b="b" t="t" l="l"/>
            <a:pathLst>
              <a:path h="335471" w="41234">
                <a:moveTo>
                  <a:pt x="0" y="0"/>
                </a:moveTo>
                <a:lnTo>
                  <a:pt x="41234" y="0"/>
                </a:lnTo>
                <a:lnTo>
                  <a:pt x="41234" y="335470"/>
                </a:lnTo>
                <a:lnTo>
                  <a:pt x="0" y="335470"/>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70" id="70"/>
          <p:cNvSpPr/>
          <p:nvPr/>
        </p:nvSpPr>
        <p:spPr>
          <a:xfrm flipH="false" flipV="false" rot="0">
            <a:off x="2809808" y="6024001"/>
            <a:ext cx="360455" cy="445360"/>
          </a:xfrm>
          <a:custGeom>
            <a:avLst/>
            <a:gdLst/>
            <a:ahLst/>
            <a:cxnLst/>
            <a:rect r="r" b="b" t="t" l="l"/>
            <a:pathLst>
              <a:path h="445360" w="360455">
                <a:moveTo>
                  <a:pt x="0" y="0"/>
                </a:moveTo>
                <a:lnTo>
                  <a:pt x="360455" y="0"/>
                </a:lnTo>
                <a:lnTo>
                  <a:pt x="360455" y="445360"/>
                </a:lnTo>
                <a:lnTo>
                  <a:pt x="0" y="445360"/>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grpSp>
        <p:nvGrpSpPr>
          <p:cNvPr name="Group 71" id="71"/>
          <p:cNvGrpSpPr>
            <a:grpSpLocks noChangeAspect="true"/>
          </p:cNvGrpSpPr>
          <p:nvPr/>
        </p:nvGrpSpPr>
        <p:grpSpPr>
          <a:xfrm rot="0">
            <a:off x="2534898" y="4774397"/>
            <a:ext cx="1155849" cy="1079611"/>
            <a:chOff x="0" y="0"/>
            <a:chExt cx="1155852" cy="1079614"/>
          </a:xfrm>
        </p:grpSpPr>
        <p:sp>
          <p:nvSpPr>
            <p:cNvPr name="Freeform 72" id="72"/>
            <p:cNvSpPr/>
            <p:nvPr/>
          </p:nvSpPr>
          <p:spPr>
            <a:xfrm flipH="false" flipV="false" rot="0">
              <a:off x="63500" y="63500"/>
              <a:ext cx="162560" cy="758063"/>
            </a:xfrm>
            <a:custGeom>
              <a:avLst/>
              <a:gdLst/>
              <a:ahLst/>
              <a:cxnLst/>
              <a:rect r="r" b="b" t="t" l="l"/>
              <a:pathLst>
                <a:path h="758063" w="162560">
                  <a:moveTo>
                    <a:pt x="158750" y="758063"/>
                  </a:moveTo>
                  <a:lnTo>
                    <a:pt x="158115" y="749300"/>
                  </a:lnTo>
                  <a:lnTo>
                    <a:pt x="158496" y="749681"/>
                  </a:lnTo>
                  <a:lnTo>
                    <a:pt x="157988" y="749554"/>
                  </a:lnTo>
                  <a:lnTo>
                    <a:pt x="158115" y="748792"/>
                  </a:lnTo>
                  <a:lnTo>
                    <a:pt x="158115" y="748792"/>
                  </a:lnTo>
                  <a:lnTo>
                    <a:pt x="158115" y="748792"/>
                  </a:lnTo>
                  <a:lnTo>
                    <a:pt x="158115" y="748792"/>
                  </a:lnTo>
                  <a:lnTo>
                    <a:pt x="158115" y="748792"/>
                  </a:lnTo>
                  <a:lnTo>
                    <a:pt x="158115" y="748792"/>
                  </a:lnTo>
                  <a:lnTo>
                    <a:pt x="158242" y="748792"/>
                  </a:lnTo>
                  <a:lnTo>
                    <a:pt x="158496" y="748792"/>
                  </a:lnTo>
                  <a:lnTo>
                    <a:pt x="157988" y="749173"/>
                  </a:lnTo>
                  <a:cubicBezTo>
                    <a:pt x="158877" y="716534"/>
                    <a:pt x="156337" y="684022"/>
                    <a:pt x="152146" y="651764"/>
                  </a:cubicBezTo>
                  <a:cubicBezTo>
                    <a:pt x="148209" y="619506"/>
                    <a:pt x="142367" y="587375"/>
                    <a:pt x="136271" y="555371"/>
                  </a:cubicBezTo>
                  <a:cubicBezTo>
                    <a:pt x="133096" y="539369"/>
                    <a:pt x="130175" y="523367"/>
                    <a:pt x="127508" y="507111"/>
                  </a:cubicBezTo>
                  <a:cubicBezTo>
                    <a:pt x="126238" y="498983"/>
                    <a:pt x="125095" y="490728"/>
                    <a:pt x="124333" y="482219"/>
                  </a:cubicBezTo>
                  <a:cubicBezTo>
                    <a:pt x="123698" y="473202"/>
                    <a:pt x="123825" y="465836"/>
                    <a:pt x="123444" y="457454"/>
                  </a:cubicBezTo>
                  <a:cubicBezTo>
                    <a:pt x="122174" y="424942"/>
                    <a:pt x="120015" y="392430"/>
                    <a:pt x="117983" y="359791"/>
                  </a:cubicBezTo>
                  <a:cubicBezTo>
                    <a:pt x="116205" y="327152"/>
                    <a:pt x="114427" y="294640"/>
                    <a:pt x="112014" y="262128"/>
                  </a:cubicBezTo>
                  <a:lnTo>
                    <a:pt x="110109" y="237871"/>
                  </a:lnTo>
                  <a:cubicBezTo>
                    <a:pt x="109220" y="229997"/>
                    <a:pt x="108839" y="221361"/>
                    <a:pt x="107061" y="214503"/>
                  </a:cubicBezTo>
                  <a:cubicBezTo>
                    <a:pt x="105283" y="207518"/>
                    <a:pt x="101854" y="200279"/>
                    <a:pt x="98425" y="193167"/>
                  </a:cubicBezTo>
                  <a:cubicBezTo>
                    <a:pt x="94869" y="186055"/>
                    <a:pt x="91059" y="178943"/>
                    <a:pt x="87122" y="171958"/>
                  </a:cubicBezTo>
                  <a:cubicBezTo>
                    <a:pt x="70993" y="143891"/>
                    <a:pt x="52451" y="116967"/>
                    <a:pt x="33655" y="90424"/>
                  </a:cubicBezTo>
                  <a:lnTo>
                    <a:pt x="19558" y="70739"/>
                  </a:lnTo>
                  <a:cubicBezTo>
                    <a:pt x="14478" y="64389"/>
                    <a:pt x="10160" y="56388"/>
                    <a:pt x="7747" y="48641"/>
                  </a:cubicBezTo>
                  <a:cubicBezTo>
                    <a:pt x="2540" y="32766"/>
                    <a:pt x="635" y="16383"/>
                    <a:pt x="0" y="0"/>
                  </a:cubicBezTo>
                  <a:cubicBezTo>
                    <a:pt x="2159" y="16129"/>
                    <a:pt x="5461" y="32258"/>
                    <a:pt x="11303" y="47244"/>
                  </a:cubicBezTo>
                  <a:cubicBezTo>
                    <a:pt x="14351" y="54864"/>
                    <a:pt x="18288" y="61214"/>
                    <a:pt x="23749" y="67310"/>
                  </a:cubicBezTo>
                  <a:lnTo>
                    <a:pt x="39370" y="86360"/>
                  </a:lnTo>
                  <a:cubicBezTo>
                    <a:pt x="59563" y="112141"/>
                    <a:pt x="78994" y="138557"/>
                    <a:pt x="96774" y="166370"/>
                  </a:cubicBezTo>
                  <a:cubicBezTo>
                    <a:pt x="105283" y="180594"/>
                    <a:pt x="114427" y="194183"/>
                    <a:pt x="119380" y="211709"/>
                  </a:cubicBezTo>
                  <a:cubicBezTo>
                    <a:pt x="121793" y="220726"/>
                    <a:pt x="122047" y="228600"/>
                    <a:pt x="123063" y="236855"/>
                  </a:cubicBezTo>
                  <a:lnTo>
                    <a:pt x="125349" y="261366"/>
                  </a:lnTo>
                  <a:cubicBezTo>
                    <a:pt x="128270" y="294005"/>
                    <a:pt x="130556" y="326644"/>
                    <a:pt x="132715" y="359283"/>
                  </a:cubicBezTo>
                  <a:cubicBezTo>
                    <a:pt x="134493" y="391922"/>
                    <a:pt x="136017" y="424561"/>
                    <a:pt x="136906" y="457327"/>
                  </a:cubicBezTo>
                  <a:cubicBezTo>
                    <a:pt x="137160" y="465328"/>
                    <a:pt x="137033" y="474218"/>
                    <a:pt x="137414" y="481584"/>
                  </a:cubicBezTo>
                  <a:cubicBezTo>
                    <a:pt x="137922" y="489331"/>
                    <a:pt x="139065" y="497332"/>
                    <a:pt x="140081" y="505333"/>
                  </a:cubicBezTo>
                  <a:lnTo>
                    <a:pt x="147574" y="553593"/>
                  </a:lnTo>
                  <a:cubicBezTo>
                    <a:pt x="152400" y="585978"/>
                    <a:pt x="156972" y="618363"/>
                    <a:pt x="159639" y="651129"/>
                  </a:cubicBezTo>
                  <a:cubicBezTo>
                    <a:pt x="161925" y="683895"/>
                    <a:pt x="162560" y="716788"/>
                    <a:pt x="158877" y="749427"/>
                  </a:cubicBezTo>
                  <a:lnTo>
                    <a:pt x="158750" y="749935"/>
                  </a:lnTo>
                  <a:lnTo>
                    <a:pt x="158369" y="749808"/>
                  </a:lnTo>
                  <a:lnTo>
                    <a:pt x="158115" y="749808"/>
                  </a:lnTo>
                  <a:lnTo>
                    <a:pt x="157988" y="749808"/>
                  </a:lnTo>
                  <a:lnTo>
                    <a:pt x="157988" y="749808"/>
                  </a:lnTo>
                  <a:lnTo>
                    <a:pt x="157988" y="749808"/>
                  </a:lnTo>
                  <a:lnTo>
                    <a:pt x="157988" y="749808"/>
                  </a:lnTo>
                  <a:lnTo>
                    <a:pt x="157988" y="749808"/>
                  </a:lnTo>
                  <a:lnTo>
                    <a:pt x="158115" y="749046"/>
                  </a:lnTo>
                  <a:lnTo>
                    <a:pt x="158115" y="749046"/>
                  </a:lnTo>
                  <a:lnTo>
                    <a:pt x="158623" y="749173"/>
                  </a:lnTo>
                  <a:lnTo>
                    <a:pt x="159004" y="749300"/>
                  </a:lnTo>
                  <a:lnTo>
                    <a:pt x="159004" y="749300"/>
                  </a:lnTo>
                  <a:close/>
                </a:path>
              </a:pathLst>
            </a:custGeom>
            <a:solidFill>
              <a:srgbClr val="939598"/>
            </a:solidFill>
          </p:spPr>
        </p:sp>
        <p:sp>
          <p:nvSpPr>
            <p:cNvPr name="Freeform 73" id="73"/>
            <p:cNvSpPr/>
            <p:nvPr/>
          </p:nvSpPr>
          <p:spPr>
            <a:xfrm flipH="false" flipV="false" rot="0">
              <a:off x="254127" y="878586"/>
              <a:ext cx="266446" cy="60960"/>
            </a:xfrm>
            <a:custGeom>
              <a:avLst/>
              <a:gdLst/>
              <a:ahLst/>
              <a:cxnLst/>
              <a:rect r="r" b="b" t="t" l="l"/>
              <a:pathLst>
                <a:path h="60960" w="266446">
                  <a:moveTo>
                    <a:pt x="0" y="0"/>
                  </a:moveTo>
                  <a:cubicBezTo>
                    <a:pt x="22479" y="5715"/>
                    <a:pt x="44577" y="11811"/>
                    <a:pt x="66802" y="17780"/>
                  </a:cubicBezTo>
                  <a:cubicBezTo>
                    <a:pt x="77851" y="20574"/>
                    <a:pt x="88900" y="23749"/>
                    <a:pt x="99949" y="26162"/>
                  </a:cubicBezTo>
                  <a:cubicBezTo>
                    <a:pt x="110617" y="28575"/>
                    <a:pt x="121793" y="30099"/>
                    <a:pt x="133096" y="31115"/>
                  </a:cubicBezTo>
                  <a:cubicBezTo>
                    <a:pt x="155575" y="33528"/>
                    <a:pt x="178435" y="34417"/>
                    <a:pt x="201295" y="35560"/>
                  </a:cubicBezTo>
                  <a:cubicBezTo>
                    <a:pt x="225425" y="36576"/>
                    <a:pt x="248920" y="45593"/>
                    <a:pt x="266446" y="60960"/>
                  </a:cubicBezTo>
                  <a:cubicBezTo>
                    <a:pt x="245491" y="50927"/>
                    <a:pt x="223139" y="45974"/>
                    <a:pt x="201295" y="46990"/>
                  </a:cubicBezTo>
                  <a:cubicBezTo>
                    <a:pt x="178181" y="48133"/>
                    <a:pt x="154940" y="47879"/>
                    <a:pt x="131572" y="45720"/>
                  </a:cubicBezTo>
                  <a:cubicBezTo>
                    <a:pt x="119888" y="44323"/>
                    <a:pt x="108204" y="42799"/>
                    <a:pt x="96520" y="39624"/>
                  </a:cubicBezTo>
                  <a:cubicBezTo>
                    <a:pt x="85217" y="36322"/>
                    <a:pt x="74168" y="32893"/>
                    <a:pt x="63373" y="28702"/>
                  </a:cubicBezTo>
                  <a:cubicBezTo>
                    <a:pt x="41656" y="20574"/>
                    <a:pt x="20320" y="11303"/>
                    <a:pt x="127" y="0"/>
                  </a:cubicBezTo>
                </a:path>
              </a:pathLst>
            </a:custGeom>
            <a:solidFill>
              <a:srgbClr val="939598"/>
            </a:solidFill>
          </p:spPr>
        </p:sp>
        <p:sp>
          <p:nvSpPr>
            <p:cNvPr name="Freeform 74" id="74"/>
            <p:cNvSpPr/>
            <p:nvPr/>
          </p:nvSpPr>
          <p:spPr>
            <a:xfrm flipH="false" flipV="false" rot="0">
              <a:off x="242570" y="759206"/>
              <a:ext cx="270256" cy="46355"/>
            </a:xfrm>
            <a:custGeom>
              <a:avLst/>
              <a:gdLst/>
              <a:ahLst/>
              <a:cxnLst/>
              <a:rect r="r" b="b" t="t" l="l"/>
              <a:pathLst>
                <a:path h="46355" w="270256">
                  <a:moveTo>
                    <a:pt x="0" y="38227"/>
                  </a:moveTo>
                  <a:cubicBezTo>
                    <a:pt x="20574" y="26416"/>
                    <a:pt x="42164" y="16510"/>
                    <a:pt x="65024" y="9017"/>
                  </a:cubicBezTo>
                  <a:cubicBezTo>
                    <a:pt x="76200" y="4953"/>
                    <a:pt x="89027" y="2921"/>
                    <a:pt x="100711" y="1778"/>
                  </a:cubicBezTo>
                  <a:cubicBezTo>
                    <a:pt x="112649" y="508"/>
                    <a:pt x="124714" y="0"/>
                    <a:pt x="136779" y="254"/>
                  </a:cubicBezTo>
                  <a:cubicBezTo>
                    <a:pt x="160782" y="889"/>
                    <a:pt x="185039" y="4191"/>
                    <a:pt x="207899" y="11684"/>
                  </a:cubicBezTo>
                  <a:cubicBezTo>
                    <a:pt x="230759" y="19050"/>
                    <a:pt x="252984" y="29845"/>
                    <a:pt x="270256" y="46355"/>
                  </a:cubicBezTo>
                  <a:cubicBezTo>
                    <a:pt x="249555" y="34925"/>
                    <a:pt x="227330" y="27813"/>
                    <a:pt x="204851" y="22733"/>
                  </a:cubicBezTo>
                  <a:cubicBezTo>
                    <a:pt x="182372" y="17653"/>
                    <a:pt x="159385" y="15240"/>
                    <a:pt x="136398" y="14859"/>
                  </a:cubicBezTo>
                  <a:cubicBezTo>
                    <a:pt x="124841" y="14478"/>
                    <a:pt x="113284" y="14859"/>
                    <a:pt x="101854" y="15621"/>
                  </a:cubicBezTo>
                  <a:cubicBezTo>
                    <a:pt x="90043" y="16002"/>
                    <a:pt x="79375" y="17399"/>
                    <a:pt x="67945" y="20066"/>
                  </a:cubicBezTo>
                  <a:cubicBezTo>
                    <a:pt x="45339" y="25146"/>
                    <a:pt x="22860" y="32004"/>
                    <a:pt x="0" y="38227"/>
                  </a:cubicBezTo>
                </a:path>
              </a:pathLst>
            </a:custGeom>
            <a:solidFill>
              <a:srgbClr val="939598"/>
            </a:solidFill>
          </p:spPr>
        </p:sp>
        <p:sp>
          <p:nvSpPr>
            <p:cNvPr name="Freeform 75" id="75"/>
            <p:cNvSpPr/>
            <p:nvPr/>
          </p:nvSpPr>
          <p:spPr>
            <a:xfrm flipH="false" flipV="false" rot="0">
              <a:off x="288671" y="826516"/>
              <a:ext cx="235458" cy="56261"/>
            </a:xfrm>
            <a:custGeom>
              <a:avLst/>
              <a:gdLst/>
              <a:ahLst/>
              <a:cxnLst/>
              <a:rect r="r" b="b" t="t" l="l"/>
              <a:pathLst>
                <a:path h="56261" w="235458">
                  <a:moveTo>
                    <a:pt x="127" y="7493"/>
                  </a:moveTo>
                  <a:cubicBezTo>
                    <a:pt x="20574" y="3683"/>
                    <a:pt x="41275" y="1778"/>
                    <a:pt x="61976" y="889"/>
                  </a:cubicBezTo>
                  <a:cubicBezTo>
                    <a:pt x="82677" y="0"/>
                    <a:pt x="103505" y="254"/>
                    <a:pt x="124333" y="2032"/>
                  </a:cubicBezTo>
                  <a:cubicBezTo>
                    <a:pt x="134747" y="3048"/>
                    <a:pt x="145161" y="4445"/>
                    <a:pt x="155702" y="6985"/>
                  </a:cubicBezTo>
                  <a:cubicBezTo>
                    <a:pt x="166116" y="9779"/>
                    <a:pt x="176276" y="13335"/>
                    <a:pt x="185674" y="18161"/>
                  </a:cubicBezTo>
                  <a:cubicBezTo>
                    <a:pt x="204724" y="27559"/>
                    <a:pt x="221996" y="40259"/>
                    <a:pt x="235458" y="56261"/>
                  </a:cubicBezTo>
                  <a:cubicBezTo>
                    <a:pt x="218059" y="44958"/>
                    <a:pt x="199898" y="35687"/>
                    <a:pt x="181102" y="28702"/>
                  </a:cubicBezTo>
                  <a:cubicBezTo>
                    <a:pt x="162179" y="21590"/>
                    <a:pt x="143129" y="18161"/>
                    <a:pt x="122809" y="16637"/>
                  </a:cubicBezTo>
                  <a:cubicBezTo>
                    <a:pt x="102616" y="14605"/>
                    <a:pt x="82169" y="13716"/>
                    <a:pt x="61722" y="12319"/>
                  </a:cubicBezTo>
                  <a:cubicBezTo>
                    <a:pt x="41148" y="11049"/>
                    <a:pt x="20701" y="9779"/>
                    <a:pt x="0" y="7620"/>
                  </a:cubicBezTo>
                </a:path>
              </a:pathLst>
            </a:custGeom>
            <a:solidFill>
              <a:srgbClr val="939598"/>
            </a:solidFill>
          </p:spPr>
        </p:sp>
        <p:sp>
          <p:nvSpPr>
            <p:cNvPr name="Freeform 76" id="76"/>
            <p:cNvSpPr/>
            <p:nvPr/>
          </p:nvSpPr>
          <p:spPr>
            <a:xfrm flipH="false" flipV="false" rot="0">
              <a:off x="292735" y="984123"/>
              <a:ext cx="231648" cy="32004"/>
            </a:xfrm>
            <a:custGeom>
              <a:avLst/>
              <a:gdLst/>
              <a:ahLst/>
              <a:cxnLst/>
              <a:rect r="r" b="b" t="t" l="l"/>
              <a:pathLst>
                <a:path h="32004" w="231648">
                  <a:moveTo>
                    <a:pt x="0" y="0"/>
                  </a:moveTo>
                  <a:cubicBezTo>
                    <a:pt x="19558" y="4318"/>
                    <a:pt x="38862" y="8509"/>
                    <a:pt x="58166" y="11811"/>
                  </a:cubicBezTo>
                  <a:cubicBezTo>
                    <a:pt x="77470" y="15113"/>
                    <a:pt x="96774" y="17399"/>
                    <a:pt x="115824" y="17399"/>
                  </a:cubicBezTo>
                  <a:cubicBezTo>
                    <a:pt x="134747" y="17272"/>
                    <a:pt x="154432" y="14732"/>
                    <a:pt x="173609" y="11811"/>
                  </a:cubicBezTo>
                  <a:cubicBezTo>
                    <a:pt x="192913" y="8636"/>
                    <a:pt x="212217" y="4699"/>
                    <a:pt x="231648" y="0"/>
                  </a:cubicBezTo>
                  <a:cubicBezTo>
                    <a:pt x="214376" y="10414"/>
                    <a:pt x="195453" y="17653"/>
                    <a:pt x="176022" y="22987"/>
                  </a:cubicBezTo>
                  <a:cubicBezTo>
                    <a:pt x="156591" y="28321"/>
                    <a:pt x="136652" y="31623"/>
                    <a:pt x="115824" y="32004"/>
                  </a:cubicBezTo>
                  <a:cubicBezTo>
                    <a:pt x="95250" y="31750"/>
                    <a:pt x="75057" y="28448"/>
                    <a:pt x="55626" y="22860"/>
                  </a:cubicBezTo>
                  <a:cubicBezTo>
                    <a:pt x="36195" y="17399"/>
                    <a:pt x="17399" y="10033"/>
                    <a:pt x="0" y="0"/>
                  </a:cubicBezTo>
                </a:path>
              </a:pathLst>
            </a:custGeom>
            <a:solidFill>
              <a:srgbClr val="939598"/>
            </a:solidFill>
          </p:spPr>
        </p:sp>
        <p:sp>
          <p:nvSpPr>
            <p:cNvPr name="Freeform 77" id="77"/>
            <p:cNvSpPr/>
            <p:nvPr/>
          </p:nvSpPr>
          <p:spPr>
            <a:xfrm flipH="false" flipV="false" rot="0">
              <a:off x="101600" y="698373"/>
              <a:ext cx="46228" cy="68580"/>
            </a:xfrm>
            <a:custGeom>
              <a:avLst/>
              <a:gdLst/>
              <a:ahLst/>
              <a:cxnLst/>
              <a:rect r="r" b="b" t="t" l="l"/>
              <a:pathLst>
                <a:path h="68580" w="46228">
                  <a:moveTo>
                    <a:pt x="0" y="68580"/>
                  </a:moveTo>
                  <a:cubicBezTo>
                    <a:pt x="508" y="61087"/>
                    <a:pt x="2540" y="54102"/>
                    <a:pt x="5080" y="47625"/>
                  </a:cubicBezTo>
                  <a:cubicBezTo>
                    <a:pt x="7620" y="41148"/>
                    <a:pt x="11049" y="34798"/>
                    <a:pt x="14859" y="28829"/>
                  </a:cubicBezTo>
                  <a:cubicBezTo>
                    <a:pt x="22733" y="17272"/>
                    <a:pt x="32512" y="6223"/>
                    <a:pt x="46228" y="0"/>
                  </a:cubicBezTo>
                  <a:cubicBezTo>
                    <a:pt x="43688" y="7112"/>
                    <a:pt x="40640" y="13335"/>
                    <a:pt x="37465" y="19304"/>
                  </a:cubicBezTo>
                  <a:cubicBezTo>
                    <a:pt x="34290" y="25400"/>
                    <a:pt x="30734" y="31115"/>
                    <a:pt x="27051" y="36830"/>
                  </a:cubicBezTo>
                  <a:cubicBezTo>
                    <a:pt x="19431" y="48133"/>
                    <a:pt x="11430" y="59055"/>
                    <a:pt x="0" y="68580"/>
                  </a:cubicBezTo>
                </a:path>
              </a:pathLst>
            </a:custGeom>
            <a:solidFill>
              <a:srgbClr val="939598"/>
            </a:solidFill>
          </p:spPr>
        </p:sp>
        <p:sp>
          <p:nvSpPr>
            <p:cNvPr name="Freeform 78" id="78"/>
            <p:cNvSpPr/>
            <p:nvPr/>
          </p:nvSpPr>
          <p:spPr>
            <a:xfrm flipH="false" flipV="false" rot="0">
              <a:off x="169926" y="738378"/>
              <a:ext cx="16002" cy="65786"/>
            </a:xfrm>
            <a:custGeom>
              <a:avLst/>
              <a:gdLst/>
              <a:ahLst/>
              <a:cxnLst/>
              <a:rect r="r" b="b" t="t" l="l"/>
              <a:pathLst>
                <a:path h="65786" w="16002">
                  <a:moveTo>
                    <a:pt x="5207" y="65786"/>
                  </a:moveTo>
                  <a:cubicBezTo>
                    <a:pt x="381" y="54229"/>
                    <a:pt x="0" y="43434"/>
                    <a:pt x="635" y="32512"/>
                  </a:cubicBezTo>
                  <a:cubicBezTo>
                    <a:pt x="1778" y="21717"/>
                    <a:pt x="3937" y="10922"/>
                    <a:pt x="10668" y="0"/>
                  </a:cubicBezTo>
                  <a:cubicBezTo>
                    <a:pt x="15621" y="10922"/>
                    <a:pt x="16002" y="22098"/>
                    <a:pt x="15240" y="33274"/>
                  </a:cubicBezTo>
                  <a:cubicBezTo>
                    <a:pt x="14097" y="44323"/>
                    <a:pt x="11811" y="55372"/>
                    <a:pt x="5207" y="65786"/>
                  </a:cubicBezTo>
                </a:path>
              </a:pathLst>
            </a:custGeom>
            <a:solidFill>
              <a:srgbClr val="939598"/>
            </a:solidFill>
          </p:spPr>
        </p:sp>
        <p:sp>
          <p:nvSpPr>
            <p:cNvPr name="Freeform 79" id="79"/>
            <p:cNvSpPr/>
            <p:nvPr/>
          </p:nvSpPr>
          <p:spPr>
            <a:xfrm flipH="false" flipV="false" rot="0">
              <a:off x="635127" y="887095"/>
              <a:ext cx="185039" cy="39751"/>
            </a:xfrm>
            <a:custGeom>
              <a:avLst/>
              <a:gdLst/>
              <a:ahLst/>
              <a:cxnLst/>
              <a:rect r="r" b="b" t="t" l="l"/>
              <a:pathLst>
                <a:path h="39751" w="185039">
                  <a:moveTo>
                    <a:pt x="0" y="0"/>
                  </a:moveTo>
                  <a:lnTo>
                    <a:pt x="46355" y="13208"/>
                  </a:lnTo>
                  <a:cubicBezTo>
                    <a:pt x="61722" y="17145"/>
                    <a:pt x="76962" y="21336"/>
                    <a:pt x="92075" y="23114"/>
                  </a:cubicBezTo>
                  <a:cubicBezTo>
                    <a:pt x="106934" y="25273"/>
                    <a:pt x="122555" y="24384"/>
                    <a:pt x="138049" y="22733"/>
                  </a:cubicBezTo>
                  <a:cubicBezTo>
                    <a:pt x="153670" y="20955"/>
                    <a:pt x="169164" y="18034"/>
                    <a:pt x="185039" y="14351"/>
                  </a:cubicBezTo>
                  <a:cubicBezTo>
                    <a:pt x="171577" y="23749"/>
                    <a:pt x="156083" y="29972"/>
                    <a:pt x="140081" y="34036"/>
                  </a:cubicBezTo>
                  <a:cubicBezTo>
                    <a:pt x="124079" y="38100"/>
                    <a:pt x="107188" y="39751"/>
                    <a:pt x="90170" y="37719"/>
                  </a:cubicBezTo>
                  <a:cubicBezTo>
                    <a:pt x="73406" y="35306"/>
                    <a:pt x="57658" y="30353"/>
                    <a:pt x="42545" y="24003"/>
                  </a:cubicBezTo>
                  <a:cubicBezTo>
                    <a:pt x="27432" y="17653"/>
                    <a:pt x="13081" y="9906"/>
                    <a:pt x="0" y="127"/>
                  </a:cubicBezTo>
                </a:path>
              </a:pathLst>
            </a:custGeom>
            <a:solidFill>
              <a:srgbClr val="939598"/>
            </a:solidFill>
          </p:spPr>
        </p:sp>
        <p:sp>
          <p:nvSpPr>
            <p:cNvPr name="Freeform 80" id="80"/>
            <p:cNvSpPr/>
            <p:nvPr/>
          </p:nvSpPr>
          <p:spPr>
            <a:xfrm flipH="false" flipV="false" rot="0">
              <a:off x="945388" y="801370"/>
              <a:ext cx="146939" cy="48387"/>
            </a:xfrm>
            <a:custGeom>
              <a:avLst/>
              <a:gdLst/>
              <a:ahLst/>
              <a:cxnLst/>
              <a:rect r="r" b="b" t="t" l="l"/>
              <a:pathLst>
                <a:path h="48387" w="146939">
                  <a:moveTo>
                    <a:pt x="0" y="31369"/>
                  </a:moveTo>
                  <a:cubicBezTo>
                    <a:pt x="13462" y="33274"/>
                    <a:pt x="26543" y="34417"/>
                    <a:pt x="39370" y="34671"/>
                  </a:cubicBezTo>
                  <a:cubicBezTo>
                    <a:pt x="52197" y="34544"/>
                    <a:pt x="64897" y="34036"/>
                    <a:pt x="77089" y="31242"/>
                  </a:cubicBezTo>
                  <a:cubicBezTo>
                    <a:pt x="89281" y="28702"/>
                    <a:pt x="101473" y="24765"/>
                    <a:pt x="113157" y="19685"/>
                  </a:cubicBezTo>
                  <a:cubicBezTo>
                    <a:pt x="124841" y="14478"/>
                    <a:pt x="136144" y="8255"/>
                    <a:pt x="146939" y="0"/>
                  </a:cubicBezTo>
                  <a:cubicBezTo>
                    <a:pt x="140716" y="12319"/>
                    <a:pt x="130175" y="22225"/>
                    <a:pt x="118618" y="29718"/>
                  </a:cubicBezTo>
                  <a:cubicBezTo>
                    <a:pt x="106934" y="37465"/>
                    <a:pt x="93726" y="42545"/>
                    <a:pt x="80010" y="45593"/>
                  </a:cubicBezTo>
                  <a:cubicBezTo>
                    <a:pt x="66167" y="48387"/>
                    <a:pt x="51943" y="48387"/>
                    <a:pt x="38227" y="45974"/>
                  </a:cubicBezTo>
                  <a:cubicBezTo>
                    <a:pt x="24511" y="43561"/>
                    <a:pt x="11430" y="38989"/>
                    <a:pt x="0" y="31369"/>
                  </a:cubicBezTo>
                </a:path>
              </a:pathLst>
            </a:custGeom>
            <a:solidFill>
              <a:srgbClr val="939598"/>
            </a:solidFill>
          </p:spPr>
        </p:sp>
      </p:grpSp>
      <p:grpSp>
        <p:nvGrpSpPr>
          <p:cNvPr name="Group 81" id="81"/>
          <p:cNvGrpSpPr>
            <a:grpSpLocks noChangeAspect="true"/>
          </p:cNvGrpSpPr>
          <p:nvPr/>
        </p:nvGrpSpPr>
        <p:grpSpPr>
          <a:xfrm rot="0">
            <a:off x="3763328" y="5449834"/>
            <a:ext cx="166040" cy="57636"/>
            <a:chOff x="0" y="0"/>
            <a:chExt cx="166040" cy="57633"/>
          </a:xfrm>
        </p:grpSpPr>
        <p:sp>
          <p:nvSpPr>
            <p:cNvPr name="Freeform 82" id="82"/>
            <p:cNvSpPr/>
            <p:nvPr/>
          </p:nvSpPr>
          <p:spPr>
            <a:xfrm flipH="false" flipV="false" rot="0">
              <a:off x="0" y="0"/>
              <a:ext cx="165989" cy="57912"/>
            </a:xfrm>
            <a:custGeom>
              <a:avLst/>
              <a:gdLst/>
              <a:ahLst/>
              <a:cxnLst/>
              <a:rect r="r" b="b" t="t" l="l"/>
              <a:pathLst>
                <a:path h="57912" w="165989">
                  <a:moveTo>
                    <a:pt x="0" y="42926"/>
                  </a:moveTo>
                  <a:cubicBezTo>
                    <a:pt x="15113" y="44577"/>
                    <a:pt x="29845" y="45847"/>
                    <a:pt x="44196" y="45466"/>
                  </a:cubicBezTo>
                  <a:cubicBezTo>
                    <a:pt x="58801" y="45212"/>
                    <a:pt x="71755" y="42672"/>
                    <a:pt x="84963" y="36830"/>
                  </a:cubicBezTo>
                  <a:cubicBezTo>
                    <a:pt x="98298" y="31369"/>
                    <a:pt x="111506" y="24765"/>
                    <a:pt x="124968" y="18415"/>
                  </a:cubicBezTo>
                  <a:cubicBezTo>
                    <a:pt x="138430" y="12065"/>
                    <a:pt x="151892" y="5715"/>
                    <a:pt x="165989" y="0"/>
                  </a:cubicBezTo>
                  <a:cubicBezTo>
                    <a:pt x="155194" y="10795"/>
                    <a:pt x="143129" y="20066"/>
                    <a:pt x="130556" y="28448"/>
                  </a:cubicBezTo>
                  <a:cubicBezTo>
                    <a:pt x="117983" y="36830"/>
                    <a:pt x="104902" y="44323"/>
                    <a:pt x="90551" y="50419"/>
                  </a:cubicBezTo>
                  <a:cubicBezTo>
                    <a:pt x="83312" y="53213"/>
                    <a:pt x="75565" y="55880"/>
                    <a:pt x="67437" y="56896"/>
                  </a:cubicBezTo>
                  <a:cubicBezTo>
                    <a:pt x="59309" y="57912"/>
                    <a:pt x="51435" y="57912"/>
                    <a:pt x="43688" y="56896"/>
                  </a:cubicBezTo>
                  <a:cubicBezTo>
                    <a:pt x="28194" y="54991"/>
                    <a:pt x="13335" y="50419"/>
                    <a:pt x="0" y="42926"/>
                  </a:cubicBezTo>
                </a:path>
              </a:pathLst>
            </a:custGeom>
            <a:solidFill>
              <a:srgbClr val="939598"/>
            </a:solidFill>
          </p:spPr>
        </p:sp>
      </p:grpSp>
      <p:grpSp>
        <p:nvGrpSpPr>
          <p:cNvPr name="Group 83" id="83"/>
          <p:cNvGrpSpPr>
            <a:grpSpLocks noChangeAspect="true"/>
          </p:cNvGrpSpPr>
          <p:nvPr/>
        </p:nvGrpSpPr>
        <p:grpSpPr>
          <a:xfrm rot="0">
            <a:off x="1315660" y="4950057"/>
            <a:ext cx="459743" cy="469649"/>
            <a:chOff x="0" y="0"/>
            <a:chExt cx="612991" cy="626199"/>
          </a:xfrm>
        </p:grpSpPr>
        <p:sp>
          <p:nvSpPr>
            <p:cNvPr name="Freeform 84" id="84"/>
            <p:cNvSpPr/>
            <p:nvPr/>
          </p:nvSpPr>
          <p:spPr>
            <a:xfrm flipH="false" flipV="false" rot="0">
              <a:off x="0" y="0"/>
              <a:ext cx="613029" cy="626237"/>
            </a:xfrm>
            <a:custGeom>
              <a:avLst/>
              <a:gdLst/>
              <a:ahLst/>
              <a:cxnLst/>
              <a:rect r="r" b="b" t="t" l="l"/>
              <a:pathLst>
                <a:path h="626237" w="613029">
                  <a:moveTo>
                    <a:pt x="526161" y="0"/>
                  </a:moveTo>
                  <a:cubicBezTo>
                    <a:pt x="524764" y="0"/>
                    <a:pt x="523367" y="0"/>
                    <a:pt x="521843" y="127"/>
                  </a:cubicBezTo>
                  <a:lnTo>
                    <a:pt x="41021" y="28829"/>
                  </a:lnTo>
                  <a:cubicBezTo>
                    <a:pt x="7112" y="30861"/>
                    <a:pt x="0" y="56388"/>
                    <a:pt x="0" y="89027"/>
                  </a:cubicBezTo>
                  <a:cubicBezTo>
                    <a:pt x="0" y="95123"/>
                    <a:pt x="254" y="101346"/>
                    <a:pt x="635" y="107823"/>
                  </a:cubicBezTo>
                  <a:lnTo>
                    <a:pt x="762" y="108204"/>
                  </a:lnTo>
                  <a:lnTo>
                    <a:pt x="5461" y="127508"/>
                  </a:lnTo>
                  <a:lnTo>
                    <a:pt x="6858" y="132969"/>
                  </a:lnTo>
                  <a:cubicBezTo>
                    <a:pt x="27686" y="218186"/>
                    <a:pt x="38100" y="305562"/>
                    <a:pt x="38100" y="393192"/>
                  </a:cubicBezTo>
                  <a:cubicBezTo>
                    <a:pt x="38100" y="447548"/>
                    <a:pt x="34163" y="501904"/>
                    <a:pt x="26035" y="555752"/>
                  </a:cubicBezTo>
                  <a:cubicBezTo>
                    <a:pt x="26162" y="556895"/>
                    <a:pt x="26162" y="558038"/>
                    <a:pt x="26289" y="559181"/>
                  </a:cubicBezTo>
                  <a:cubicBezTo>
                    <a:pt x="28702" y="596646"/>
                    <a:pt x="35433" y="625221"/>
                    <a:pt x="68834" y="626237"/>
                  </a:cubicBezTo>
                  <a:lnTo>
                    <a:pt x="106934" y="435610"/>
                  </a:lnTo>
                  <a:cubicBezTo>
                    <a:pt x="118491" y="377317"/>
                    <a:pt x="156083" y="328295"/>
                    <a:pt x="208153" y="303911"/>
                  </a:cubicBezTo>
                  <a:lnTo>
                    <a:pt x="247650" y="285369"/>
                  </a:lnTo>
                  <a:cubicBezTo>
                    <a:pt x="317754" y="252476"/>
                    <a:pt x="393573" y="235458"/>
                    <a:pt x="470154" y="235458"/>
                  </a:cubicBezTo>
                  <a:cubicBezTo>
                    <a:pt x="483108" y="235458"/>
                    <a:pt x="496062" y="235966"/>
                    <a:pt x="509016" y="236982"/>
                  </a:cubicBezTo>
                  <a:lnTo>
                    <a:pt x="605663" y="244221"/>
                  </a:lnTo>
                  <a:cubicBezTo>
                    <a:pt x="608203" y="244348"/>
                    <a:pt x="610616" y="244729"/>
                    <a:pt x="613029" y="245110"/>
                  </a:cubicBezTo>
                  <a:lnTo>
                    <a:pt x="613029" y="245110"/>
                  </a:lnTo>
                  <a:lnTo>
                    <a:pt x="598551" y="68453"/>
                  </a:lnTo>
                  <a:cubicBezTo>
                    <a:pt x="595376" y="29591"/>
                    <a:pt x="563626" y="0"/>
                    <a:pt x="526161" y="0"/>
                  </a:cubicBezTo>
                  <a:close/>
                </a:path>
              </a:pathLst>
            </a:custGeom>
            <a:blipFill>
              <a:blip r:embed="rId29"/>
              <a:stretch>
                <a:fillRect l="-774" t="-715" r="-940" b="-902"/>
              </a:stretch>
            </a:blipFill>
          </p:spPr>
        </p:sp>
      </p:grpSp>
      <p:grpSp>
        <p:nvGrpSpPr>
          <p:cNvPr name="Group 85" id="85"/>
          <p:cNvGrpSpPr>
            <a:grpSpLocks noChangeAspect="true"/>
          </p:cNvGrpSpPr>
          <p:nvPr/>
        </p:nvGrpSpPr>
        <p:grpSpPr>
          <a:xfrm rot="0">
            <a:off x="1314602" y="5004883"/>
            <a:ext cx="35223" cy="389258"/>
            <a:chOff x="0" y="0"/>
            <a:chExt cx="35230" cy="389255"/>
          </a:xfrm>
        </p:grpSpPr>
        <p:sp>
          <p:nvSpPr>
            <p:cNvPr name="Freeform 86" id="86"/>
            <p:cNvSpPr/>
            <p:nvPr/>
          </p:nvSpPr>
          <p:spPr>
            <a:xfrm flipH="false" flipV="false" rot="0">
              <a:off x="0" y="0"/>
              <a:ext cx="35814" cy="389255"/>
            </a:xfrm>
            <a:custGeom>
              <a:avLst/>
              <a:gdLst/>
              <a:ahLst/>
              <a:cxnLst/>
              <a:rect r="r" b="b" t="t" l="l"/>
              <a:pathLst>
                <a:path h="389255" w="35814">
                  <a:moveTo>
                    <a:pt x="19177" y="389255"/>
                  </a:moveTo>
                  <a:cubicBezTo>
                    <a:pt x="19558" y="356489"/>
                    <a:pt x="20193" y="323977"/>
                    <a:pt x="20066" y="291465"/>
                  </a:cubicBezTo>
                  <a:cubicBezTo>
                    <a:pt x="19939" y="258953"/>
                    <a:pt x="19304" y="226568"/>
                    <a:pt x="17526" y="194183"/>
                  </a:cubicBezTo>
                  <a:cubicBezTo>
                    <a:pt x="16129" y="161798"/>
                    <a:pt x="13462" y="129540"/>
                    <a:pt x="10541" y="97155"/>
                  </a:cubicBezTo>
                  <a:cubicBezTo>
                    <a:pt x="7620" y="64770"/>
                    <a:pt x="3683" y="32639"/>
                    <a:pt x="0" y="0"/>
                  </a:cubicBezTo>
                  <a:cubicBezTo>
                    <a:pt x="10414" y="31115"/>
                    <a:pt x="17907" y="63119"/>
                    <a:pt x="23495" y="95504"/>
                  </a:cubicBezTo>
                  <a:cubicBezTo>
                    <a:pt x="29083" y="127889"/>
                    <a:pt x="32512" y="160528"/>
                    <a:pt x="34290" y="193421"/>
                  </a:cubicBezTo>
                  <a:cubicBezTo>
                    <a:pt x="35814" y="226314"/>
                    <a:pt x="35687" y="259207"/>
                    <a:pt x="33147" y="291973"/>
                  </a:cubicBezTo>
                  <a:cubicBezTo>
                    <a:pt x="30607" y="324739"/>
                    <a:pt x="26543" y="357378"/>
                    <a:pt x="19177" y="389255"/>
                  </a:cubicBezTo>
                </a:path>
              </a:pathLst>
            </a:custGeom>
            <a:solidFill>
              <a:srgbClr val="939598"/>
            </a:solidFill>
          </p:spPr>
        </p:sp>
      </p:grpSp>
      <p:grpSp>
        <p:nvGrpSpPr>
          <p:cNvPr name="Group 87" id="87"/>
          <p:cNvGrpSpPr>
            <a:grpSpLocks noChangeAspect="true"/>
          </p:cNvGrpSpPr>
          <p:nvPr/>
        </p:nvGrpSpPr>
        <p:grpSpPr>
          <a:xfrm rot="0">
            <a:off x="1963074" y="5596766"/>
            <a:ext cx="1353502" cy="717537"/>
            <a:chOff x="0" y="0"/>
            <a:chExt cx="1353502" cy="717537"/>
          </a:xfrm>
        </p:grpSpPr>
        <p:sp>
          <p:nvSpPr>
            <p:cNvPr name="Freeform 88" id="88"/>
            <p:cNvSpPr/>
            <p:nvPr/>
          </p:nvSpPr>
          <p:spPr>
            <a:xfrm flipH="false" flipV="false" rot="0">
              <a:off x="0" y="0"/>
              <a:ext cx="1353566" cy="717423"/>
            </a:xfrm>
            <a:custGeom>
              <a:avLst/>
              <a:gdLst/>
              <a:ahLst/>
              <a:cxnLst/>
              <a:rect r="r" b="b" t="t" l="l"/>
              <a:pathLst>
                <a:path h="717423" w="1353566">
                  <a:moveTo>
                    <a:pt x="40767" y="98425"/>
                  </a:moveTo>
                  <a:lnTo>
                    <a:pt x="36703" y="94615"/>
                  </a:lnTo>
                  <a:cubicBezTo>
                    <a:pt x="12065" y="120396"/>
                    <a:pt x="0" y="154051"/>
                    <a:pt x="0" y="187452"/>
                  </a:cubicBezTo>
                  <a:cubicBezTo>
                    <a:pt x="0" y="226187"/>
                    <a:pt x="16256" y="264922"/>
                    <a:pt x="48514" y="290703"/>
                  </a:cubicBezTo>
                  <a:cubicBezTo>
                    <a:pt x="96520" y="329057"/>
                    <a:pt x="157607" y="367030"/>
                    <a:pt x="222758" y="378079"/>
                  </a:cubicBezTo>
                  <a:cubicBezTo>
                    <a:pt x="366268" y="402463"/>
                    <a:pt x="597916" y="410591"/>
                    <a:pt x="598043" y="410591"/>
                  </a:cubicBezTo>
                  <a:lnTo>
                    <a:pt x="598170" y="405003"/>
                  </a:lnTo>
                  <a:lnTo>
                    <a:pt x="596900" y="410464"/>
                  </a:lnTo>
                  <a:lnTo>
                    <a:pt x="1087755" y="529336"/>
                  </a:lnTo>
                  <a:lnTo>
                    <a:pt x="1089025" y="523875"/>
                  </a:lnTo>
                  <a:lnTo>
                    <a:pt x="1087501" y="529209"/>
                  </a:lnTo>
                  <a:cubicBezTo>
                    <a:pt x="1139444" y="543560"/>
                    <a:pt x="1184529" y="577596"/>
                    <a:pt x="1214120" y="624840"/>
                  </a:cubicBezTo>
                  <a:lnTo>
                    <a:pt x="1256538" y="692531"/>
                  </a:lnTo>
                  <a:cubicBezTo>
                    <a:pt x="1266317" y="708025"/>
                    <a:pt x="1282827" y="717423"/>
                    <a:pt x="1300734" y="717423"/>
                  </a:cubicBezTo>
                  <a:lnTo>
                    <a:pt x="1303020" y="717423"/>
                  </a:lnTo>
                  <a:cubicBezTo>
                    <a:pt x="1317625" y="716788"/>
                    <a:pt x="1330325" y="710057"/>
                    <a:pt x="1339342" y="700024"/>
                  </a:cubicBezTo>
                  <a:cubicBezTo>
                    <a:pt x="1348359" y="689991"/>
                    <a:pt x="1353566" y="676656"/>
                    <a:pt x="1353566" y="662432"/>
                  </a:cubicBezTo>
                  <a:cubicBezTo>
                    <a:pt x="1353566" y="656844"/>
                    <a:pt x="1352677" y="651129"/>
                    <a:pt x="1351026" y="645414"/>
                  </a:cubicBezTo>
                  <a:lnTo>
                    <a:pt x="1302131" y="487045"/>
                  </a:lnTo>
                  <a:cubicBezTo>
                    <a:pt x="1283843" y="427863"/>
                    <a:pt x="1239012" y="381635"/>
                    <a:pt x="1181989" y="363601"/>
                  </a:cubicBezTo>
                  <a:lnTo>
                    <a:pt x="1181862" y="363601"/>
                  </a:lnTo>
                  <a:lnTo>
                    <a:pt x="683768" y="223901"/>
                  </a:lnTo>
                  <a:lnTo>
                    <a:pt x="682244" y="229235"/>
                  </a:lnTo>
                  <a:lnTo>
                    <a:pt x="684149" y="224028"/>
                  </a:lnTo>
                  <a:cubicBezTo>
                    <a:pt x="675259" y="220853"/>
                    <a:pt x="665988" y="218948"/>
                    <a:pt x="656590" y="218186"/>
                  </a:cubicBezTo>
                  <a:lnTo>
                    <a:pt x="614934" y="214884"/>
                  </a:lnTo>
                  <a:cubicBezTo>
                    <a:pt x="521208" y="207264"/>
                    <a:pt x="432054" y="169926"/>
                    <a:pt x="359029" y="107696"/>
                  </a:cubicBezTo>
                  <a:lnTo>
                    <a:pt x="270383" y="32258"/>
                  </a:lnTo>
                  <a:cubicBezTo>
                    <a:pt x="244983" y="10668"/>
                    <a:pt x="214249" y="0"/>
                    <a:pt x="183642" y="0"/>
                  </a:cubicBezTo>
                  <a:cubicBezTo>
                    <a:pt x="148336" y="0"/>
                    <a:pt x="113030" y="14351"/>
                    <a:pt x="86360" y="42291"/>
                  </a:cubicBezTo>
                  <a:lnTo>
                    <a:pt x="36703" y="94488"/>
                  </a:lnTo>
                  <a:lnTo>
                    <a:pt x="40767" y="98298"/>
                  </a:lnTo>
                  <a:lnTo>
                    <a:pt x="44831" y="102108"/>
                  </a:lnTo>
                  <a:lnTo>
                    <a:pt x="94488" y="50038"/>
                  </a:lnTo>
                  <a:cubicBezTo>
                    <a:pt x="118999" y="24130"/>
                    <a:pt x="151257" y="11176"/>
                    <a:pt x="183642" y="11176"/>
                  </a:cubicBezTo>
                  <a:cubicBezTo>
                    <a:pt x="211709" y="11176"/>
                    <a:pt x="239776" y="20955"/>
                    <a:pt x="263017" y="40767"/>
                  </a:cubicBezTo>
                  <a:lnTo>
                    <a:pt x="351663" y="116205"/>
                  </a:lnTo>
                  <a:cubicBezTo>
                    <a:pt x="426466" y="179959"/>
                    <a:pt x="517906" y="218186"/>
                    <a:pt x="613918" y="225933"/>
                  </a:cubicBezTo>
                  <a:lnTo>
                    <a:pt x="655574" y="229362"/>
                  </a:lnTo>
                  <a:cubicBezTo>
                    <a:pt x="663956" y="229997"/>
                    <a:pt x="672338" y="231775"/>
                    <a:pt x="680339" y="234569"/>
                  </a:cubicBezTo>
                  <a:lnTo>
                    <a:pt x="680466" y="234569"/>
                  </a:lnTo>
                  <a:lnTo>
                    <a:pt x="1178560" y="374269"/>
                  </a:lnTo>
                  <a:lnTo>
                    <a:pt x="1180084" y="368935"/>
                  </a:lnTo>
                  <a:lnTo>
                    <a:pt x="1178433" y="374269"/>
                  </a:lnTo>
                  <a:cubicBezTo>
                    <a:pt x="1231773" y="391160"/>
                    <a:pt x="1273937" y="434467"/>
                    <a:pt x="1291209" y="490347"/>
                  </a:cubicBezTo>
                  <a:lnTo>
                    <a:pt x="1340231" y="648716"/>
                  </a:lnTo>
                  <a:cubicBezTo>
                    <a:pt x="1341628" y="653288"/>
                    <a:pt x="1342263" y="657987"/>
                    <a:pt x="1342263" y="662432"/>
                  </a:cubicBezTo>
                  <a:cubicBezTo>
                    <a:pt x="1342263" y="673862"/>
                    <a:pt x="1337945" y="684657"/>
                    <a:pt x="1330833" y="692658"/>
                  </a:cubicBezTo>
                  <a:cubicBezTo>
                    <a:pt x="1323721" y="700659"/>
                    <a:pt x="1313815" y="705866"/>
                    <a:pt x="1302385" y="706374"/>
                  </a:cubicBezTo>
                  <a:lnTo>
                    <a:pt x="1300607" y="706374"/>
                  </a:lnTo>
                  <a:cubicBezTo>
                    <a:pt x="1286764" y="706374"/>
                    <a:pt x="1273683" y="699135"/>
                    <a:pt x="1265936" y="686689"/>
                  </a:cubicBezTo>
                  <a:lnTo>
                    <a:pt x="1223518" y="618998"/>
                  </a:lnTo>
                  <a:cubicBezTo>
                    <a:pt x="1192530" y="569468"/>
                    <a:pt x="1145159" y="533654"/>
                    <a:pt x="1090422" y="518541"/>
                  </a:cubicBezTo>
                  <a:lnTo>
                    <a:pt x="1090295" y="518541"/>
                  </a:lnTo>
                  <a:lnTo>
                    <a:pt x="598805" y="399542"/>
                  </a:lnTo>
                  <a:lnTo>
                    <a:pt x="598297" y="399542"/>
                  </a:lnTo>
                  <a:cubicBezTo>
                    <a:pt x="598297" y="399542"/>
                    <a:pt x="583819" y="399034"/>
                    <a:pt x="559943" y="397891"/>
                  </a:cubicBezTo>
                  <a:cubicBezTo>
                    <a:pt x="488188" y="394462"/>
                    <a:pt x="331216" y="385318"/>
                    <a:pt x="224536" y="367157"/>
                  </a:cubicBezTo>
                  <a:cubicBezTo>
                    <a:pt x="162433" y="356616"/>
                    <a:pt x="102616" y="319786"/>
                    <a:pt x="55372" y="282067"/>
                  </a:cubicBezTo>
                  <a:cubicBezTo>
                    <a:pt x="26162" y="258572"/>
                    <a:pt x="11176" y="223139"/>
                    <a:pt x="11176" y="187452"/>
                  </a:cubicBezTo>
                  <a:cubicBezTo>
                    <a:pt x="11176" y="156718"/>
                    <a:pt x="22225" y="125857"/>
                    <a:pt x="44704" y="102235"/>
                  </a:cubicBezTo>
                  <a:lnTo>
                    <a:pt x="40640" y="98425"/>
                  </a:lnTo>
                </a:path>
              </a:pathLst>
            </a:custGeom>
            <a:solidFill>
              <a:srgbClr val="939598"/>
            </a:solidFill>
          </p:spPr>
        </p:sp>
      </p:grpSp>
      <p:grpSp>
        <p:nvGrpSpPr>
          <p:cNvPr name="Group 89" id="89"/>
          <p:cNvGrpSpPr>
            <a:grpSpLocks noChangeAspect="true"/>
          </p:cNvGrpSpPr>
          <p:nvPr/>
        </p:nvGrpSpPr>
        <p:grpSpPr>
          <a:xfrm rot="0">
            <a:off x="1975618" y="5686415"/>
            <a:ext cx="581425" cy="239649"/>
            <a:chOff x="0" y="0"/>
            <a:chExt cx="775233" cy="319532"/>
          </a:xfrm>
        </p:grpSpPr>
        <p:sp>
          <p:nvSpPr>
            <p:cNvPr name="Freeform 90" id="90"/>
            <p:cNvSpPr/>
            <p:nvPr/>
          </p:nvSpPr>
          <p:spPr>
            <a:xfrm flipH="false" flipV="false" rot="0">
              <a:off x="0" y="0"/>
              <a:ext cx="775208" cy="319659"/>
            </a:xfrm>
            <a:custGeom>
              <a:avLst/>
              <a:gdLst/>
              <a:ahLst/>
              <a:cxnLst/>
              <a:rect r="r" b="b" t="t" l="l"/>
              <a:pathLst>
                <a:path h="319659" w="775208">
                  <a:moveTo>
                    <a:pt x="0" y="186817"/>
                  </a:moveTo>
                  <a:cubicBezTo>
                    <a:pt x="9525" y="214757"/>
                    <a:pt x="26162" y="240411"/>
                    <a:pt x="50038" y="260223"/>
                  </a:cubicBezTo>
                  <a:lnTo>
                    <a:pt x="50038" y="260223"/>
                  </a:lnTo>
                  <a:cubicBezTo>
                    <a:pt x="26162" y="240284"/>
                    <a:pt x="9525" y="214757"/>
                    <a:pt x="0" y="186817"/>
                  </a:cubicBezTo>
                  <a:close/>
                  <a:moveTo>
                    <a:pt x="52197" y="262001"/>
                  </a:moveTo>
                  <a:cubicBezTo>
                    <a:pt x="52324" y="262128"/>
                    <a:pt x="52451" y="262128"/>
                    <a:pt x="52578" y="262255"/>
                  </a:cubicBezTo>
                  <a:lnTo>
                    <a:pt x="52578" y="262255"/>
                  </a:lnTo>
                  <a:cubicBezTo>
                    <a:pt x="52451" y="262128"/>
                    <a:pt x="52324" y="262128"/>
                    <a:pt x="52197" y="262001"/>
                  </a:cubicBezTo>
                  <a:close/>
                  <a:moveTo>
                    <a:pt x="375158" y="0"/>
                  </a:moveTo>
                  <a:cubicBezTo>
                    <a:pt x="369570" y="25527"/>
                    <a:pt x="357378" y="48895"/>
                    <a:pt x="340233" y="67564"/>
                  </a:cubicBezTo>
                  <a:cubicBezTo>
                    <a:pt x="316230" y="93726"/>
                    <a:pt x="282321" y="110871"/>
                    <a:pt x="243586" y="111379"/>
                  </a:cubicBezTo>
                  <a:lnTo>
                    <a:pt x="53594" y="113919"/>
                  </a:lnTo>
                  <a:cubicBezTo>
                    <a:pt x="82296" y="144653"/>
                    <a:pt x="117348" y="173990"/>
                    <a:pt x="157861" y="193548"/>
                  </a:cubicBezTo>
                  <a:cubicBezTo>
                    <a:pt x="268224" y="246634"/>
                    <a:pt x="653669" y="304165"/>
                    <a:pt x="775208" y="319659"/>
                  </a:cubicBezTo>
                  <a:lnTo>
                    <a:pt x="775208" y="319659"/>
                  </a:lnTo>
                  <a:lnTo>
                    <a:pt x="772922" y="195961"/>
                  </a:lnTo>
                  <a:cubicBezTo>
                    <a:pt x="706882" y="181991"/>
                    <a:pt x="621030" y="162687"/>
                    <a:pt x="564642" y="144780"/>
                  </a:cubicBezTo>
                  <a:cubicBezTo>
                    <a:pt x="516382" y="129540"/>
                    <a:pt x="441325" y="64643"/>
                    <a:pt x="375285" y="0"/>
                  </a:cubicBezTo>
                  <a:close/>
                </a:path>
              </a:pathLst>
            </a:custGeom>
            <a:blipFill>
              <a:blip r:embed="rId30"/>
              <a:stretch>
                <a:fillRect l="-635" t="-2359" r="-606" b="-2681"/>
              </a:stretch>
            </a:blipFill>
          </p:spPr>
        </p:sp>
      </p:grpSp>
      <p:grpSp>
        <p:nvGrpSpPr>
          <p:cNvPr name="Group 91" id="91"/>
          <p:cNvGrpSpPr>
            <a:grpSpLocks noChangeAspect="true"/>
          </p:cNvGrpSpPr>
          <p:nvPr/>
        </p:nvGrpSpPr>
        <p:grpSpPr>
          <a:xfrm rot="0">
            <a:off x="1975571" y="5771779"/>
            <a:ext cx="582901" cy="229943"/>
            <a:chOff x="0" y="0"/>
            <a:chExt cx="777202" cy="306591"/>
          </a:xfrm>
        </p:grpSpPr>
        <p:sp>
          <p:nvSpPr>
            <p:cNvPr name="Freeform 92" id="92"/>
            <p:cNvSpPr/>
            <p:nvPr/>
          </p:nvSpPr>
          <p:spPr>
            <a:xfrm flipH="false" flipV="false" rot="0">
              <a:off x="0" y="0"/>
              <a:ext cx="777367" cy="306578"/>
            </a:xfrm>
            <a:custGeom>
              <a:avLst/>
              <a:gdLst/>
              <a:ahLst/>
              <a:cxnLst/>
              <a:rect r="r" b="b" t="t" l="l"/>
              <a:pathLst>
                <a:path h="306578" w="777367">
                  <a:moveTo>
                    <a:pt x="53721" y="0"/>
                  </a:moveTo>
                  <a:lnTo>
                    <a:pt x="46228" y="127"/>
                  </a:lnTo>
                  <a:cubicBezTo>
                    <a:pt x="30861" y="254"/>
                    <a:pt x="17399" y="11430"/>
                    <a:pt x="13716" y="27813"/>
                  </a:cubicBezTo>
                  <a:lnTo>
                    <a:pt x="8763" y="50038"/>
                  </a:lnTo>
                  <a:cubicBezTo>
                    <a:pt x="6858" y="58166"/>
                    <a:pt x="3937" y="65786"/>
                    <a:pt x="0" y="72771"/>
                  </a:cubicBezTo>
                  <a:cubicBezTo>
                    <a:pt x="9525" y="100711"/>
                    <a:pt x="26162" y="126492"/>
                    <a:pt x="50165" y="146431"/>
                  </a:cubicBezTo>
                  <a:lnTo>
                    <a:pt x="50165" y="146431"/>
                  </a:lnTo>
                  <a:cubicBezTo>
                    <a:pt x="50292" y="146558"/>
                    <a:pt x="50419" y="146558"/>
                    <a:pt x="50546" y="146685"/>
                  </a:cubicBezTo>
                  <a:cubicBezTo>
                    <a:pt x="50673" y="146812"/>
                    <a:pt x="51054" y="147066"/>
                    <a:pt x="51181" y="147193"/>
                  </a:cubicBezTo>
                  <a:cubicBezTo>
                    <a:pt x="51181" y="147193"/>
                    <a:pt x="51181" y="147193"/>
                    <a:pt x="51181" y="147193"/>
                  </a:cubicBezTo>
                  <a:cubicBezTo>
                    <a:pt x="51181" y="147193"/>
                    <a:pt x="51435" y="147320"/>
                    <a:pt x="51562" y="147447"/>
                  </a:cubicBezTo>
                  <a:lnTo>
                    <a:pt x="51562" y="147447"/>
                  </a:lnTo>
                  <a:cubicBezTo>
                    <a:pt x="51689" y="147574"/>
                    <a:pt x="51816" y="147574"/>
                    <a:pt x="51943" y="147701"/>
                  </a:cubicBezTo>
                  <a:cubicBezTo>
                    <a:pt x="52070" y="147828"/>
                    <a:pt x="51943" y="147701"/>
                    <a:pt x="51943" y="147701"/>
                  </a:cubicBezTo>
                  <a:cubicBezTo>
                    <a:pt x="51943" y="147701"/>
                    <a:pt x="52197" y="147828"/>
                    <a:pt x="52324" y="147955"/>
                  </a:cubicBezTo>
                  <a:cubicBezTo>
                    <a:pt x="52451" y="148082"/>
                    <a:pt x="52324" y="147955"/>
                    <a:pt x="52451" y="148082"/>
                  </a:cubicBezTo>
                  <a:cubicBezTo>
                    <a:pt x="52578" y="148209"/>
                    <a:pt x="52705" y="148209"/>
                    <a:pt x="52832" y="148336"/>
                  </a:cubicBezTo>
                  <a:cubicBezTo>
                    <a:pt x="116332" y="199136"/>
                    <a:pt x="196977" y="248920"/>
                    <a:pt x="281686" y="263398"/>
                  </a:cubicBezTo>
                  <a:cubicBezTo>
                    <a:pt x="459994" y="293751"/>
                    <a:pt x="742061" y="305181"/>
                    <a:pt x="777367" y="306578"/>
                  </a:cubicBezTo>
                  <a:lnTo>
                    <a:pt x="777367" y="306578"/>
                  </a:lnTo>
                  <a:lnTo>
                    <a:pt x="775462" y="205740"/>
                  </a:lnTo>
                  <a:cubicBezTo>
                    <a:pt x="654050" y="190246"/>
                    <a:pt x="268478" y="132715"/>
                    <a:pt x="158115" y="79629"/>
                  </a:cubicBezTo>
                  <a:cubicBezTo>
                    <a:pt x="117475" y="60071"/>
                    <a:pt x="82550" y="30734"/>
                    <a:pt x="53721" y="0"/>
                  </a:cubicBezTo>
                  <a:close/>
                </a:path>
              </a:pathLst>
            </a:custGeom>
            <a:blipFill>
              <a:blip r:embed="rId31"/>
              <a:stretch>
                <a:fillRect l="-625" t="-2522" r="-805" b="-2220"/>
              </a:stretch>
            </a:blipFill>
          </p:spPr>
        </p:sp>
      </p:grpSp>
      <p:grpSp>
        <p:nvGrpSpPr>
          <p:cNvPr name="Group 93" id="93"/>
          <p:cNvGrpSpPr>
            <a:grpSpLocks noChangeAspect="true"/>
          </p:cNvGrpSpPr>
          <p:nvPr/>
        </p:nvGrpSpPr>
        <p:grpSpPr>
          <a:xfrm rot="0">
            <a:off x="2257015" y="5658602"/>
            <a:ext cx="298275" cy="174717"/>
            <a:chOff x="0" y="0"/>
            <a:chExt cx="397700" cy="232956"/>
          </a:xfrm>
        </p:grpSpPr>
        <p:sp>
          <p:nvSpPr>
            <p:cNvPr name="Freeform 94" id="94"/>
            <p:cNvSpPr/>
            <p:nvPr/>
          </p:nvSpPr>
          <p:spPr>
            <a:xfrm flipH="false" flipV="false" rot="0">
              <a:off x="0" y="0"/>
              <a:ext cx="397637" cy="233045"/>
            </a:xfrm>
            <a:custGeom>
              <a:avLst/>
              <a:gdLst/>
              <a:ahLst/>
              <a:cxnLst/>
              <a:rect r="r" b="b" t="t" l="l"/>
              <a:pathLst>
                <a:path h="233045" w="397637">
                  <a:moveTo>
                    <a:pt x="3302" y="0"/>
                  </a:moveTo>
                  <a:cubicBezTo>
                    <a:pt x="3302" y="1778"/>
                    <a:pt x="3429" y="3683"/>
                    <a:pt x="3429" y="5461"/>
                  </a:cubicBezTo>
                  <a:cubicBezTo>
                    <a:pt x="3429" y="16256"/>
                    <a:pt x="2286" y="26797"/>
                    <a:pt x="0" y="37084"/>
                  </a:cubicBezTo>
                  <a:cubicBezTo>
                    <a:pt x="66167" y="101727"/>
                    <a:pt x="141097" y="166624"/>
                    <a:pt x="189357" y="181864"/>
                  </a:cubicBezTo>
                  <a:cubicBezTo>
                    <a:pt x="245745" y="199644"/>
                    <a:pt x="331597" y="219075"/>
                    <a:pt x="397637" y="233045"/>
                  </a:cubicBezTo>
                  <a:lnTo>
                    <a:pt x="397637" y="233045"/>
                  </a:lnTo>
                  <a:lnTo>
                    <a:pt x="397129" y="208280"/>
                  </a:lnTo>
                  <a:cubicBezTo>
                    <a:pt x="281686" y="193040"/>
                    <a:pt x="172466" y="144145"/>
                    <a:pt x="81788" y="66929"/>
                  </a:cubicBezTo>
                  <a:lnTo>
                    <a:pt x="3302" y="0"/>
                  </a:lnTo>
                  <a:close/>
                </a:path>
              </a:pathLst>
            </a:custGeom>
            <a:blipFill>
              <a:blip r:embed="rId32"/>
              <a:stretch>
                <a:fillRect l="-1564" t="-3051" r="-1778" b="-3280"/>
              </a:stretch>
            </a:blipFill>
          </p:spPr>
        </p:sp>
      </p:grpSp>
      <p:grpSp>
        <p:nvGrpSpPr>
          <p:cNvPr name="Group 95" id="95"/>
          <p:cNvGrpSpPr>
            <a:grpSpLocks noChangeAspect="true"/>
          </p:cNvGrpSpPr>
          <p:nvPr/>
        </p:nvGrpSpPr>
        <p:grpSpPr>
          <a:xfrm rot="0">
            <a:off x="2555291" y="5833310"/>
            <a:ext cx="722690" cy="441541"/>
            <a:chOff x="0" y="0"/>
            <a:chExt cx="963587" cy="588721"/>
          </a:xfrm>
        </p:grpSpPr>
        <p:sp>
          <p:nvSpPr>
            <p:cNvPr name="Freeform 96" id="96"/>
            <p:cNvSpPr/>
            <p:nvPr/>
          </p:nvSpPr>
          <p:spPr>
            <a:xfrm flipH="false" flipV="false" rot="0">
              <a:off x="0" y="0"/>
              <a:ext cx="963549" cy="588645"/>
            </a:xfrm>
            <a:custGeom>
              <a:avLst/>
              <a:gdLst/>
              <a:ahLst/>
              <a:cxnLst/>
              <a:rect r="r" b="b" t="t" l="l"/>
              <a:pathLst>
                <a:path h="588645" w="963549">
                  <a:moveTo>
                    <a:pt x="0" y="0"/>
                  </a:moveTo>
                  <a:lnTo>
                    <a:pt x="2286" y="123698"/>
                  </a:lnTo>
                  <a:cubicBezTo>
                    <a:pt x="16764" y="125603"/>
                    <a:pt x="27559" y="126873"/>
                    <a:pt x="33528" y="127381"/>
                  </a:cubicBezTo>
                  <a:cubicBezTo>
                    <a:pt x="58166" y="129794"/>
                    <a:pt x="180213" y="153543"/>
                    <a:pt x="313944" y="182880"/>
                  </a:cubicBezTo>
                  <a:lnTo>
                    <a:pt x="313944" y="182880"/>
                  </a:lnTo>
                  <a:lnTo>
                    <a:pt x="294767" y="67310"/>
                  </a:lnTo>
                  <a:cubicBezTo>
                    <a:pt x="187452" y="41275"/>
                    <a:pt x="95377" y="19177"/>
                    <a:pt x="95377" y="19177"/>
                  </a:cubicBezTo>
                  <a:cubicBezTo>
                    <a:pt x="95377" y="19177"/>
                    <a:pt x="54483" y="11430"/>
                    <a:pt x="0" y="0"/>
                  </a:cubicBezTo>
                  <a:close/>
                  <a:moveTo>
                    <a:pt x="773811" y="212090"/>
                  </a:moveTo>
                  <a:lnTo>
                    <a:pt x="787654" y="339725"/>
                  </a:lnTo>
                  <a:cubicBezTo>
                    <a:pt x="789178" y="351790"/>
                    <a:pt x="790575" y="363855"/>
                    <a:pt x="791718" y="376047"/>
                  </a:cubicBezTo>
                  <a:cubicBezTo>
                    <a:pt x="821436" y="411226"/>
                    <a:pt x="846709" y="446024"/>
                    <a:pt x="852043" y="462534"/>
                  </a:cubicBezTo>
                  <a:cubicBezTo>
                    <a:pt x="859536" y="485902"/>
                    <a:pt x="891032" y="543179"/>
                    <a:pt x="908050" y="573278"/>
                  </a:cubicBezTo>
                  <a:cubicBezTo>
                    <a:pt x="913511" y="582930"/>
                    <a:pt x="923417" y="588645"/>
                    <a:pt x="933704" y="588645"/>
                  </a:cubicBezTo>
                  <a:cubicBezTo>
                    <a:pt x="937895" y="588645"/>
                    <a:pt x="942340" y="587629"/>
                    <a:pt x="946531" y="585597"/>
                  </a:cubicBezTo>
                  <a:cubicBezTo>
                    <a:pt x="957326" y="580390"/>
                    <a:pt x="963549" y="568706"/>
                    <a:pt x="963549" y="556641"/>
                  </a:cubicBezTo>
                  <a:cubicBezTo>
                    <a:pt x="963549" y="553847"/>
                    <a:pt x="963168" y="551180"/>
                    <a:pt x="962533" y="548386"/>
                  </a:cubicBezTo>
                  <a:lnTo>
                    <a:pt x="909701" y="326390"/>
                  </a:lnTo>
                  <a:cubicBezTo>
                    <a:pt x="900430" y="287528"/>
                    <a:pt x="874268" y="255651"/>
                    <a:pt x="839089" y="240411"/>
                  </a:cubicBezTo>
                  <a:cubicBezTo>
                    <a:pt x="817118" y="230886"/>
                    <a:pt x="795147" y="221361"/>
                    <a:pt x="773811" y="212090"/>
                  </a:cubicBezTo>
                  <a:close/>
                </a:path>
              </a:pathLst>
            </a:custGeom>
            <a:blipFill>
              <a:blip r:embed="rId33"/>
              <a:stretch>
                <a:fillRect l="-452" t="-927" r="-782" b="-953"/>
              </a:stretch>
            </a:blipFill>
          </p:spPr>
        </p:sp>
      </p:grpSp>
      <p:grpSp>
        <p:nvGrpSpPr>
          <p:cNvPr name="Group 97" id="97"/>
          <p:cNvGrpSpPr>
            <a:grpSpLocks noChangeAspect="true"/>
          </p:cNvGrpSpPr>
          <p:nvPr/>
        </p:nvGrpSpPr>
        <p:grpSpPr>
          <a:xfrm rot="0">
            <a:off x="2552024" y="5809974"/>
            <a:ext cx="30518" cy="196853"/>
            <a:chOff x="0" y="0"/>
            <a:chExt cx="30518" cy="196850"/>
          </a:xfrm>
        </p:grpSpPr>
        <p:sp>
          <p:nvSpPr>
            <p:cNvPr name="Freeform 98" id="98"/>
            <p:cNvSpPr/>
            <p:nvPr/>
          </p:nvSpPr>
          <p:spPr>
            <a:xfrm flipH="false" flipV="false" rot="0">
              <a:off x="0" y="0"/>
              <a:ext cx="30480" cy="196850"/>
            </a:xfrm>
            <a:custGeom>
              <a:avLst/>
              <a:gdLst/>
              <a:ahLst/>
              <a:cxnLst/>
              <a:rect r="r" b="b" t="t" l="l"/>
              <a:pathLst>
                <a:path h="196850" w="30480">
                  <a:moveTo>
                    <a:pt x="0" y="196850"/>
                  </a:moveTo>
                  <a:lnTo>
                    <a:pt x="30480" y="196850"/>
                  </a:lnTo>
                  <a:lnTo>
                    <a:pt x="30480" y="0"/>
                  </a:lnTo>
                  <a:lnTo>
                    <a:pt x="0" y="0"/>
                  </a:lnTo>
                  <a:lnTo>
                    <a:pt x="0" y="196850"/>
                  </a:lnTo>
                  <a:close/>
                </a:path>
              </a:pathLst>
            </a:custGeom>
            <a:solidFill>
              <a:srgbClr val="919499"/>
            </a:solidFill>
          </p:spPr>
        </p:sp>
      </p:grpSp>
      <p:grpSp>
        <p:nvGrpSpPr>
          <p:cNvPr name="Group 99" id="99"/>
          <p:cNvGrpSpPr>
            <a:grpSpLocks noChangeAspect="true"/>
          </p:cNvGrpSpPr>
          <p:nvPr/>
        </p:nvGrpSpPr>
        <p:grpSpPr>
          <a:xfrm rot="0">
            <a:off x="2554938" y="5814755"/>
            <a:ext cx="756066" cy="493976"/>
            <a:chOff x="0" y="0"/>
            <a:chExt cx="1008088" cy="658635"/>
          </a:xfrm>
        </p:grpSpPr>
        <p:sp>
          <p:nvSpPr>
            <p:cNvPr name="Freeform 100" id="100"/>
            <p:cNvSpPr/>
            <p:nvPr/>
          </p:nvSpPr>
          <p:spPr>
            <a:xfrm flipH="false" flipV="false" rot="0">
              <a:off x="0" y="0"/>
              <a:ext cx="1007999" cy="658876"/>
            </a:xfrm>
            <a:custGeom>
              <a:avLst/>
              <a:gdLst/>
              <a:ahLst/>
              <a:cxnLst/>
              <a:rect r="r" b="b" t="t" l="l"/>
              <a:pathLst>
                <a:path h="658876" w="1007999">
                  <a:moveTo>
                    <a:pt x="0" y="0"/>
                  </a:moveTo>
                  <a:lnTo>
                    <a:pt x="508" y="24765"/>
                  </a:lnTo>
                  <a:cubicBezTo>
                    <a:pt x="54991" y="36195"/>
                    <a:pt x="95885" y="43942"/>
                    <a:pt x="95885" y="43942"/>
                  </a:cubicBezTo>
                  <a:cubicBezTo>
                    <a:pt x="95885" y="43942"/>
                    <a:pt x="187833" y="66040"/>
                    <a:pt x="295148" y="92075"/>
                  </a:cubicBezTo>
                  <a:lnTo>
                    <a:pt x="295148" y="92075"/>
                  </a:lnTo>
                  <a:lnTo>
                    <a:pt x="290195" y="62738"/>
                  </a:lnTo>
                  <a:lnTo>
                    <a:pt x="120650" y="15113"/>
                  </a:lnTo>
                  <a:cubicBezTo>
                    <a:pt x="109347" y="11176"/>
                    <a:pt x="97536" y="8636"/>
                    <a:pt x="85725" y="7747"/>
                  </a:cubicBezTo>
                  <a:lnTo>
                    <a:pt x="30099" y="3175"/>
                  </a:lnTo>
                  <a:cubicBezTo>
                    <a:pt x="29845" y="3175"/>
                    <a:pt x="29718" y="3175"/>
                    <a:pt x="29464" y="3175"/>
                  </a:cubicBezTo>
                  <a:cubicBezTo>
                    <a:pt x="19685" y="2413"/>
                    <a:pt x="9779" y="1270"/>
                    <a:pt x="0" y="0"/>
                  </a:cubicBezTo>
                  <a:close/>
                  <a:moveTo>
                    <a:pt x="2794" y="148463"/>
                  </a:moveTo>
                  <a:lnTo>
                    <a:pt x="4699" y="249301"/>
                  </a:lnTo>
                  <a:cubicBezTo>
                    <a:pt x="5207" y="249301"/>
                    <a:pt x="5588" y="249301"/>
                    <a:pt x="5969" y="249301"/>
                  </a:cubicBezTo>
                  <a:cubicBezTo>
                    <a:pt x="7493" y="249428"/>
                    <a:pt x="8255" y="249428"/>
                    <a:pt x="8255" y="249428"/>
                  </a:cubicBezTo>
                  <a:lnTo>
                    <a:pt x="334772" y="328422"/>
                  </a:lnTo>
                  <a:lnTo>
                    <a:pt x="328295" y="289941"/>
                  </a:lnTo>
                  <a:lnTo>
                    <a:pt x="314452" y="207518"/>
                  </a:lnTo>
                  <a:cubicBezTo>
                    <a:pt x="180721" y="178308"/>
                    <a:pt x="58801" y="154432"/>
                    <a:pt x="34163" y="152146"/>
                  </a:cubicBezTo>
                  <a:cubicBezTo>
                    <a:pt x="28194" y="151511"/>
                    <a:pt x="17399" y="150368"/>
                    <a:pt x="2921" y="148463"/>
                  </a:cubicBezTo>
                  <a:close/>
                  <a:moveTo>
                    <a:pt x="770001" y="197231"/>
                  </a:moveTo>
                  <a:lnTo>
                    <a:pt x="774319" y="236855"/>
                  </a:lnTo>
                  <a:cubicBezTo>
                    <a:pt x="795655" y="245999"/>
                    <a:pt x="817753" y="255651"/>
                    <a:pt x="839597" y="265176"/>
                  </a:cubicBezTo>
                  <a:cubicBezTo>
                    <a:pt x="874776" y="280416"/>
                    <a:pt x="900938" y="312293"/>
                    <a:pt x="910209" y="351155"/>
                  </a:cubicBezTo>
                  <a:lnTo>
                    <a:pt x="963041" y="573278"/>
                  </a:lnTo>
                  <a:cubicBezTo>
                    <a:pt x="963676" y="575945"/>
                    <a:pt x="964057" y="578739"/>
                    <a:pt x="964057" y="581533"/>
                  </a:cubicBezTo>
                  <a:cubicBezTo>
                    <a:pt x="964057" y="593725"/>
                    <a:pt x="957834" y="605282"/>
                    <a:pt x="947039" y="610489"/>
                  </a:cubicBezTo>
                  <a:cubicBezTo>
                    <a:pt x="942848" y="612521"/>
                    <a:pt x="938530" y="613537"/>
                    <a:pt x="934212" y="613537"/>
                  </a:cubicBezTo>
                  <a:cubicBezTo>
                    <a:pt x="923798" y="613537"/>
                    <a:pt x="914019" y="607822"/>
                    <a:pt x="908558" y="598170"/>
                  </a:cubicBezTo>
                  <a:cubicBezTo>
                    <a:pt x="891540" y="568198"/>
                    <a:pt x="860044" y="510921"/>
                    <a:pt x="852551" y="487426"/>
                  </a:cubicBezTo>
                  <a:cubicBezTo>
                    <a:pt x="847344" y="470916"/>
                    <a:pt x="821944" y="435991"/>
                    <a:pt x="792226" y="400939"/>
                  </a:cubicBezTo>
                  <a:lnTo>
                    <a:pt x="792226" y="400939"/>
                  </a:lnTo>
                  <a:cubicBezTo>
                    <a:pt x="795147" y="430276"/>
                    <a:pt x="797052" y="459867"/>
                    <a:pt x="797560" y="489458"/>
                  </a:cubicBezTo>
                  <a:cubicBezTo>
                    <a:pt x="811784" y="504444"/>
                    <a:pt x="824611" y="520827"/>
                    <a:pt x="835787" y="538734"/>
                  </a:cubicBezTo>
                  <a:lnTo>
                    <a:pt x="892302" y="629031"/>
                  </a:lnTo>
                  <a:cubicBezTo>
                    <a:pt x="903986" y="647700"/>
                    <a:pt x="923671" y="658876"/>
                    <a:pt x="944880" y="658876"/>
                  </a:cubicBezTo>
                  <a:cubicBezTo>
                    <a:pt x="945769" y="658876"/>
                    <a:pt x="946658" y="658876"/>
                    <a:pt x="947674" y="658749"/>
                  </a:cubicBezTo>
                  <a:cubicBezTo>
                    <a:pt x="982472" y="657225"/>
                    <a:pt x="1007999" y="626872"/>
                    <a:pt x="1007872" y="592582"/>
                  </a:cubicBezTo>
                  <a:cubicBezTo>
                    <a:pt x="1007872" y="585851"/>
                    <a:pt x="1006856" y="578993"/>
                    <a:pt x="1004697" y="572135"/>
                  </a:cubicBezTo>
                  <a:lnTo>
                    <a:pt x="939673" y="360934"/>
                  </a:lnTo>
                  <a:cubicBezTo>
                    <a:pt x="915924" y="284226"/>
                    <a:pt x="858012" y="224536"/>
                    <a:pt x="784352" y="201295"/>
                  </a:cubicBezTo>
                  <a:lnTo>
                    <a:pt x="769874" y="197231"/>
                  </a:lnTo>
                  <a:close/>
                </a:path>
              </a:pathLst>
            </a:custGeom>
            <a:blipFill>
              <a:blip r:embed="rId34"/>
              <a:stretch>
                <a:fillRect l="-384" t="-969" r="-763" b="-1177"/>
              </a:stretch>
            </a:blipFill>
          </p:spPr>
        </p:sp>
      </p:grpSp>
      <p:grpSp>
        <p:nvGrpSpPr>
          <p:cNvPr name="Group 101" id="101"/>
          <p:cNvGrpSpPr>
            <a:grpSpLocks noChangeAspect="true"/>
          </p:cNvGrpSpPr>
          <p:nvPr/>
        </p:nvGrpSpPr>
        <p:grpSpPr>
          <a:xfrm rot="0">
            <a:off x="1268797" y="5132232"/>
            <a:ext cx="605428" cy="653072"/>
            <a:chOff x="0" y="0"/>
            <a:chExt cx="605434" cy="653072"/>
          </a:xfrm>
        </p:grpSpPr>
        <p:sp>
          <p:nvSpPr>
            <p:cNvPr name="Freeform 102" id="102"/>
            <p:cNvSpPr/>
            <p:nvPr/>
          </p:nvSpPr>
          <p:spPr>
            <a:xfrm flipH="false" flipV="false" rot="0">
              <a:off x="-2413" y="-3937"/>
              <a:ext cx="609981" cy="659511"/>
            </a:xfrm>
            <a:custGeom>
              <a:avLst/>
              <a:gdLst/>
              <a:ahLst/>
              <a:cxnLst/>
              <a:rect r="r" b="b" t="t" l="l"/>
              <a:pathLst>
                <a:path h="659511" w="609981">
                  <a:moveTo>
                    <a:pt x="153670" y="654304"/>
                  </a:moveTo>
                  <a:cubicBezTo>
                    <a:pt x="127508" y="648208"/>
                    <a:pt x="93726" y="640842"/>
                    <a:pt x="70612" y="635889"/>
                  </a:cubicBezTo>
                  <a:cubicBezTo>
                    <a:pt x="54229" y="632333"/>
                    <a:pt x="41148" y="619506"/>
                    <a:pt x="36830" y="602488"/>
                  </a:cubicBezTo>
                  <a:lnTo>
                    <a:pt x="3937" y="472313"/>
                  </a:lnTo>
                  <a:cubicBezTo>
                    <a:pt x="0" y="456946"/>
                    <a:pt x="3937" y="440563"/>
                    <a:pt x="14224" y="428879"/>
                  </a:cubicBezTo>
                  <a:lnTo>
                    <a:pt x="74549" y="360553"/>
                  </a:lnTo>
                  <a:cubicBezTo>
                    <a:pt x="89916" y="343154"/>
                    <a:pt x="100457" y="321818"/>
                    <a:pt x="105029" y="298577"/>
                  </a:cubicBezTo>
                  <a:lnTo>
                    <a:pt x="134747" y="149479"/>
                  </a:lnTo>
                  <a:cubicBezTo>
                    <a:pt x="143129" y="107442"/>
                    <a:pt x="170180" y="72136"/>
                    <a:pt x="207518" y="54610"/>
                  </a:cubicBezTo>
                  <a:lnTo>
                    <a:pt x="237236" y="40640"/>
                  </a:lnTo>
                  <a:cubicBezTo>
                    <a:pt x="297942" y="12319"/>
                    <a:pt x="364363" y="0"/>
                    <a:pt x="430530" y="4953"/>
                  </a:cubicBezTo>
                  <a:lnTo>
                    <a:pt x="503047" y="10414"/>
                  </a:lnTo>
                  <a:cubicBezTo>
                    <a:pt x="528701" y="12319"/>
                    <a:pt x="550545" y="30988"/>
                    <a:pt x="557403" y="57150"/>
                  </a:cubicBezTo>
                  <a:lnTo>
                    <a:pt x="587883" y="172085"/>
                  </a:lnTo>
                  <a:cubicBezTo>
                    <a:pt x="590677" y="182753"/>
                    <a:pt x="592582" y="193675"/>
                    <a:pt x="593344" y="204724"/>
                  </a:cubicBezTo>
                  <a:lnTo>
                    <a:pt x="607695" y="415417"/>
                  </a:lnTo>
                  <a:cubicBezTo>
                    <a:pt x="609981" y="449326"/>
                    <a:pt x="591566" y="480949"/>
                    <a:pt x="561848" y="494284"/>
                  </a:cubicBezTo>
                  <a:lnTo>
                    <a:pt x="219583" y="647954"/>
                  </a:lnTo>
                  <a:cubicBezTo>
                    <a:pt x="198755" y="657352"/>
                    <a:pt x="175768" y="659511"/>
                    <a:pt x="153670" y="654304"/>
                  </a:cubicBezTo>
                </a:path>
              </a:pathLst>
            </a:custGeom>
            <a:solidFill>
              <a:srgbClr val="808285"/>
            </a:solidFill>
          </p:spPr>
        </p:sp>
      </p:grpSp>
      <p:grpSp>
        <p:nvGrpSpPr>
          <p:cNvPr name="Group 103" id="103"/>
          <p:cNvGrpSpPr>
            <a:grpSpLocks noChangeAspect="true"/>
          </p:cNvGrpSpPr>
          <p:nvPr/>
        </p:nvGrpSpPr>
        <p:grpSpPr>
          <a:xfrm rot="0">
            <a:off x="1274378" y="5137823"/>
            <a:ext cx="590769" cy="625878"/>
            <a:chOff x="0" y="0"/>
            <a:chExt cx="787692" cy="834504"/>
          </a:xfrm>
        </p:grpSpPr>
        <p:sp>
          <p:nvSpPr>
            <p:cNvPr name="Freeform 104" id="104"/>
            <p:cNvSpPr/>
            <p:nvPr/>
          </p:nvSpPr>
          <p:spPr>
            <a:xfrm flipH="false" flipV="false" rot="0">
              <a:off x="0" y="0"/>
              <a:ext cx="787654" cy="834644"/>
            </a:xfrm>
            <a:custGeom>
              <a:avLst/>
              <a:gdLst/>
              <a:ahLst/>
              <a:cxnLst/>
              <a:rect r="r" b="b" t="t" l="l"/>
              <a:pathLst>
                <a:path h="834644" w="787654">
                  <a:moveTo>
                    <a:pt x="525145" y="0"/>
                  </a:moveTo>
                  <a:cubicBezTo>
                    <a:pt x="450723" y="0"/>
                    <a:pt x="377063" y="16383"/>
                    <a:pt x="308864" y="48387"/>
                  </a:cubicBezTo>
                  <a:lnTo>
                    <a:pt x="269367" y="66929"/>
                  </a:lnTo>
                  <a:cubicBezTo>
                    <a:pt x="221869" y="89281"/>
                    <a:pt x="187198" y="134239"/>
                    <a:pt x="176530" y="188087"/>
                  </a:cubicBezTo>
                  <a:lnTo>
                    <a:pt x="136779" y="386969"/>
                  </a:lnTo>
                  <a:cubicBezTo>
                    <a:pt x="130302" y="419100"/>
                    <a:pt x="115697" y="448818"/>
                    <a:pt x="94361" y="473075"/>
                  </a:cubicBezTo>
                  <a:lnTo>
                    <a:pt x="13843" y="564134"/>
                  </a:lnTo>
                  <a:cubicBezTo>
                    <a:pt x="4826" y="574294"/>
                    <a:pt x="0" y="587629"/>
                    <a:pt x="0" y="601218"/>
                  </a:cubicBezTo>
                  <a:cubicBezTo>
                    <a:pt x="0" y="605917"/>
                    <a:pt x="508" y="610616"/>
                    <a:pt x="1778" y="615315"/>
                  </a:cubicBezTo>
                  <a:lnTo>
                    <a:pt x="34925" y="746125"/>
                  </a:lnTo>
                  <a:cubicBezTo>
                    <a:pt x="67564" y="738124"/>
                    <a:pt x="100330" y="730504"/>
                    <a:pt x="133096" y="723138"/>
                  </a:cubicBezTo>
                  <a:lnTo>
                    <a:pt x="133096" y="670179"/>
                  </a:lnTo>
                  <a:cubicBezTo>
                    <a:pt x="133096" y="655066"/>
                    <a:pt x="144907" y="642366"/>
                    <a:pt x="159893" y="642366"/>
                  </a:cubicBezTo>
                  <a:lnTo>
                    <a:pt x="160782" y="642366"/>
                  </a:lnTo>
                  <a:lnTo>
                    <a:pt x="160528" y="642366"/>
                  </a:lnTo>
                  <a:lnTo>
                    <a:pt x="160782" y="642366"/>
                  </a:lnTo>
                  <a:lnTo>
                    <a:pt x="160782" y="642366"/>
                  </a:lnTo>
                  <a:cubicBezTo>
                    <a:pt x="198374" y="643763"/>
                    <a:pt x="281813" y="646430"/>
                    <a:pt x="347853" y="646430"/>
                  </a:cubicBezTo>
                  <a:lnTo>
                    <a:pt x="348361" y="646430"/>
                  </a:lnTo>
                  <a:cubicBezTo>
                    <a:pt x="381254" y="646430"/>
                    <a:pt x="409829" y="645795"/>
                    <a:pt x="425831" y="643890"/>
                  </a:cubicBezTo>
                  <a:cubicBezTo>
                    <a:pt x="431165" y="643382"/>
                    <a:pt x="435102" y="642493"/>
                    <a:pt x="436626" y="641985"/>
                  </a:cubicBezTo>
                  <a:cubicBezTo>
                    <a:pt x="441960" y="640080"/>
                    <a:pt x="456184" y="634238"/>
                    <a:pt x="475615" y="625856"/>
                  </a:cubicBezTo>
                  <a:cubicBezTo>
                    <a:pt x="495046" y="617474"/>
                    <a:pt x="519811" y="606552"/>
                    <a:pt x="547116" y="594360"/>
                  </a:cubicBezTo>
                  <a:cubicBezTo>
                    <a:pt x="601599" y="569849"/>
                    <a:pt x="665861" y="540131"/>
                    <a:pt x="716026" y="515366"/>
                  </a:cubicBezTo>
                  <a:cubicBezTo>
                    <a:pt x="747395" y="499745"/>
                    <a:pt x="773557" y="485902"/>
                    <a:pt x="787654" y="476885"/>
                  </a:cubicBezTo>
                  <a:lnTo>
                    <a:pt x="773049" y="260731"/>
                  </a:lnTo>
                  <a:cubicBezTo>
                    <a:pt x="772160" y="246380"/>
                    <a:pt x="769747" y="232283"/>
                    <a:pt x="766064" y="218567"/>
                  </a:cubicBezTo>
                  <a:lnTo>
                    <a:pt x="725297" y="65405"/>
                  </a:lnTo>
                  <a:cubicBezTo>
                    <a:pt x="716915" y="33528"/>
                    <a:pt x="690372" y="10922"/>
                    <a:pt x="659511" y="8636"/>
                  </a:cubicBezTo>
                  <a:lnTo>
                    <a:pt x="562864" y="1397"/>
                  </a:lnTo>
                  <a:cubicBezTo>
                    <a:pt x="550291" y="508"/>
                    <a:pt x="537718" y="0"/>
                    <a:pt x="525145" y="0"/>
                  </a:cubicBezTo>
                  <a:close/>
                  <a:moveTo>
                    <a:pt x="133223" y="791718"/>
                  </a:moveTo>
                  <a:cubicBezTo>
                    <a:pt x="107569" y="797560"/>
                    <a:pt x="81915" y="803656"/>
                    <a:pt x="56261" y="809879"/>
                  </a:cubicBezTo>
                  <a:cubicBezTo>
                    <a:pt x="63627" y="819023"/>
                    <a:pt x="73660" y="825500"/>
                    <a:pt x="85090" y="827913"/>
                  </a:cubicBezTo>
                  <a:cubicBezTo>
                    <a:pt x="94361" y="829945"/>
                    <a:pt x="104902" y="832104"/>
                    <a:pt x="115951" y="834644"/>
                  </a:cubicBezTo>
                  <a:cubicBezTo>
                    <a:pt x="126492" y="827532"/>
                    <a:pt x="133096" y="814959"/>
                    <a:pt x="133096" y="801497"/>
                  </a:cubicBezTo>
                  <a:lnTo>
                    <a:pt x="133096" y="791845"/>
                  </a:lnTo>
                  <a:close/>
                </a:path>
              </a:pathLst>
            </a:custGeom>
            <a:blipFill>
              <a:blip r:embed="rId35"/>
              <a:stretch>
                <a:fillRect l="-596" t="-667" r="-906" b="-610"/>
              </a:stretch>
            </a:blipFill>
          </p:spPr>
        </p:sp>
      </p:grpSp>
      <p:sp>
        <p:nvSpPr>
          <p:cNvPr name="Freeform 105" id="105"/>
          <p:cNvSpPr/>
          <p:nvPr/>
        </p:nvSpPr>
        <p:spPr>
          <a:xfrm flipH="false" flipV="false" rot="0">
            <a:off x="393697" y="4876800"/>
            <a:ext cx="1930403" cy="1600200"/>
          </a:xfrm>
          <a:custGeom>
            <a:avLst/>
            <a:gdLst/>
            <a:ahLst/>
            <a:cxnLst/>
            <a:rect r="r" b="b" t="t" l="l"/>
            <a:pathLst>
              <a:path h="1600200" w="1930403">
                <a:moveTo>
                  <a:pt x="0" y="0"/>
                </a:moveTo>
                <a:lnTo>
                  <a:pt x="1930403" y="0"/>
                </a:lnTo>
                <a:lnTo>
                  <a:pt x="1930403" y="1600200"/>
                </a:lnTo>
                <a:lnTo>
                  <a:pt x="0" y="1600200"/>
                </a:lnTo>
                <a:lnTo>
                  <a:pt x="0" y="0"/>
                </a:lnTo>
                <a:close/>
              </a:path>
            </a:pathLst>
          </a:custGeom>
          <a:blipFill>
            <a:blip r:embed="rId36"/>
            <a:stretch>
              <a:fillRect l="0" t="0" r="0" b="0"/>
            </a:stretch>
          </a:blipFill>
        </p:spPr>
      </p:sp>
      <p:grpSp>
        <p:nvGrpSpPr>
          <p:cNvPr name="Group 106" id="106"/>
          <p:cNvGrpSpPr>
            <a:grpSpLocks noChangeAspect="true"/>
          </p:cNvGrpSpPr>
          <p:nvPr/>
        </p:nvGrpSpPr>
        <p:grpSpPr>
          <a:xfrm rot="0">
            <a:off x="1880387" y="4987900"/>
            <a:ext cx="291532" cy="405965"/>
            <a:chOff x="0" y="0"/>
            <a:chExt cx="388709" cy="541287"/>
          </a:xfrm>
        </p:grpSpPr>
        <p:sp>
          <p:nvSpPr>
            <p:cNvPr name="Freeform 107" id="107"/>
            <p:cNvSpPr/>
            <p:nvPr/>
          </p:nvSpPr>
          <p:spPr>
            <a:xfrm flipH="false" flipV="false" rot="0">
              <a:off x="0" y="0"/>
              <a:ext cx="388620" cy="541401"/>
            </a:xfrm>
            <a:custGeom>
              <a:avLst/>
              <a:gdLst/>
              <a:ahLst/>
              <a:cxnLst/>
              <a:rect r="r" b="b" t="t" l="l"/>
              <a:pathLst>
                <a:path h="541401" w="388620">
                  <a:moveTo>
                    <a:pt x="0" y="0"/>
                  </a:moveTo>
                  <a:cubicBezTo>
                    <a:pt x="0" y="0"/>
                    <a:pt x="0" y="127"/>
                    <a:pt x="0" y="127"/>
                  </a:cubicBezTo>
                  <a:lnTo>
                    <a:pt x="0" y="127"/>
                  </a:lnTo>
                  <a:cubicBezTo>
                    <a:pt x="0" y="127"/>
                    <a:pt x="0" y="0"/>
                    <a:pt x="0" y="0"/>
                  </a:cubicBezTo>
                  <a:close/>
                  <a:moveTo>
                    <a:pt x="56261" y="279146"/>
                  </a:moveTo>
                  <a:cubicBezTo>
                    <a:pt x="58674" y="359537"/>
                    <a:pt x="61849" y="474599"/>
                    <a:pt x="62992" y="526288"/>
                  </a:cubicBezTo>
                  <a:lnTo>
                    <a:pt x="63246" y="526415"/>
                  </a:lnTo>
                  <a:lnTo>
                    <a:pt x="63246" y="526415"/>
                  </a:lnTo>
                  <a:cubicBezTo>
                    <a:pt x="62230" y="478663"/>
                    <a:pt x="58801" y="363855"/>
                    <a:pt x="56261" y="279146"/>
                  </a:cubicBezTo>
                  <a:close/>
                  <a:moveTo>
                    <a:pt x="63246" y="531495"/>
                  </a:moveTo>
                  <a:cubicBezTo>
                    <a:pt x="63373" y="534924"/>
                    <a:pt x="63373" y="537845"/>
                    <a:pt x="63373" y="540258"/>
                  </a:cubicBezTo>
                  <a:lnTo>
                    <a:pt x="63500" y="540258"/>
                  </a:lnTo>
                  <a:cubicBezTo>
                    <a:pt x="63500" y="537845"/>
                    <a:pt x="63373" y="534797"/>
                    <a:pt x="63373" y="531495"/>
                  </a:cubicBezTo>
                  <a:close/>
                  <a:moveTo>
                    <a:pt x="382016" y="508381"/>
                  </a:moveTo>
                  <a:cubicBezTo>
                    <a:pt x="384048" y="519430"/>
                    <a:pt x="386207" y="530479"/>
                    <a:pt x="388620" y="541401"/>
                  </a:cubicBezTo>
                  <a:lnTo>
                    <a:pt x="388620" y="541401"/>
                  </a:lnTo>
                  <a:cubicBezTo>
                    <a:pt x="386207" y="530479"/>
                    <a:pt x="384048" y="519430"/>
                    <a:pt x="382016" y="508381"/>
                  </a:cubicBezTo>
                  <a:close/>
                </a:path>
              </a:pathLst>
            </a:custGeom>
            <a:blipFill>
              <a:blip r:embed="rId37"/>
              <a:stretch>
                <a:fillRect l="-2081" t="-1346" r="-1300" b="-1975"/>
              </a:stretch>
            </a:blipFill>
          </p:spPr>
        </p:sp>
      </p:grpSp>
      <p:grpSp>
        <p:nvGrpSpPr>
          <p:cNvPr name="Group 108" id="108"/>
          <p:cNvGrpSpPr>
            <a:grpSpLocks noChangeAspect="true"/>
          </p:cNvGrpSpPr>
          <p:nvPr/>
        </p:nvGrpSpPr>
        <p:grpSpPr>
          <a:xfrm rot="0">
            <a:off x="1902676" y="4955524"/>
            <a:ext cx="259232" cy="451418"/>
            <a:chOff x="0" y="0"/>
            <a:chExt cx="345643" cy="601891"/>
          </a:xfrm>
        </p:grpSpPr>
        <p:sp>
          <p:nvSpPr>
            <p:cNvPr name="Freeform 109" id="109"/>
            <p:cNvSpPr/>
            <p:nvPr/>
          </p:nvSpPr>
          <p:spPr>
            <a:xfrm flipH="false" flipV="false" rot="0">
              <a:off x="0" y="0"/>
              <a:ext cx="345567" cy="601980"/>
            </a:xfrm>
            <a:custGeom>
              <a:avLst/>
              <a:gdLst/>
              <a:ahLst/>
              <a:cxnLst/>
              <a:rect r="r" b="b" t="t" l="l"/>
              <a:pathLst>
                <a:path h="601980" w="345567">
                  <a:moveTo>
                    <a:pt x="205740" y="416687"/>
                  </a:moveTo>
                  <a:cubicBezTo>
                    <a:pt x="247269" y="416687"/>
                    <a:pt x="281051" y="448056"/>
                    <a:pt x="281051" y="486664"/>
                  </a:cubicBezTo>
                  <a:cubicBezTo>
                    <a:pt x="281051" y="525272"/>
                    <a:pt x="247269" y="556641"/>
                    <a:pt x="205740" y="556641"/>
                  </a:cubicBezTo>
                  <a:cubicBezTo>
                    <a:pt x="164211" y="556641"/>
                    <a:pt x="130429" y="525272"/>
                    <a:pt x="130429" y="486664"/>
                  </a:cubicBezTo>
                  <a:cubicBezTo>
                    <a:pt x="130429" y="448056"/>
                    <a:pt x="164084" y="416687"/>
                    <a:pt x="205740" y="416687"/>
                  </a:cubicBezTo>
                  <a:close/>
                  <a:moveTo>
                    <a:pt x="202819" y="0"/>
                  </a:moveTo>
                  <a:cubicBezTo>
                    <a:pt x="201422" y="0"/>
                    <a:pt x="200025" y="0"/>
                    <a:pt x="198628" y="127"/>
                  </a:cubicBezTo>
                  <a:lnTo>
                    <a:pt x="1397" y="10160"/>
                  </a:lnTo>
                  <a:cubicBezTo>
                    <a:pt x="889" y="10160"/>
                    <a:pt x="381" y="10160"/>
                    <a:pt x="0" y="10287"/>
                  </a:cubicBezTo>
                  <a:cubicBezTo>
                    <a:pt x="22098" y="44958"/>
                    <a:pt x="42545" y="113284"/>
                    <a:pt x="61214" y="251714"/>
                  </a:cubicBezTo>
                  <a:cubicBezTo>
                    <a:pt x="63627" y="269748"/>
                    <a:pt x="64516" y="306197"/>
                    <a:pt x="64516" y="349631"/>
                  </a:cubicBezTo>
                  <a:cubicBezTo>
                    <a:pt x="64516" y="422529"/>
                    <a:pt x="61976" y="515112"/>
                    <a:pt x="60071" y="572897"/>
                  </a:cubicBezTo>
                  <a:cubicBezTo>
                    <a:pt x="95885" y="587121"/>
                    <a:pt x="146304" y="601980"/>
                    <a:pt x="201676" y="601980"/>
                  </a:cubicBezTo>
                  <a:cubicBezTo>
                    <a:pt x="266065" y="601980"/>
                    <a:pt x="315976" y="576453"/>
                    <a:pt x="345567" y="556133"/>
                  </a:cubicBezTo>
                  <a:cubicBezTo>
                    <a:pt x="337312" y="511302"/>
                    <a:pt x="332613" y="465836"/>
                    <a:pt x="331343" y="420116"/>
                  </a:cubicBezTo>
                  <a:lnTo>
                    <a:pt x="328930" y="334010"/>
                  </a:lnTo>
                  <a:cubicBezTo>
                    <a:pt x="326263" y="242189"/>
                    <a:pt x="311658" y="151257"/>
                    <a:pt x="285369" y="63627"/>
                  </a:cubicBezTo>
                  <a:cubicBezTo>
                    <a:pt x="273812" y="25400"/>
                    <a:pt x="240157" y="0"/>
                    <a:pt x="202819" y="0"/>
                  </a:cubicBezTo>
                  <a:close/>
                </a:path>
              </a:pathLst>
            </a:custGeom>
            <a:blipFill>
              <a:blip r:embed="rId38"/>
              <a:stretch>
                <a:fillRect l="-1922" t="-738" r="-2142" b="-1320"/>
              </a:stretch>
            </a:blipFill>
          </p:spPr>
        </p:sp>
      </p:grpSp>
      <p:grpSp>
        <p:nvGrpSpPr>
          <p:cNvPr name="Group 110" id="110"/>
          <p:cNvGrpSpPr>
            <a:grpSpLocks noChangeAspect="true"/>
          </p:cNvGrpSpPr>
          <p:nvPr/>
        </p:nvGrpSpPr>
        <p:grpSpPr>
          <a:xfrm rot="0">
            <a:off x="1879978" y="4949942"/>
            <a:ext cx="291998" cy="446275"/>
            <a:chOff x="0" y="0"/>
            <a:chExt cx="389331" cy="595033"/>
          </a:xfrm>
        </p:grpSpPr>
        <p:sp>
          <p:nvSpPr>
            <p:cNvPr name="Freeform 111" id="111"/>
            <p:cNvSpPr/>
            <p:nvPr/>
          </p:nvSpPr>
          <p:spPr>
            <a:xfrm flipH="false" flipV="false" rot="0">
              <a:off x="-127" y="0"/>
              <a:ext cx="389382" cy="595122"/>
            </a:xfrm>
            <a:custGeom>
              <a:avLst/>
              <a:gdLst/>
              <a:ahLst/>
              <a:cxnLst/>
              <a:rect r="r" b="b" t="t" l="l"/>
              <a:pathLst>
                <a:path h="595122" w="389382">
                  <a:moveTo>
                    <a:pt x="762" y="38227"/>
                  </a:moveTo>
                  <a:cubicBezTo>
                    <a:pt x="762" y="38481"/>
                    <a:pt x="635" y="38608"/>
                    <a:pt x="635" y="38862"/>
                  </a:cubicBezTo>
                  <a:lnTo>
                    <a:pt x="635" y="38862"/>
                  </a:lnTo>
                  <a:cubicBezTo>
                    <a:pt x="635" y="38608"/>
                    <a:pt x="762" y="38481"/>
                    <a:pt x="762" y="38227"/>
                  </a:cubicBezTo>
                  <a:close/>
                  <a:moveTo>
                    <a:pt x="635" y="38862"/>
                  </a:moveTo>
                  <a:cubicBezTo>
                    <a:pt x="381" y="40767"/>
                    <a:pt x="127" y="42545"/>
                    <a:pt x="127" y="44450"/>
                  </a:cubicBezTo>
                  <a:cubicBezTo>
                    <a:pt x="127" y="46355"/>
                    <a:pt x="254" y="48387"/>
                    <a:pt x="635" y="50292"/>
                  </a:cubicBezTo>
                  <a:lnTo>
                    <a:pt x="635" y="50292"/>
                  </a:lnTo>
                  <a:cubicBezTo>
                    <a:pt x="0" y="46355"/>
                    <a:pt x="0" y="42545"/>
                    <a:pt x="635" y="38735"/>
                  </a:cubicBezTo>
                  <a:close/>
                  <a:moveTo>
                    <a:pt x="233299" y="0"/>
                  </a:moveTo>
                  <a:cubicBezTo>
                    <a:pt x="231775" y="0"/>
                    <a:pt x="230251" y="0"/>
                    <a:pt x="228727" y="127"/>
                  </a:cubicBezTo>
                  <a:lnTo>
                    <a:pt x="31369" y="10160"/>
                  </a:lnTo>
                  <a:cubicBezTo>
                    <a:pt x="16256" y="10922"/>
                    <a:pt x="4699" y="22098"/>
                    <a:pt x="1143" y="35941"/>
                  </a:cubicBezTo>
                  <a:lnTo>
                    <a:pt x="1143" y="35941"/>
                  </a:lnTo>
                  <a:cubicBezTo>
                    <a:pt x="4191" y="23876"/>
                    <a:pt x="13335" y="13843"/>
                    <a:pt x="25781" y="11049"/>
                  </a:cubicBezTo>
                  <a:cubicBezTo>
                    <a:pt x="27305" y="13208"/>
                    <a:pt x="28829" y="15367"/>
                    <a:pt x="30353" y="17780"/>
                  </a:cubicBezTo>
                  <a:cubicBezTo>
                    <a:pt x="30734" y="17780"/>
                    <a:pt x="31242" y="17653"/>
                    <a:pt x="31750" y="17653"/>
                  </a:cubicBezTo>
                  <a:lnTo>
                    <a:pt x="228981" y="7493"/>
                  </a:lnTo>
                  <a:cubicBezTo>
                    <a:pt x="230378" y="7366"/>
                    <a:pt x="231775" y="7366"/>
                    <a:pt x="233172" y="7366"/>
                  </a:cubicBezTo>
                  <a:cubicBezTo>
                    <a:pt x="233172" y="7366"/>
                    <a:pt x="233172" y="7366"/>
                    <a:pt x="233172" y="7366"/>
                  </a:cubicBezTo>
                  <a:cubicBezTo>
                    <a:pt x="270510" y="7366"/>
                    <a:pt x="304038" y="32766"/>
                    <a:pt x="315595" y="71120"/>
                  </a:cubicBezTo>
                  <a:cubicBezTo>
                    <a:pt x="341884" y="158623"/>
                    <a:pt x="356616" y="249682"/>
                    <a:pt x="359156" y="341503"/>
                  </a:cubicBezTo>
                  <a:lnTo>
                    <a:pt x="361569" y="427609"/>
                  </a:lnTo>
                  <a:cubicBezTo>
                    <a:pt x="362839" y="473329"/>
                    <a:pt x="367665" y="518795"/>
                    <a:pt x="375793" y="563626"/>
                  </a:cubicBezTo>
                  <a:cubicBezTo>
                    <a:pt x="378206" y="561975"/>
                    <a:pt x="380365" y="560324"/>
                    <a:pt x="382524" y="558800"/>
                  </a:cubicBezTo>
                  <a:cubicBezTo>
                    <a:pt x="374777" y="515493"/>
                    <a:pt x="370205" y="471678"/>
                    <a:pt x="368935" y="427482"/>
                  </a:cubicBezTo>
                  <a:lnTo>
                    <a:pt x="366522" y="341376"/>
                  </a:lnTo>
                  <a:cubicBezTo>
                    <a:pt x="363855" y="248920"/>
                    <a:pt x="349123" y="157353"/>
                    <a:pt x="322580" y="69088"/>
                  </a:cubicBezTo>
                  <a:cubicBezTo>
                    <a:pt x="310388" y="27813"/>
                    <a:pt x="274066" y="0"/>
                    <a:pt x="233299" y="0"/>
                  </a:cubicBezTo>
                  <a:close/>
                  <a:moveTo>
                    <a:pt x="389382" y="591947"/>
                  </a:moveTo>
                  <a:cubicBezTo>
                    <a:pt x="387223" y="592963"/>
                    <a:pt x="384937" y="593979"/>
                    <a:pt x="382524" y="595122"/>
                  </a:cubicBezTo>
                  <a:lnTo>
                    <a:pt x="382524" y="595122"/>
                  </a:lnTo>
                  <a:lnTo>
                    <a:pt x="383159" y="594868"/>
                  </a:lnTo>
                  <a:cubicBezTo>
                    <a:pt x="385318" y="594106"/>
                    <a:pt x="387350" y="593217"/>
                    <a:pt x="389382" y="592455"/>
                  </a:cubicBezTo>
                  <a:cubicBezTo>
                    <a:pt x="389382" y="592328"/>
                    <a:pt x="389382" y="592201"/>
                    <a:pt x="389255" y="591947"/>
                  </a:cubicBezTo>
                  <a:close/>
                </a:path>
              </a:pathLst>
            </a:custGeom>
            <a:blipFill>
              <a:blip r:embed="rId39"/>
              <a:stretch>
                <a:fillRect l="-2407" t="-1342" r="-1275" b="-1276"/>
              </a:stretch>
            </a:blipFill>
          </p:spPr>
        </p:sp>
      </p:grpSp>
      <p:grpSp>
        <p:nvGrpSpPr>
          <p:cNvPr name="Group 112" id="112"/>
          <p:cNvGrpSpPr>
            <a:grpSpLocks noChangeAspect="true"/>
          </p:cNvGrpSpPr>
          <p:nvPr/>
        </p:nvGrpSpPr>
        <p:grpSpPr>
          <a:xfrm rot="0">
            <a:off x="1885559" y="4963201"/>
            <a:ext cx="281130" cy="462334"/>
            <a:chOff x="0" y="0"/>
            <a:chExt cx="374840" cy="616445"/>
          </a:xfrm>
        </p:grpSpPr>
        <p:sp>
          <p:nvSpPr>
            <p:cNvPr name="Freeform 113" id="113"/>
            <p:cNvSpPr/>
            <p:nvPr/>
          </p:nvSpPr>
          <p:spPr>
            <a:xfrm flipH="false" flipV="false" rot="0">
              <a:off x="0" y="0"/>
              <a:ext cx="374777" cy="616458"/>
            </a:xfrm>
            <a:custGeom>
              <a:avLst/>
              <a:gdLst/>
              <a:ahLst/>
              <a:cxnLst/>
              <a:rect r="r" b="b" t="t" l="l"/>
              <a:pathLst>
                <a:path h="616458" w="374777">
                  <a:moveTo>
                    <a:pt x="22860" y="0"/>
                  </a:moveTo>
                  <a:cubicBezTo>
                    <a:pt x="16383" y="635"/>
                    <a:pt x="11049" y="3810"/>
                    <a:pt x="6985" y="8382"/>
                  </a:cubicBezTo>
                  <a:cubicBezTo>
                    <a:pt x="2540" y="13208"/>
                    <a:pt x="0" y="19939"/>
                    <a:pt x="0" y="26797"/>
                  </a:cubicBezTo>
                  <a:cubicBezTo>
                    <a:pt x="0" y="30607"/>
                    <a:pt x="762" y="34417"/>
                    <a:pt x="2413" y="38227"/>
                  </a:cubicBezTo>
                  <a:cubicBezTo>
                    <a:pt x="6604" y="47625"/>
                    <a:pt x="10795" y="59182"/>
                    <a:pt x="14986" y="71628"/>
                  </a:cubicBezTo>
                  <a:cubicBezTo>
                    <a:pt x="40640" y="147447"/>
                    <a:pt x="54356" y="227076"/>
                    <a:pt x="56769" y="307467"/>
                  </a:cubicBezTo>
                  <a:cubicBezTo>
                    <a:pt x="59817" y="409321"/>
                    <a:pt x="64135" y="557657"/>
                    <a:pt x="64135" y="579120"/>
                  </a:cubicBezTo>
                  <a:cubicBezTo>
                    <a:pt x="64135" y="582676"/>
                    <a:pt x="63881" y="586486"/>
                    <a:pt x="63500" y="590677"/>
                  </a:cubicBezTo>
                  <a:cubicBezTo>
                    <a:pt x="68961" y="592074"/>
                    <a:pt x="75057" y="593598"/>
                    <a:pt x="81661" y="595122"/>
                  </a:cubicBezTo>
                  <a:cubicBezTo>
                    <a:pt x="84328" y="595757"/>
                    <a:pt x="87122" y="596392"/>
                    <a:pt x="90043" y="597027"/>
                  </a:cubicBezTo>
                  <a:lnTo>
                    <a:pt x="93599" y="597789"/>
                  </a:lnTo>
                  <a:cubicBezTo>
                    <a:pt x="95504" y="598170"/>
                    <a:pt x="97409" y="598678"/>
                    <a:pt x="99441" y="599059"/>
                  </a:cubicBezTo>
                  <a:lnTo>
                    <a:pt x="103505" y="599948"/>
                  </a:lnTo>
                  <a:cubicBezTo>
                    <a:pt x="105410" y="600329"/>
                    <a:pt x="107442" y="600837"/>
                    <a:pt x="109474" y="601218"/>
                  </a:cubicBezTo>
                  <a:lnTo>
                    <a:pt x="113411" y="602107"/>
                  </a:lnTo>
                  <a:cubicBezTo>
                    <a:pt x="115824" y="602615"/>
                    <a:pt x="118237" y="603123"/>
                    <a:pt x="120650" y="603631"/>
                  </a:cubicBezTo>
                  <a:lnTo>
                    <a:pt x="123698" y="604266"/>
                  </a:lnTo>
                  <a:cubicBezTo>
                    <a:pt x="127127" y="604901"/>
                    <a:pt x="130556" y="605536"/>
                    <a:pt x="133985" y="606298"/>
                  </a:cubicBezTo>
                  <a:lnTo>
                    <a:pt x="136779" y="606806"/>
                  </a:lnTo>
                  <a:cubicBezTo>
                    <a:pt x="139446" y="607314"/>
                    <a:pt x="141986" y="607695"/>
                    <a:pt x="144653" y="608203"/>
                  </a:cubicBezTo>
                  <a:lnTo>
                    <a:pt x="148463" y="608838"/>
                  </a:lnTo>
                  <a:cubicBezTo>
                    <a:pt x="150876" y="609219"/>
                    <a:pt x="153162" y="609600"/>
                    <a:pt x="155702" y="609981"/>
                  </a:cubicBezTo>
                  <a:lnTo>
                    <a:pt x="159512" y="610616"/>
                  </a:lnTo>
                  <a:cubicBezTo>
                    <a:pt x="162179" y="610997"/>
                    <a:pt x="164719" y="611378"/>
                    <a:pt x="167259" y="611759"/>
                  </a:cubicBezTo>
                  <a:lnTo>
                    <a:pt x="170434" y="612140"/>
                  </a:lnTo>
                  <a:cubicBezTo>
                    <a:pt x="173990" y="612648"/>
                    <a:pt x="177673" y="613029"/>
                    <a:pt x="181229" y="613537"/>
                  </a:cubicBezTo>
                  <a:lnTo>
                    <a:pt x="183007" y="613664"/>
                  </a:lnTo>
                  <a:cubicBezTo>
                    <a:pt x="186055" y="614045"/>
                    <a:pt x="188976" y="614299"/>
                    <a:pt x="191897" y="614553"/>
                  </a:cubicBezTo>
                  <a:lnTo>
                    <a:pt x="195326" y="614934"/>
                  </a:lnTo>
                  <a:cubicBezTo>
                    <a:pt x="197739" y="615188"/>
                    <a:pt x="200152" y="615315"/>
                    <a:pt x="202438" y="615569"/>
                  </a:cubicBezTo>
                  <a:lnTo>
                    <a:pt x="206121" y="615823"/>
                  </a:lnTo>
                  <a:cubicBezTo>
                    <a:pt x="208534" y="615950"/>
                    <a:pt x="210820" y="616077"/>
                    <a:pt x="213233" y="616204"/>
                  </a:cubicBezTo>
                  <a:lnTo>
                    <a:pt x="216408" y="616331"/>
                  </a:lnTo>
                  <a:cubicBezTo>
                    <a:pt x="219710" y="616458"/>
                    <a:pt x="223139" y="616458"/>
                    <a:pt x="226314" y="616458"/>
                  </a:cubicBezTo>
                  <a:cubicBezTo>
                    <a:pt x="229743" y="616458"/>
                    <a:pt x="233299" y="616331"/>
                    <a:pt x="236855" y="616204"/>
                  </a:cubicBezTo>
                  <a:lnTo>
                    <a:pt x="240411" y="615950"/>
                  </a:lnTo>
                  <a:cubicBezTo>
                    <a:pt x="242824" y="615823"/>
                    <a:pt x="245110" y="615569"/>
                    <a:pt x="247523" y="615315"/>
                  </a:cubicBezTo>
                  <a:cubicBezTo>
                    <a:pt x="248920" y="615188"/>
                    <a:pt x="250444" y="614934"/>
                    <a:pt x="251841" y="614807"/>
                  </a:cubicBezTo>
                  <a:cubicBezTo>
                    <a:pt x="254000" y="614553"/>
                    <a:pt x="256159" y="614299"/>
                    <a:pt x="258318" y="613918"/>
                  </a:cubicBezTo>
                  <a:cubicBezTo>
                    <a:pt x="259842" y="613664"/>
                    <a:pt x="261366" y="613410"/>
                    <a:pt x="262890" y="613156"/>
                  </a:cubicBezTo>
                  <a:cubicBezTo>
                    <a:pt x="264922" y="612775"/>
                    <a:pt x="266954" y="612521"/>
                    <a:pt x="268986" y="612140"/>
                  </a:cubicBezTo>
                  <a:cubicBezTo>
                    <a:pt x="270510" y="611886"/>
                    <a:pt x="272161" y="611505"/>
                    <a:pt x="273685" y="611251"/>
                  </a:cubicBezTo>
                  <a:cubicBezTo>
                    <a:pt x="275717" y="610870"/>
                    <a:pt x="277749" y="610489"/>
                    <a:pt x="279781" y="609981"/>
                  </a:cubicBezTo>
                  <a:cubicBezTo>
                    <a:pt x="281305" y="609600"/>
                    <a:pt x="282956" y="609219"/>
                    <a:pt x="284480" y="608838"/>
                  </a:cubicBezTo>
                  <a:cubicBezTo>
                    <a:pt x="286512" y="608330"/>
                    <a:pt x="288417" y="607949"/>
                    <a:pt x="290449" y="607441"/>
                  </a:cubicBezTo>
                  <a:cubicBezTo>
                    <a:pt x="292100" y="607060"/>
                    <a:pt x="293624" y="606552"/>
                    <a:pt x="295148" y="606171"/>
                  </a:cubicBezTo>
                  <a:cubicBezTo>
                    <a:pt x="297053" y="605663"/>
                    <a:pt x="298958" y="605155"/>
                    <a:pt x="300863" y="604647"/>
                  </a:cubicBezTo>
                  <a:cubicBezTo>
                    <a:pt x="302514" y="604139"/>
                    <a:pt x="304038" y="603758"/>
                    <a:pt x="305562" y="603250"/>
                  </a:cubicBezTo>
                  <a:cubicBezTo>
                    <a:pt x="307467" y="602742"/>
                    <a:pt x="309245" y="602107"/>
                    <a:pt x="311150" y="601599"/>
                  </a:cubicBezTo>
                  <a:cubicBezTo>
                    <a:pt x="312674" y="601091"/>
                    <a:pt x="314198" y="600710"/>
                    <a:pt x="315722" y="600202"/>
                  </a:cubicBezTo>
                  <a:cubicBezTo>
                    <a:pt x="317500" y="599567"/>
                    <a:pt x="319405" y="599059"/>
                    <a:pt x="321183" y="598424"/>
                  </a:cubicBezTo>
                  <a:cubicBezTo>
                    <a:pt x="322707" y="597916"/>
                    <a:pt x="324104" y="597408"/>
                    <a:pt x="325628" y="596900"/>
                  </a:cubicBezTo>
                  <a:cubicBezTo>
                    <a:pt x="327406" y="596265"/>
                    <a:pt x="329184" y="595630"/>
                    <a:pt x="330835" y="594995"/>
                  </a:cubicBezTo>
                  <a:cubicBezTo>
                    <a:pt x="332232" y="594487"/>
                    <a:pt x="333756" y="593979"/>
                    <a:pt x="335153" y="593471"/>
                  </a:cubicBezTo>
                  <a:cubicBezTo>
                    <a:pt x="336804" y="592836"/>
                    <a:pt x="338582" y="592201"/>
                    <a:pt x="340233" y="591566"/>
                  </a:cubicBezTo>
                  <a:cubicBezTo>
                    <a:pt x="341630" y="591058"/>
                    <a:pt x="343027" y="590550"/>
                    <a:pt x="344297" y="590042"/>
                  </a:cubicBezTo>
                  <a:cubicBezTo>
                    <a:pt x="345948" y="589407"/>
                    <a:pt x="347472" y="588772"/>
                    <a:pt x="348996" y="588137"/>
                  </a:cubicBezTo>
                  <a:lnTo>
                    <a:pt x="352933" y="586613"/>
                  </a:lnTo>
                  <a:cubicBezTo>
                    <a:pt x="354457" y="585978"/>
                    <a:pt x="355981" y="585343"/>
                    <a:pt x="357378" y="584835"/>
                  </a:cubicBezTo>
                  <a:lnTo>
                    <a:pt x="361061" y="583311"/>
                  </a:lnTo>
                  <a:cubicBezTo>
                    <a:pt x="362458" y="582676"/>
                    <a:pt x="363855" y="582168"/>
                    <a:pt x="365252" y="581533"/>
                  </a:cubicBezTo>
                  <a:lnTo>
                    <a:pt x="368681" y="580136"/>
                  </a:lnTo>
                  <a:lnTo>
                    <a:pt x="372491" y="578485"/>
                  </a:lnTo>
                  <a:lnTo>
                    <a:pt x="374777" y="577469"/>
                  </a:lnTo>
                  <a:cubicBezTo>
                    <a:pt x="372491" y="566928"/>
                    <a:pt x="370332" y="556387"/>
                    <a:pt x="368427" y="545846"/>
                  </a:cubicBezTo>
                  <a:cubicBezTo>
                    <a:pt x="338836" y="566166"/>
                    <a:pt x="289052" y="591693"/>
                    <a:pt x="224536" y="591693"/>
                  </a:cubicBezTo>
                  <a:cubicBezTo>
                    <a:pt x="169164" y="591693"/>
                    <a:pt x="118745" y="576961"/>
                    <a:pt x="82931" y="562610"/>
                  </a:cubicBezTo>
                  <a:cubicBezTo>
                    <a:pt x="84836" y="504825"/>
                    <a:pt x="87376" y="412369"/>
                    <a:pt x="87376" y="339344"/>
                  </a:cubicBezTo>
                  <a:cubicBezTo>
                    <a:pt x="87376" y="295910"/>
                    <a:pt x="86487" y="259461"/>
                    <a:pt x="84074" y="241427"/>
                  </a:cubicBezTo>
                  <a:cubicBezTo>
                    <a:pt x="65405" y="102997"/>
                    <a:pt x="44831" y="34671"/>
                    <a:pt x="22860" y="0"/>
                  </a:cubicBezTo>
                  <a:close/>
                </a:path>
              </a:pathLst>
            </a:custGeom>
            <a:blipFill>
              <a:blip r:embed="rId40"/>
              <a:stretch>
                <a:fillRect l="-1552" t="-1190" r="-1247" b="-850"/>
              </a:stretch>
            </a:blipFill>
          </p:spPr>
        </p:sp>
      </p:grpSp>
      <p:grpSp>
        <p:nvGrpSpPr>
          <p:cNvPr name="Group 114" id="114"/>
          <p:cNvGrpSpPr>
            <a:grpSpLocks noChangeAspect="true"/>
          </p:cNvGrpSpPr>
          <p:nvPr/>
        </p:nvGrpSpPr>
        <p:grpSpPr>
          <a:xfrm rot="0">
            <a:off x="1879978" y="4958172"/>
            <a:ext cx="291922" cy="447942"/>
            <a:chOff x="0" y="0"/>
            <a:chExt cx="389230" cy="597256"/>
          </a:xfrm>
        </p:grpSpPr>
        <p:sp>
          <p:nvSpPr>
            <p:cNvPr name="Freeform 115" id="115"/>
            <p:cNvSpPr/>
            <p:nvPr/>
          </p:nvSpPr>
          <p:spPr>
            <a:xfrm flipH="false" flipV="false" rot="0">
              <a:off x="0" y="0"/>
              <a:ext cx="389255" cy="597281"/>
            </a:xfrm>
            <a:custGeom>
              <a:avLst/>
              <a:gdLst/>
              <a:ahLst/>
              <a:cxnLst/>
              <a:rect r="r" b="b" t="t" l="l"/>
              <a:pathLst>
                <a:path h="597281" w="389255">
                  <a:moveTo>
                    <a:pt x="382651" y="547751"/>
                  </a:moveTo>
                  <a:cubicBezTo>
                    <a:pt x="380492" y="549275"/>
                    <a:pt x="378333" y="550926"/>
                    <a:pt x="375920" y="552577"/>
                  </a:cubicBezTo>
                  <a:cubicBezTo>
                    <a:pt x="377825" y="563118"/>
                    <a:pt x="379984" y="573659"/>
                    <a:pt x="382270" y="584200"/>
                  </a:cubicBezTo>
                  <a:lnTo>
                    <a:pt x="382397" y="584073"/>
                  </a:lnTo>
                  <a:cubicBezTo>
                    <a:pt x="384810" y="582930"/>
                    <a:pt x="387096" y="581914"/>
                    <a:pt x="389255" y="580898"/>
                  </a:cubicBezTo>
                  <a:cubicBezTo>
                    <a:pt x="386842" y="569849"/>
                    <a:pt x="384683" y="558800"/>
                    <a:pt x="382651" y="547751"/>
                  </a:cubicBezTo>
                  <a:close/>
                  <a:moveTo>
                    <a:pt x="25654" y="0"/>
                  </a:moveTo>
                  <a:cubicBezTo>
                    <a:pt x="10414" y="3556"/>
                    <a:pt x="0" y="17907"/>
                    <a:pt x="0" y="33528"/>
                  </a:cubicBezTo>
                  <a:cubicBezTo>
                    <a:pt x="0" y="35433"/>
                    <a:pt x="127" y="37465"/>
                    <a:pt x="508" y="39370"/>
                  </a:cubicBezTo>
                  <a:lnTo>
                    <a:pt x="508" y="39370"/>
                  </a:lnTo>
                  <a:cubicBezTo>
                    <a:pt x="508" y="39370"/>
                    <a:pt x="508" y="39370"/>
                    <a:pt x="508" y="39370"/>
                  </a:cubicBezTo>
                  <a:cubicBezTo>
                    <a:pt x="508" y="39370"/>
                    <a:pt x="508" y="39497"/>
                    <a:pt x="508" y="39497"/>
                  </a:cubicBezTo>
                  <a:lnTo>
                    <a:pt x="508" y="39497"/>
                  </a:lnTo>
                  <a:cubicBezTo>
                    <a:pt x="508" y="39497"/>
                    <a:pt x="508" y="39624"/>
                    <a:pt x="508" y="39624"/>
                  </a:cubicBezTo>
                  <a:lnTo>
                    <a:pt x="508" y="39624"/>
                  </a:lnTo>
                  <a:cubicBezTo>
                    <a:pt x="1016" y="42164"/>
                    <a:pt x="1778" y="44831"/>
                    <a:pt x="2794" y="47371"/>
                  </a:cubicBezTo>
                  <a:lnTo>
                    <a:pt x="2794" y="47371"/>
                  </a:lnTo>
                  <a:cubicBezTo>
                    <a:pt x="2794" y="47371"/>
                    <a:pt x="2794" y="47498"/>
                    <a:pt x="2794" y="47498"/>
                  </a:cubicBezTo>
                  <a:lnTo>
                    <a:pt x="2794" y="47498"/>
                  </a:lnTo>
                  <a:cubicBezTo>
                    <a:pt x="2794" y="47498"/>
                    <a:pt x="2794" y="47625"/>
                    <a:pt x="2794" y="47625"/>
                  </a:cubicBezTo>
                  <a:lnTo>
                    <a:pt x="2794" y="47625"/>
                  </a:lnTo>
                  <a:cubicBezTo>
                    <a:pt x="2794" y="47625"/>
                    <a:pt x="2794" y="47752"/>
                    <a:pt x="2794" y="47752"/>
                  </a:cubicBezTo>
                  <a:cubicBezTo>
                    <a:pt x="6858" y="56896"/>
                    <a:pt x="11049" y="68199"/>
                    <a:pt x="15240" y="80518"/>
                  </a:cubicBezTo>
                  <a:cubicBezTo>
                    <a:pt x="40640" y="155575"/>
                    <a:pt x="54229" y="234569"/>
                    <a:pt x="56515" y="314198"/>
                  </a:cubicBezTo>
                  <a:cubicBezTo>
                    <a:pt x="56515" y="315722"/>
                    <a:pt x="56642" y="317119"/>
                    <a:pt x="56642" y="318643"/>
                  </a:cubicBezTo>
                  <a:cubicBezTo>
                    <a:pt x="59182" y="403352"/>
                    <a:pt x="62484" y="518160"/>
                    <a:pt x="63627" y="565912"/>
                  </a:cubicBezTo>
                  <a:cubicBezTo>
                    <a:pt x="63627" y="567563"/>
                    <a:pt x="63754" y="569214"/>
                    <a:pt x="63754" y="570865"/>
                  </a:cubicBezTo>
                  <a:cubicBezTo>
                    <a:pt x="63881" y="577850"/>
                    <a:pt x="64008" y="582930"/>
                    <a:pt x="64008" y="585724"/>
                  </a:cubicBezTo>
                  <a:cubicBezTo>
                    <a:pt x="64008" y="588518"/>
                    <a:pt x="63754" y="591947"/>
                    <a:pt x="63373" y="595376"/>
                  </a:cubicBezTo>
                  <a:cubicBezTo>
                    <a:pt x="65659" y="596011"/>
                    <a:pt x="68072" y="596646"/>
                    <a:pt x="70739" y="597281"/>
                  </a:cubicBezTo>
                  <a:cubicBezTo>
                    <a:pt x="71247" y="593217"/>
                    <a:pt x="71374" y="589280"/>
                    <a:pt x="71374" y="585724"/>
                  </a:cubicBezTo>
                  <a:cubicBezTo>
                    <a:pt x="71374" y="564261"/>
                    <a:pt x="67056" y="415925"/>
                    <a:pt x="64008" y="314071"/>
                  </a:cubicBezTo>
                  <a:cubicBezTo>
                    <a:pt x="61595" y="233680"/>
                    <a:pt x="48006" y="154051"/>
                    <a:pt x="22352" y="78232"/>
                  </a:cubicBezTo>
                  <a:cubicBezTo>
                    <a:pt x="18161" y="65659"/>
                    <a:pt x="13843" y="54229"/>
                    <a:pt x="9779" y="44831"/>
                  </a:cubicBezTo>
                  <a:cubicBezTo>
                    <a:pt x="8128" y="41021"/>
                    <a:pt x="7366" y="37211"/>
                    <a:pt x="7366" y="33401"/>
                  </a:cubicBezTo>
                  <a:cubicBezTo>
                    <a:pt x="7366" y="26543"/>
                    <a:pt x="9906" y="19812"/>
                    <a:pt x="14351" y="14986"/>
                  </a:cubicBezTo>
                  <a:cubicBezTo>
                    <a:pt x="18415" y="10414"/>
                    <a:pt x="23876" y="7366"/>
                    <a:pt x="30226" y="6604"/>
                  </a:cubicBezTo>
                  <a:cubicBezTo>
                    <a:pt x="28702" y="4318"/>
                    <a:pt x="27178" y="2159"/>
                    <a:pt x="25654" y="0"/>
                  </a:cubicBezTo>
                  <a:close/>
                </a:path>
              </a:pathLst>
            </a:custGeom>
            <a:blipFill>
              <a:blip r:embed="rId41"/>
              <a:stretch>
                <a:fillRect l="-1938" t="-1335" r="-1275" b="-912"/>
              </a:stretch>
            </a:blipFill>
          </p:spPr>
        </p:sp>
      </p:grpSp>
      <p:grpSp>
        <p:nvGrpSpPr>
          <p:cNvPr name="Group 116" id="116"/>
          <p:cNvGrpSpPr>
            <a:grpSpLocks noChangeAspect="true"/>
          </p:cNvGrpSpPr>
          <p:nvPr/>
        </p:nvGrpSpPr>
        <p:grpSpPr>
          <a:xfrm rot="0">
            <a:off x="859241" y="5396265"/>
            <a:ext cx="1389174" cy="881453"/>
            <a:chOff x="0" y="0"/>
            <a:chExt cx="1852232" cy="1175271"/>
          </a:xfrm>
        </p:grpSpPr>
        <p:sp>
          <p:nvSpPr>
            <p:cNvPr name="Freeform 117" id="117"/>
            <p:cNvSpPr/>
            <p:nvPr/>
          </p:nvSpPr>
          <p:spPr>
            <a:xfrm flipH="false" flipV="false" rot="0">
              <a:off x="0" y="0"/>
              <a:ext cx="1852168" cy="1175258"/>
            </a:xfrm>
            <a:custGeom>
              <a:avLst/>
              <a:gdLst/>
              <a:ahLst/>
              <a:cxnLst/>
              <a:rect r="r" b="b" t="t" l="l"/>
              <a:pathLst>
                <a:path h="1175258" w="1852168">
                  <a:moveTo>
                    <a:pt x="1743202" y="0"/>
                  </a:moveTo>
                  <a:cubicBezTo>
                    <a:pt x="1709293" y="15240"/>
                    <a:pt x="1647825" y="38989"/>
                    <a:pt x="1594866" y="38989"/>
                  </a:cubicBezTo>
                  <a:cubicBezTo>
                    <a:pt x="1542034" y="38989"/>
                    <a:pt x="1471676" y="23241"/>
                    <a:pt x="1431798" y="13081"/>
                  </a:cubicBezTo>
                  <a:cubicBezTo>
                    <a:pt x="1430020" y="29464"/>
                    <a:pt x="1424559" y="49657"/>
                    <a:pt x="1414399" y="70358"/>
                  </a:cubicBezTo>
                  <a:cubicBezTo>
                    <a:pt x="1401699" y="96393"/>
                    <a:pt x="1381633" y="123063"/>
                    <a:pt x="1352042" y="142875"/>
                  </a:cubicBezTo>
                  <a:cubicBezTo>
                    <a:pt x="1329817" y="157607"/>
                    <a:pt x="1279144" y="183134"/>
                    <a:pt x="1221994" y="210185"/>
                  </a:cubicBezTo>
                  <a:cubicBezTo>
                    <a:pt x="1164844" y="237236"/>
                    <a:pt x="1101852" y="265684"/>
                    <a:pt x="1056259" y="285623"/>
                  </a:cubicBezTo>
                  <a:cubicBezTo>
                    <a:pt x="1025779" y="298958"/>
                    <a:pt x="1003427" y="308356"/>
                    <a:pt x="995172" y="311277"/>
                  </a:cubicBezTo>
                  <a:cubicBezTo>
                    <a:pt x="991489" y="312547"/>
                    <a:pt x="987044" y="313182"/>
                    <a:pt x="981202" y="313944"/>
                  </a:cubicBezTo>
                  <a:cubicBezTo>
                    <a:pt x="975360" y="314706"/>
                    <a:pt x="968375" y="315087"/>
                    <a:pt x="960247" y="315468"/>
                  </a:cubicBezTo>
                  <a:cubicBezTo>
                    <a:pt x="944118" y="316230"/>
                    <a:pt x="923798" y="316484"/>
                    <a:pt x="901573" y="316484"/>
                  </a:cubicBezTo>
                  <a:cubicBezTo>
                    <a:pt x="835152" y="316484"/>
                    <a:pt x="751713" y="313817"/>
                    <a:pt x="713994" y="312420"/>
                  </a:cubicBezTo>
                  <a:lnTo>
                    <a:pt x="713613" y="312420"/>
                  </a:lnTo>
                  <a:cubicBezTo>
                    <a:pt x="710438" y="312420"/>
                    <a:pt x="707517" y="313690"/>
                    <a:pt x="705231" y="316103"/>
                  </a:cubicBezTo>
                  <a:cubicBezTo>
                    <a:pt x="702945" y="318516"/>
                    <a:pt x="701548" y="321691"/>
                    <a:pt x="701548" y="325374"/>
                  </a:cubicBezTo>
                  <a:lnTo>
                    <a:pt x="701548" y="456692"/>
                  </a:lnTo>
                  <a:cubicBezTo>
                    <a:pt x="701548" y="475361"/>
                    <a:pt x="692277" y="492887"/>
                    <a:pt x="676783" y="502793"/>
                  </a:cubicBezTo>
                  <a:lnTo>
                    <a:pt x="27178" y="920242"/>
                  </a:lnTo>
                  <a:cubicBezTo>
                    <a:pt x="10033" y="931291"/>
                    <a:pt x="0" y="950849"/>
                    <a:pt x="0" y="971423"/>
                  </a:cubicBezTo>
                  <a:cubicBezTo>
                    <a:pt x="0" y="978281"/>
                    <a:pt x="1143" y="985139"/>
                    <a:pt x="3429" y="991870"/>
                  </a:cubicBezTo>
                  <a:lnTo>
                    <a:pt x="58293" y="1151255"/>
                  </a:lnTo>
                  <a:cubicBezTo>
                    <a:pt x="63500" y="1166241"/>
                    <a:pt x="76708" y="1175258"/>
                    <a:pt x="90551" y="1175258"/>
                  </a:cubicBezTo>
                  <a:cubicBezTo>
                    <a:pt x="94869" y="1175258"/>
                    <a:pt x="99187" y="1174369"/>
                    <a:pt x="103505" y="1172591"/>
                  </a:cubicBezTo>
                  <a:lnTo>
                    <a:pt x="1445641" y="593217"/>
                  </a:lnTo>
                  <a:cubicBezTo>
                    <a:pt x="1464056" y="585216"/>
                    <a:pt x="1478026" y="568325"/>
                    <a:pt x="1482598" y="547497"/>
                  </a:cubicBezTo>
                  <a:lnTo>
                    <a:pt x="1487551" y="525272"/>
                  </a:lnTo>
                  <a:cubicBezTo>
                    <a:pt x="1492631" y="502666"/>
                    <a:pt x="1511808" y="486283"/>
                    <a:pt x="1534414" y="486029"/>
                  </a:cubicBezTo>
                  <a:lnTo>
                    <a:pt x="1731899" y="483489"/>
                  </a:lnTo>
                  <a:cubicBezTo>
                    <a:pt x="1766316" y="482981"/>
                    <a:pt x="1796161" y="467995"/>
                    <a:pt x="1817751" y="444500"/>
                  </a:cubicBezTo>
                  <a:cubicBezTo>
                    <a:pt x="1839341" y="421005"/>
                    <a:pt x="1852168" y="389128"/>
                    <a:pt x="1852168" y="355473"/>
                  </a:cubicBezTo>
                  <a:cubicBezTo>
                    <a:pt x="1852168" y="340995"/>
                    <a:pt x="1849755" y="326136"/>
                    <a:pt x="1844675" y="311277"/>
                  </a:cubicBezTo>
                  <a:lnTo>
                    <a:pt x="1842262" y="304165"/>
                  </a:lnTo>
                  <a:cubicBezTo>
                    <a:pt x="1831594" y="418592"/>
                    <a:pt x="1840611" y="459867"/>
                    <a:pt x="1596898" y="459994"/>
                  </a:cubicBezTo>
                  <a:cubicBezTo>
                    <a:pt x="1576070" y="459994"/>
                    <a:pt x="1553591" y="459740"/>
                    <a:pt x="1528953" y="459105"/>
                  </a:cubicBezTo>
                  <a:cubicBezTo>
                    <a:pt x="1470914" y="464312"/>
                    <a:pt x="1426464" y="492506"/>
                    <a:pt x="1415796" y="497078"/>
                  </a:cubicBezTo>
                  <a:lnTo>
                    <a:pt x="123698" y="1046480"/>
                  </a:lnTo>
                  <a:cubicBezTo>
                    <a:pt x="117221" y="1049274"/>
                    <a:pt x="110363" y="1050544"/>
                    <a:pt x="103759" y="1050544"/>
                  </a:cubicBezTo>
                  <a:cubicBezTo>
                    <a:pt x="82296" y="1050544"/>
                    <a:pt x="62103" y="1036828"/>
                    <a:pt x="54102" y="1014476"/>
                  </a:cubicBezTo>
                  <a:lnTo>
                    <a:pt x="50419" y="1004189"/>
                  </a:lnTo>
                  <a:cubicBezTo>
                    <a:pt x="48133" y="997712"/>
                    <a:pt x="46990" y="991108"/>
                    <a:pt x="46990" y="984504"/>
                  </a:cubicBezTo>
                  <a:cubicBezTo>
                    <a:pt x="46990" y="965962"/>
                    <a:pt x="55880" y="948055"/>
                    <a:pt x="71501" y="937514"/>
                  </a:cubicBezTo>
                  <a:cubicBezTo>
                    <a:pt x="220218" y="837692"/>
                    <a:pt x="474853" y="668909"/>
                    <a:pt x="545465" y="634492"/>
                  </a:cubicBezTo>
                  <a:cubicBezTo>
                    <a:pt x="647065" y="584962"/>
                    <a:pt x="1209548" y="257048"/>
                    <a:pt x="1293114" y="211328"/>
                  </a:cubicBezTo>
                  <a:cubicBezTo>
                    <a:pt x="1364107" y="172466"/>
                    <a:pt x="1663827" y="66802"/>
                    <a:pt x="1751965" y="36068"/>
                  </a:cubicBezTo>
                  <a:cubicBezTo>
                    <a:pt x="1748790" y="24130"/>
                    <a:pt x="1745996" y="12192"/>
                    <a:pt x="1743329" y="254"/>
                  </a:cubicBezTo>
                  <a:close/>
                </a:path>
              </a:pathLst>
            </a:custGeom>
            <a:blipFill>
              <a:blip r:embed="rId42"/>
              <a:stretch>
                <a:fillRect l="-254" t="-475" r="-306" b="-458"/>
              </a:stretch>
            </a:blipFill>
          </p:spPr>
        </p:sp>
      </p:grpSp>
      <p:grpSp>
        <p:nvGrpSpPr>
          <p:cNvPr name="Group 118" id="118"/>
          <p:cNvGrpSpPr>
            <a:grpSpLocks noChangeAspect="true"/>
          </p:cNvGrpSpPr>
          <p:nvPr/>
        </p:nvGrpSpPr>
        <p:grpSpPr>
          <a:xfrm rot="0">
            <a:off x="853659" y="5394208"/>
            <a:ext cx="1400366" cy="889092"/>
            <a:chOff x="0" y="0"/>
            <a:chExt cx="1867154" cy="1185456"/>
          </a:xfrm>
        </p:grpSpPr>
        <p:sp>
          <p:nvSpPr>
            <p:cNvPr name="Freeform 119" id="119"/>
            <p:cNvSpPr/>
            <p:nvPr/>
          </p:nvSpPr>
          <p:spPr>
            <a:xfrm flipH="false" flipV="false" rot="0">
              <a:off x="0" y="0"/>
              <a:ext cx="1867154" cy="1185418"/>
            </a:xfrm>
            <a:custGeom>
              <a:avLst/>
              <a:gdLst/>
              <a:ahLst/>
              <a:cxnLst/>
              <a:rect r="r" b="b" t="t" l="l"/>
              <a:pathLst>
                <a:path h="1185418" w="1867154">
                  <a:moveTo>
                    <a:pt x="1757807" y="0"/>
                  </a:moveTo>
                  <a:cubicBezTo>
                    <a:pt x="1755648" y="762"/>
                    <a:pt x="1753616" y="1524"/>
                    <a:pt x="1751584" y="2413"/>
                  </a:cubicBezTo>
                  <a:lnTo>
                    <a:pt x="1750949" y="2667"/>
                  </a:lnTo>
                  <a:cubicBezTo>
                    <a:pt x="1750949" y="2667"/>
                    <a:pt x="1750822" y="2667"/>
                    <a:pt x="1750822" y="2794"/>
                  </a:cubicBezTo>
                  <a:cubicBezTo>
                    <a:pt x="1753489" y="14732"/>
                    <a:pt x="1756283" y="26670"/>
                    <a:pt x="1759458" y="38608"/>
                  </a:cubicBezTo>
                  <a:cubicBezTo>
                    <a:pt x="1761998" y="37719"/>
                    <a:pt x="1764411" y="36957"/>
                    <a:pt x="1766570" y="36195"/>
                  </a:cubicBezTo>
                  <a:lnTo>
                    <a:pt x="1766316" y="35179"/>
                  </a:lnTo>
                  <a:lnTo>
                    <a:pt x="1766316" y="35179"/>
                  </a:lnTo>
                  <a:cubicBezTo>
                    <a:pt x="1764030" y="26416"/>
                    <a:pt x="1761871" y="17526"/>
                    <a:pt x="1759839" y="8636"/>
                  </a:cubicBezTo>
                  <a:cubicBezTo>
                    <a:pt x="1759204" y="5715"/>
                    <a:pt x="1758442" y="2921"/>
                    <a:pt x="1757934" y="127"/>
                  </a:cubicBezTo>
                  <a:close/>
                  <a:moveTo>
                    <a:pt x="1431925" y="13970"/>
                  </a:moveTo>
                  <a:cubicBezTo>
                    <a:pt x="1431671" y="16129"/>
                    <a:pt x="1431417" y="18288"/>
                    <a:pt x="1431036" y="20701"/>
                  </a:cubicBezTo>
                  <a:lnTo>
                    <a:pt x="1431036" y="20828"/>
                  </a:lnTo>
                  <a:lnTo>
                    <a:pt x="1431036" y="20828"/>
                  </a:lnTo>
                  <a:cubicBezTo>
                    <a:pt x="1430655" y="23622"/>
                    <a:pt x="1430147" y="26416"/>
                    <a:pt x="1429385" y="29337"/>
                  </a:cubicBezTo>
                  <a:lnTo>
                    <a:pt x="1429258" y="29972"/>
                  </a:lnTo>
                  <a:cubicBezTo>
                    <a:pt x="1428623" y="32639"/>
                    <a:pt x="1427988" y="35560"/>
                    <a:pt x="1427099" y="38481"/>
                  </a:cubicBezTo>
                  <a:lnTo>
                    <a:pt x="1426845" y="39497"/>
                  </a:lnTo>
                  <a:cubicBezTo>
                    <a:pt x="1425956" y="42418"/>
                    <a:pt x="1425067" y="45339"/>
                    <a:pt x="1424051" y="48260"/>
                  </a:cubicBezTo>
                  <a:lnTo>
                    <a:pt x="1423670" y="49149"/>
                  </a:lnTo>
                  <a:cubicBezTo>
                    <a:pt x="1422527" y="52451"/>
                    <a:pt x="1421257" y="55753"/>
                    <a:pt x="1419860" y="59055"/>
                  </a:cubicBezTo>
                  <a:lnTo>
                    <a:pt x="1419606" y="59563"/>
                  </a:lnTo>
                  <a:cubicBezTo>
                    <a:pt x="1418844" y="61341"/>
                    <a:pt x="1417955" y="63246"/>
                    <a:pt x="1417193" y="65024"/>
                  </a:cubicBezTo>
                  <a:lnTo>
                    <a:pt x="1417193" y="65024"/>
                  </a:lnTo>
                  <a:lnTo>
                    <a:pt x="1415542" y="68834"/>
                  </a:lnTo>
                  <a:cubicBezTo>
                    <a:pt x="1414145" y="71755"/>
                    <a:pt x="1412621" y="74803"/>
                    <a:pt x="1410970" y="77724"/>
                  </a:cubicBezTo>
                  <a:lnTo>
                    <a:pt x="1410843" y="77851"/>
                  </a:lnTo>
                  <a:cubicBezTo>
                    <a:pt x="1409827" y="79629"/>
                    <a:pt x="1408811" y="81407"/>
                    <a:pt x="1407795" y="83058"/>
                  </a:cubicBezTo>
                  <a:lnTo>
                    <a:pt x="1405509" y="86868"/>
                  </a:lnTo>
                  <a:lnTo>
                    <a:pt x="1405509" y="86868"/>
                  </a:lnTo>
                  <a:cubicBezTo>
                    <a:pt x="1400302" y="95123"/>
                    <a:pt x="1394206" y="103378"/>
                    <a:pt x="1387348" y="111252"/>
                  </a:cubicBezTo>
                  <a:lnTo>
                    <a:pt x="1385570" y="113284"/>
                  </a:lnTo>
                  <a:lnTo>
                    <a:pt x="1385570" y="113284"/>
                  </a:lnTo>
                  <a:lnTo>
                    <a:pt x="1382395" y="116713"/>
                  </a:lnTo>
                  <a:cubicBezTo>
                    <a:pt x="1380744" y="118364"/>
                    <a:pt x="1379093" y="120015"/>
                    <a:pt x="1377315" y="121666"/>
                  </a:cubicBezTo>
                  <a:lnTo>
                    <a:pt x="1374013" y="124714"/>
                  </a:lnTo>
                  <a:cubicBezTo>
                    <a:pt x="1372108" y="126492"/>
                    <a:pt x="1369949" y="128143"/>
                    <a:pt x="1367917" y="129794"/>
                  </a:cubicBezTo>
                  <a:lnTo>
                    <a:pt x="1367917" y="129794"/>
                  </a:lnTo>
                  <a:cubicBezTo>
                    <a:pt x="1363853" y="133096"/>
                    <a:pt x="1359662" y="136271"/>
                    <a:pt x="1355090" y="139319"/>
                  </a:cubicBezTo>
                  <a:cubicBezTo>
                    <a:pt x="1298448" y="177165"/>
                    <a:pt x="1030859" y="296164"/>
                    <a:pt x="999871" y="306959"/>
                  </a:cubicBezTo>
                  <a:cubicBezTo>
                    <a:pt x="989584" y="310515"/>
                    <a:pt x="953008" y="311785"/>
                    <a:pt x="908685" y="311785"/>
                  </a:cubicBezTo>
                  <a:cubicBezTo>
                    <a:pt x="842391" y="311785"/>
                    <a:pt x="759079" y="309118"/>
                    <a:pt x="721360" y="307721"/>
                  </a:cubicBezTo>
                  <a:cubicBezTo>
                    <a:pt x="721106" y="307721"/>
                    <a:pt x="720852" y="307721"/>
                    <a:pt x="720725" y="307721"/>
                  </a:cubicBezTo>
                  <a:cubicBezTo>
                    <a:pt x="710057" y="307721"/>
                    <a:pt x="701294" y="316865"/>
                    <a:pt x="701294" y="328168"/>
                  </a:cubicBezTo>
                  <a:lnTo>
                    <a:pt x="701294" y="459486"/>
                  </a:lnTo>
                  <a:cubicBezTo>
                    <a:pt x="701294" y="475742"/>
                    <a:pt x="693293" y="490855"/>
                    <a:pt x="680085" y="499364"/>
                  </a:cubicBezTo>
                  <a:lnTo>
                    <a:pt x="30607" y="916686"/>
                  </a:lnTo>
                  <a:cubicBezTo>
                    <a:pt x="11176" y="929259"/>
                    <a:pt x="0" y="951230"/>
                    <a:pt x="0" y="974090"/>
                  </a:cubicBezTo>
                  <a:cubicBezTo>
                    <a:pt x="0" y="981710"/>
                    <a:pt x="1270" y="989457"/>
                    <a:pt x="3810" y="996950"/>
                  </a:cubicBezTo>
                  <a:lnTo>
                    <a:pt x="58674" y="1156462"/>
                  </a:lnTo>
                  <a:cubicBezTo>
                    <a:pt x="64897" y="1174369"/>
                    <a:pt x="80899" y="1185418"/>
                    <a:pt x="97917" y="1185418"/>
                  </a:cubicBezTo>
                  <a:cubicBezTo>
                    <a:pt x="103251" y="1185418"/>
                    <a:pt x="108585" y="1184402"/>
                    <a:pt x="113792" y="1182116"/>
                  </a:cubicBezTo>
                  <a:lnTo>
                    <a:pt x="1456055" y="602742"/>
                  </a:lnTo>
                  <a:cubicBezTo>
                    <a:pt x="1476883" y="593725"/>
                    <a:pt x="1492250" y="574802"/>
                    <a:pt x="1497330" y="551815"/>
                  </a:cubicBezTo>
                  <a:lnTo>
                    <a:pt x="1502283" y="529463"/>
                  </a:lnTo>
                  <a:cubicBezTo>
                    <a:pt x="1506601" y="510032"/>
                    <a:pt x="1522984" y="496189"/>
                    <a:pt x="1542034" y="495935"/>
                  </a:cubicBezTo>
                  <a:lnTo>
                    <a:pt x="1739519" y="493268"/>
                  </a:lnTo>
                  <a:cubicBezTo>
                    <a:pt x="1812671" y="492379"/>
                    <a:pt x="1867154" y="429006"/>
                    <a:pt x="1867154" y="357759"/>
                  </a:cubicBezTo>
                  <a:cubicBezTo>
                    <a:pt x="1867154" y="342392"/>
                    <a:pt x="1864614" y="326771"/>
                    <a:pt x="1859280" y="311277"/>
                  </a:cubicBezTo>
                  <a:lnTo>
                    <a:pt x="1851533" y="289052"/>
                  </a:lnTo>
                  <a:cubicBezTo>
                    <a:pt x="1850898" y="295148"/>
                    <a:pt x="1850263" y="300990"/>
                    <a:pt x="1849755" y="306705"/>
                  </a:cubicBezTo>
                  <a:lnTo>
                    <a:pt x="1852168" y="313817"/>
                  </a:lnTo>
                  <a:cubicBezTo>
                    <a:pt x="1857248" y="328549"/>
                    <a:pt x="1859661" y="343408"/>
                    <a:pt x="1859661" y="358013"/>
                  </a:cubicBezTo>
                  <a:cubicBezTo>
                    <a:pt x="1859661" y="391795"/>
                    <a:pt x="1846834" y="423672"/>
                    <a:pt x="1825244" y="447040"/>
                  </a:cubicBezTo>
                  <a:cubicBezTo>
                    <a:pt x="1803654" y="470408"/>
                    <a:pt x="1773809" y="485521"/>
                    <a:pt x="1739392" y="486029"/>
                  </a:cubicBezTo>
                  <a:lnTo>
                    <a:pt x="1541907" y="488569"/>
                  </a:lnTo>
                  <a:cubicBezTo>
                    <a:pt x="1519301" y="488950"/>
                    <a:pt x="1500124" y="505333"/>
                    <a:pt x="1495044" y="527812"/>
                  </a:cubicBezTo>
                  <a:lnTo>
                    <a:pt x="1490091" y="550037"/>
                  </a:lnTo>
                  <a:cubicBezTo>
                    <a:pt x="1485392" y="570738"/>
                    <a:pt x="1471549" y="587756"/>
                    <a:pt x="1453134" y="595757"/>
                  </a:cubicBezTo>
                  <a:lnTo>
                    <a:pt x="110998" y="1175258"/>
                  </a:lnTo>
                  <a:cubicBezTo>
                    <a:pt x="106680" y="1177163"/>
                    <a:pt x="102362" y="1177925"/>
                    <a:pt x="98044" y="1177925"/>
                  </a:cubicBezTo>
                  <a:cubicBezTo>
                    <a:pt x="84201" y="1177925"/>
                    <a:pt x="70993" y="1168908"/>
                    <a:pt x="65786" y="1153922"/>
                  </a:cubicBezTo>
                  <a:lnTo>
                    <a:pt x="10922" y="994537"/>
                  </a:lnTo>
                  <a:cubicBezTo>
                    <a:pt x="8636" y="987806"/>
                    <a:pt x="7493" y="980948"/>
                    <a:pt x="7493" y="974090"/>
                  </a:cubicBezTo>
                  <a:cubicBezTo>
                    <a:pt x="7493" y="953516"/>
                    <a:pt x="17526" y="933958"/>
                    <a:pt x="34671" y="922909"/>
                  </a:cubicBezTo>
                  <a:lnTo>
                    <a:pt x="684276" y="505587"/>
                  </a:lnTo>
                  <a:cubicBezTo>
                    <a:pt x="699770" y="495681"/>
                    <a:pt x="708914" y="478155"/>
                    <a:pt x="709041" y="459486"/>
                  </a:cubicBezTo>
                  <a:lnTo>
                    <a:pt x="709041" y="328422"/>
                  </a:lnTo>
                  <a:cubicBezTo>
                    <a:pt x="709041" y="324739"/>
                    <a:pt x="710438" y="321437"/>
                    <a:pt x="712724" y="319151"/>
                  </a:cubicBezTo>
                  <a:cubicBezTo>
                    <a:pt x="715010" y="316865"/>
                    <a:pt x="717931" y="315468"/>
                    <a:pt x="721106" y="315468"/>
                  </a:cubicBezTo>
                  <a:lnTo>
                    <a:pt x="721487" y="315468"/>
                  </a:lnTo>
                  <a:cubicBezTo>
                    <a:pt x="759206" y="316865"/>
                    <a:pt x="842645" y="319532"/>
                    <a:pt x="909066" y="319532"/>
                  </a:cubicBezTo>
                  <a:cubicBezTo>
                    <a:pt x="931291" y="319532"/>
                    <a:pt x="951484" y="319278"/>
                    <a:pt x="967740" y="318516"/>
                  </a:cubicBezTo>
                  <a:cubicBezTo>
                    <a:pt x="975868" y="318135"/>
                    <a:pt x="982853" y="317627"/>
                    <a:pt x="988695" y="316992"/>
                  </a:cubicBezTo>
                  <a:cubicBezTo>
                    <a:pt x="994537" y="316357"/>
                    <a:pt x="998982" y="315595"/>
                    <a:pt x="1002665" y="314325"/>
                  </a:cubicBezTo>
                  <a:cubicBezTo>
                    <a:pt x="1010920" y="311404"/>
                    <a:pt x="1033272" y="302006"/>
                    <a:pt x="1063752" y="288671"/>
                  </a:cubicBezTo>
                  <a:cubicBezTo>
                    <a:pt x="1109345" y="268732"/>
                    <a:pt x="1172337" y="240284"/>
                    <a:pt x="1229487" y="213233"/>
                  </a:cubicBezTo>
                  <a:cubicBezTo>
                    <a:pt x="1286637" y="186182"/>
                    <a:pt x="1337437" y="160655"/>
                    <a:pt x="1359535" y="145923"/>
                  </a:cubicBezTo>
                  <a:cubicBezTo>
                    <a:pt x="1389126" y="126111"/>
                    <a:pt x="1409192" y="99314"/>
                    <a:pt x="1421892" y="73406"/>
                  </a:cubicBezTo>
                  <a:cubicBezTo>
                    <a:pt x="1432052" y="52578"/>
                    <a:pt x="1437513" y="32385"/>
                    <a:pt x="1439291" y="16129"/>
                  </a:cubicBezTo>
                  <a:cubicBezTo>
                    <a:pt x="1436751" y="15494"/>
                    <a:pt x="1434338" y="14859"/>
                    <a:pt x="1431925" y="14224"/>
                  </a:cubicBezTo>
                  <a:close/>
                </a:path>
              </a:pathLst>
            </a:custGeom>
            <a:blipFill>
              <a:blip r:embed="rId43"/>
              <a:stretch>
                <a:fillRect l="-246" t="-548" r="-293" b="-447"/>
              </a:stretch>
            </a:blipFill>
          </p:spPr>
        </p:sp>
      </p:grpSp>
      <p:sp>
        <p:nvSpPr>
          <p:cNvPr name="Freeform 120" id="120"/>
          <p:cNvSpPr/>
          <p:nvPr/>
        </p:nvSpPr>
        <p:spPr>
          <a:xfrm flipH="false" flipV="false" rot="0">
            <a:off x="2055390" y="5396265"/>
            <a:ext cx="111290" cy="29261"/>
          </a:xfrm>
          <a:custGeom>
            <a:avLst/>
            <a:gdLst/>
            <a:ahLst/>
            <a:cxnLst/>
            <a:rect r="r" b="b" t="t" l="l"/>
            <a:pathLst>
              <a:path h="29261" w="111290">
                <a:moveTo>
                  <a:pt x="0" y="0"/>
                </a:moveTo>
                <a:lnTo>
                  <a:pt x="111290" y="0"/>
                </a:lnTo>
                <a:lnTo>
                  <a:pt x="111290" y="29261"/>
                </a:lnTo>
                <a:lnTo>
                  <a:pt x="0" y="29261"/>
                </a:lnTo>
                <a:lnTo>
                  <a:pt x="0" y="0"/>
                </a:lnTo>
                <a:close/>
              </a:path>
            </a:pathLst>
          </a:custGeom>
          <a:blipFill>
            <a:blip r:embed="rId44"/>
            <a:stretch>
              <a:fillRect l="0" t="0" r="0" b="0"/>
            </a:stretch>
          </a:blipFill>
        </p:spPr>
      </p:sp>
      <p:grpSp>
        <p:nvGrpSpPr>
          <p:cNvPr name="Group 121" id="121"/>
          <p:cNvGrpSpPr>
            <a:grpSpLocks noChangeAspect="true"/>
          </p:cNvGrpSpPr>
          <p:nvPr/>
        </p:nvGrpSpPr>
        <p:grpSpPr>
          <a:xfrm rot="0">
            <a:off x="1858937" y="5336829"/>
            <a:ext cx="264738" cy="156143"/>
            <a:chOff x="0" y="0"/>
            <a:chExt cx="264744" cy="156146"/>
          </a:xfrm>
        </p:grpSpPr>
        <p:sp>
          <p:nvSpPr>
            <p:cNvPr name="Freeform 122" id="122"/>
            <p:cNvSpPr/>
            <p:nvPr/>
          </p:nvSpPr>
          <p:spPr>
            <a:xfrm flipH="false" flipV="false" rot="0">
              <a:off x="67564" y="63500"/>
              <a:ext cx="133731" cy="29083"/>
            </a:xfrm>
            <a:custGeom>
              <a:avLst/>
              <a:gdLst/>
              <a:ahLst/>
              <a:cxnLst/>
              <a:rect r="r" b="b" t="t" l="l"/>
              <a:pathLst>
                <a:path h="29083" w="133731">
                  <a:moveTo>
                    <a:pt x="0" y="29083"/>
                  </a:moveTo>
                  <a:lnTo>
                    <a:pt x="133731" y="29083"/>
                  </a:lnTo>
                  <a:lnTo>
                    <a:pt x="133731" y="0"/>
                  </a:lnTo>
                  <a:lnTo>
                    <a:pt x="0" y="0"/>
                  </a:lnTo>
                  <a:lnTo>
                    <a:pt x="0" y="29083"/>
                  </a:lnTo>
                  <a:close/>
                </a:path>
              </a:pathLst>
            </a:custGeom>
            <a:solidFill>
              <a:srgbClr val="2F2F2F"/>
            </a:solidFill>
          </p:spPr>
        </p:sp>
        <p:sp>
          <p:nvSpPr>
            <p:cNvPr name="Freeform 123" id="123"/>
            <p:cNvSpPr/>
            <p:nvPr/>
          </p:nvSpPr>
          <p:spPr>
            <a:xfrm flipH="false" flipV="false" rot="0">
              <a:off x="63500" y="63500"/>
              <a:ext cx="13970" cy="9906"/>
            </a:xfrm>
            <a:custGeom>
              <a:avLst/>
              <a:gdLst/>
              <a:ahLst/>
              <a:cxnLst/>
              <a:rect r="r" b="b" t="t" l="l"/>
              <a:pathLst>
                <a:path h="9906" w="13970">
                  <a:moveTo>
                    <a:pt x="0" y="9906"/>
                  </a:moveTo>
                  <a:lnTo>
                    <a:pt x="13970" y="9906"/>
                  </a:lnTo>
                  <a:lnTo>
                    <a:pt x="13970" y="0"/>
                  </a:lnTo>
                  <a:lnTo>
                    <a:pt x="0" y="0"/>
                  </a:lnTo>
                  <a:lnTo>
                    <a:pt x="0" y="9906"/>
                  </a:lnTo>
                  <a:close/>
                </a:path>
              </a:pathLst>
            </a:custGeom>
            <a:solidFill>
              <a:srgbClr val="39393B"/>
            </a:solidFill>
          </p:spPr>
        </p:sp>
      </p:grpSp>
      <p:sp>
        <p:nvSpPr>
          <p:cNvPr name="Freeform 124" id="124"/>
          <p:cNvSpPr/>
          <p:nvPr/>
        </p:nvSpPr>
        <p:spPr>
          <a:xfrm flipH="false" flipV="false" rot="0">
            <a:off x="2069525" y="5601014"/>
            <a:ext cx="112967" cy="104899"/>
          </a:xfrm>
          <a:custGeom>
            <a:avLst/>
            <a:gdLst/>
            <a:ahLst/>
            <a:cxnLst/>
            <a:rect r="r" b="b" t="t" l="l"/>
            <a:pathLst>
              <a:path h="104899" w="112967">
                <a:moveTo>
                  <a:pt x="0" y="0"/>
                </a:moveTo>
                <a:lnTo>
                  <a:pt x="112967" y="0"/>
                </a:lnTo>
                <a:lnTo>
                  <a:pt x="112967" y="104899"/>
                </a:lnTo>
                <a:lnTo>
                  <a:pt x="0" y="104899"/>
                </a:lnTo>
                <a:lnTo>
                  <a:pt x="0" y="0"/>
                </a:lnTo>
                <a:close/>
              </a:path>
            </a:pathLst>
          </a:custGeom>
          <a:blipFill>
            <a:blip r:embed="rId45"/>
            <a:stretch>
              <a:fillRect l="0" t="0" r="0" b="0"/>
            </a:stretch>
          </a:blipFill>
        </p:spPr>
      </p:sp>
      <p:grpSp>
        <p:nvGrpSpPr>
          <p:cNvPr name="Group 125" id="125"/>
          <p:cNvGrpSpPr>
            <a:grpSpLocks noChangeAspect="true"/>
          </p:cNvGrpSpPr>
          <p:nvPr/>
        </p:nvGrpSpPr>
        <p:grpSpPr>
          <a:xfrm rot="0">
            <a:off x="2084975" y="5615378"/>
            <a:ext cx="82039" cy="76162"/>
            <a:chOff x="0" y="0"/>
            <a:chExt cx="82042" cy="76162"/>
          </a:xfrm>
        </p:grpSpPr>
        <p:sp>
          <p:nvSpPr>
            <p:cNvPr name="Freeform 126" id="126"/>
            <p:cNvSpPr/>
            <p:nvPr/>
          </p:nvSpPr>
          <p:spPr>
            <a:xfrm flipH="false" flipV="false" rot="0">
              <a:off x="0" y="0"/>
              <a:ext cx="82042" cy="76200"/>
            </a:xfrm>
            <a:custGeom>
              <a:avLst/>
              <a:gdLst/>
              <a:ahLst/>
              <a:cxnLst/>
              <a:rect r="r" b="b" t="t" l="l"/>
              <a:pathLst>
                <a:path h="76200" w="82042">
                  <a:moveTo>
                    <a:pt x="82042" y="38100"/>
                  </a:moveTo>
                  <a:cubicBezTo>
                    <a:pt x="82042" y="59182"/>
                    <a:pt x="63627" y="76200"/>
                    <a:pt x="41021" y="76200"/>
                  </a:cubicBezTo>
                  <a:cubicBezTo>
                    <a:pt x="18415" y="76200"/>
                    <a:pt x="0" y="59055"/>
                    <a:pt x="0" y="38100"/>
                  </a:cubicBezTo>
                  <a:cubicBezTo>
                    <a:pt x="0" y="17145"/>
                    <a:pt x="18415" y="0"/>
                    <a:pt x="41021" y="0"/>
                  </a:cubicBezTo>
                  <a:cubicBezTo>
                    <a:pt x="63627" y="0"/>
                    <a:pt x="82042" y="17018"/>
                    <a:pt x="82042" y="38100"/>
                  </a:cubicBezTo>
                </a:path>
              </a:pathLst>
            </a:custGeom>
            <a:solidFill>
              <a:srgbClr val="808285"/>
            </a:solidFill>
          </p:spPr>
        </p:sp>
      </p:grpSp>
      <p:sp>
        <p:nvSpPr>
          <p:cNvPr name="Freeform 127" id="127"/>
          <p:cNvSpPr/>
          <p:nvPr/>
        </p:nvSpPr>
        <p:spPr>
          <a:xfrm flipH="false" flipV="false" rot="0">
            <a:off x="2000479" y="5268039"/>
            <a:ext cx="112976" cy="104889"/>
          </a:xfrm>
          <a:custGeom>
            <a:avLst/>
            <a:gdLst/>
            <a:ahLst/>
            <a:cxnLst/>
            <a:rect r="r" b="b" t="t" l="l"/>
            <a:pathLst>
              <a:path h="104889" w="112976">
                <a:moveTo>
                  <a:pt x="0" y="0"/>
                </a:moveTo>
                <a:lnTo>
                  <a:pt x="112976" y="0"/>
                </a:lnTo>
                <a:lnTo>
                  <a:pt x="112976" y="104890"/>
                </a:lnTo>
                <a:lnTo>
                  <a:pt x="0" y="104890"/>
                </a:lnTo>
                <a:lnTo>
                  <a:pt x="0" y="0"/>
                </a:lnTo>
                <a:close/>
              </a:path>
            </a:pathLst>
          </a:custGeom>
          <a:blipFill>
            <a:blip r:embed="rId46"/>
            <a:stretch>
              <a:fillRect l="0" t="0" r="0" b="0"/>
            </a:stretch>
          </a:blipFill>
        </p:spPr>
      </p:sp>
      <p:grpSp>
        <p:nvGrpSpPr>
          <p:cNvPr name="Group 128" id="128"/>
          <p:cNvGrpSpPr>
            <a:grpSpLocks noChangeAspect="true"/>
          </p:cNvGrpSpPr>
          <p:nvPr/>
        </p:nvGrpSpPr>
        <p:grpSpPr>
          <a:xfrm rot="0">
            <a:off x="2015938" y="5282403"/>
            <a:ext cx="82058" cy="76162"/>
            <a:chOff x="0" y="0"/>
            <a:chExt cx="82055" cy="76162"/>
          </a:xfrm>
        </p:grpSpPr>
        <p:sp>
          <p:nvSpPr>
            <p:cNvPr name="Freeform 129" id="129"/>
            <p:cNvSpPr/>
            <p:nvPr/>
          </p:nvSpPr>
          <p:spPr>
            <a:xfrm flipH="false" flipV="false" rot="0">
              <a:off x="0" y="0"/>
              <a:ext cx="82042" cy="76200"/>
            </a:xfrm>
            <a:custGeom>
              <a:avLst/>
              <a:gdLst/>
              <a:ahLst/>
              <a:cxnLst/>
              <a:rect r="r" b="b" t="t" l="l"/>
              <a:pathLst>
                <a:path h="76200" w="82042">
                  <a:moveTo>
                    <a:pt x="82042" y="38100"/>
                  </a:moveTo>
                  <a:cubicBezTo>
                    <a:pt x="82042" y="59182"/>
                    <a:pt x="63627" y="76200"/>
                    <a:pt x="41021" y="76200"/>
                  </a:cubicBezTo>
                  <a:cubicBezTo>
                    <a:pt x="18415" y="76200"/>
                    <a:pt x="0" y="59055"/>
                    <a:pt x="0" y="38100"/>
                  </a:cubicBezTo>
                  <a:cubicBezTo>
                    <a:pt x="0" y="17145"/>
                    <a:pt x="18415" y="0"/>
                    <a:pt x="41021" y="0"/>
                  </a:cubicBezTo>
                  <a:cubicBezTo>
                    <a:pt x="63627" y="0"/>
                    <a:pt x="82042" y="17018"/>
                    <a:pt x="82042" y="38100"/>
                  </a:cubicBezTo>
                </a:path>
              </a:pathLst>
            </a:custGeom>
            <a:solidFill>
              <a:srgbClr val="808285"/>
            </a:solidFill>
          </p:spPr>
        </p:sp>
      </p:grpSp>
      <p:sp>
        <p:nvSpPr>
          <p:cNvPr name="Freeform 130" id="130"/>
          <p:cNvSpPr/>
          <p:nvPr/>
        </p:nvSpPr>
        <p:spPr>
          <a:xfrm flipH="false" flipV="false" rot="0">
            <a:off x="2616203" y="5727697"/>
            <a:ext cx="698497" cy="774697"/>
          </a:xfrm>
          <a:custGeom>
            <a:avLst/>
            <a:gdLst/>
            <a:ahLst/>
            <a:cxnLst/>
            <a:rect r="r" b="b" t="t" l="l"/>
            <a:pathLst>
              <a:path h="774697" w="698497">
                <a:moveTo>
                  <a:pt x="0" y="0"/>
                </a:moveTo>
                <a:lnTo>
                  <a:pt x="698497" y="0"/>
                </a:lnTo>
                <a:lnTo>
                  <a:pt x="698497" y="774697"/>
                </a:lnTo>
                <a:lnTo>
                  <a:pt x="0" y="774697"/>
                </a:lnTo>
                <a:lnTo>
                  <a:pt x="0" y="0"/>
                </a:lnTo>
                <a:close/>
              </a:path>
            </a:pathLst>
          </a:custGeom>
          <a:blipFill>
            <a:blip r:embed="rId47"/>
            <a:stretch>
              <a:fillRect l="0" t="0" r="0" b="0"/>
            </a:stretch>
          </a:blipFill>
        </p:spPr>
      </p:sp>
      <p:grpSp>
        <p:nvGrpSpPr>
          <p:cNvPr name="Group 131" id="131"/>
          <p:cNvGrpSpPr>
            <a:grpSpLocks noChangeAspect="true"/>
          </p:cNvGrpSpPr>
          <p:nvPr/>
        </p:nvGrpSpPr>
        <p:grpSpPr>
          <a:xfrm rot="0">
            <a:off x="2776995" y="5810450"/>
            <a:ext cx="361807" cy="614067"/>
            <a:chOff x="0" y="0"/>
            <a:chExt cx="482410" cy="818756"/>
          </a:xfrm>
        </p:grpSpPr>
        <p:sp>
          <p:nvSpPr>
            <p:cNvPr name="Freeform 132" id="132"/>
            <p:cNvSpPr/>
            <p:nvPr/>
          </p:nvSpPr>
          <p:spPr>
            <a:xfrm flipH="false" flipV="false" rot="0">
              <a:off x="0" y="0"/>
              <a:ext cx="485140" cy="818769"/>
            </a:xfrm>
            <a:custGeom>
              <a:avLst/>
              <a:gdLst/>
              <a:ahLst/>
              <a:cxnLst/>
              <a:rect r="r" b="b" t="t" l="l"/>
              <a:pathLst>
                <a:path h="818769" w="485140">
                  <a:moveTo>
                    <a:pt x="387731" y="608584"/>
                  </a:moveTo>
                  <a:cubicBezTo>
                    <a:pt x="399796" y="608584"/>
                    <a:pt x="410591" y="616712"/>
                    <a:pt x="414401" y="628777"/>
                  </a:cubicBezTo>
                  <a:lnTo>
                    <a:pt x="431546" y="682752"/>
                  </a:lnTo>
                  <a:cubicBezTo>
                    <a:pt x="439039" y="706374"/>
                    <a:pt x="435610" y="732663"/>
                    <a:pt x="421386" y="752475"/>
                  </a:cubicBezTo>
                  <a:cubicBezTo>
                    <a:pt x="421386" y="752475"/>
                    <a:pt x="421386" y="752475"/>
                    <a:pt x="421386" y="752475"/>
                  </a:cubicBezTo>
                  <a:cubicBezTo>
                    <a:pt x="421386" y="752475"/>
                    <a:pt x="421259" y="752602"/>
                    <a:pt x="421259" y="752602"/>
                  </a:cubicBezTo>
                  <a:cubicBezTo>
                    <a:pt x="421259" y="752602"/>
                    <a:pt x="421132" y="752729"/>
                    <a:pt x="421132" y="752729"/>
                  </a:cubicBezTo>
                  <a:cubicBezTo>
                    <a:pt x="421132" y="752729"/>
                    <a:pt x="421132" y="752729"/>
                    <a:pt x="421132" y="752729"/>
                  </a:cubicBezTo>
                  <a:cubicBezTo>
                    <a:pt x="421132" y="752729"/>
                    <a:pt x="421005" y="752856"/>
                    <a:pt x="421005" y="752856"/>
                  </a:cubicBezTo>
                  <a:cubicBezTo>
                    <a:pt x="421005" y="752856"/>
                    <a:pt x="421005" y="752856"/>
                    <a:pt x="421005" y="752856"/>
                  </a:cubicBezTo>
                  <a:cubicBezTo>
                    <a:pt x="421005" y="752856"/>
                    <a:pt x="420878" y="752983"/>
                    <a:pt x="420878" y="753110"/>
                  </a:cubicBezTo>
                  <a:lnTo>
                    <a:pt x="420878" y="753110"/>
                  </a:lnTo>
                  <a:cubicBezTo>
                    <a:pt x="420751" y="753237"/>
                    <a:pt x="420624" y="753364"/>
                    <a:pt x="420497" y="753491"/>
                  </a:cubicBezTo>
                  <a:cubicBezTo>
                    <a:pt x="420497" y="753491"/>
                    <a:pt x="420497" y="753491"/>
                    <a:pt x="420497" y="753491"/>
                  </a:cubicBezTo>
                  <a:cubicBezTo>
                    <a:pt x="420497" y="753491"/>
                    <a:pt x="420370" y="753618"/>
                    <a:pt x="420370" y="753745"/>
                  </a:cubicBezTo>
                  <a:cubicBezTo>
                    <a:pt x="405003" y="774192"/>
                    <a:pt x="377444" y="793496"/>
                    <a:pt x="328168" y="793496"/>
                  </a:cubicBezTo>
                  <a:cubicBezTo>
                    <a:pt x="271653" y="793496"/>
                    <a:pt x="239395" y="767207"/>
                    <a:pt x="221742" y="743204"/>
                  </a:cubicBezTo>
                  <a:cubicBezTo>
                    <a:pt x="221361" y="742569"/>
                    <a:pt x="220853" y="742061"/>
                    <a:pt x="220472" y="741426"/>
                  </a:cubicBezTo>
                  <a:cubicBezTo>
                    <a:pt x="220472" y="741426"/>
                    <a:pt x="220472" y="741426"/>
                    <a:pt x="220472" y="741426"/>
                  </a:cubicBezTo>
                  <a:cubicBezTo>
                    <a:pt x="220472" y="741426"/>
                    <a:pt x="220345" y="741299"/>
                    <a:pt x="220345" y="741299"/>
                  </a:cubicBezTo>
                  <a:cubicBezTo>
                    <a:pt x="207518" y="722757"/>
                    <a:pt x="203835" y="698881"/>
                    <a:pt x="209550" y="676656"/>
                  </a:cubicBezTo>
                  <a:lnTo>
                    <a:pt x="220980" y="632079"/>
                  </a:lnTo>
                  <a:cubicBezTo>
                    <a:pt x="224282" y="619379"/>
                    <a:pt x="235204" y="610362"/>
                    <a:pt x="247777" y="610235"/>
                  </a:cubicBezTo>
                  <a:lnTo>
                    <a:pt x="387477" y="608330"/>
                  </a:lnTo>
                  <a:close/>
                  <a:moveTo>
                    <a:pt x="0" y="0"/>
                  </a:moveTo>
                  <a:lnTo>
                    <a:pt x="50038" y="292608"/>
                  </a:lnTo>
                  <a:lnTo>
                    <a:pt x="75311" y="439547"/>
                  </a:lnTo>
                  <a:cubicBezTo>
                    <a:pt x="84201" y="487934"/>
                    <a:pt x="96520" y="535940"/>
                    <a:pt x="111887" y="582803"/>
                  </a:cubicBezTo>
                  <a:cubicBezTo>
                    <a:pt x="119507" y="606171"/>
                    <a:pt x="128016" y="629412"/>
                    <a:pt x="137287" y="652272"/>
                  </a:cubicBezTo>
                  <a:cubicBezTo>
                    <a:pt x="146685" y="674751"/>
                    <a:pt x="156210" y="698373"/>
                    <a:pt x="167640" y="718820"/>
                  </a:cubicBezTo>
                  <a:cubicBezTo>
                    <a:pt x="191389" y="759968"/>
                    <a:pt x="229489" y="792861"/>
                    <a:pt x="274320" y="808736"/>
                  </a:cubicBezTo>
                  <a:cubicBezTo>
                    <a:pt x="285496" y="812800"/>
                    <a:pt x="297053" y="815467"/>
                    <a:pt x="308737" y="817499"/>
                  </a:cubicBezTo>
                  <a:cubicBezTo>
                    <a:pt x="314452" y="818388"/>
                    <a:pt x="320294" y="818769"/>
                    <a:pt x="326136" y="818769"/>
                  </a:cubicBezTo>
                  <a:cubicBezTo>
                    <a:pt x="331851" y="818769"/>
                    <a:pt x="337566" y="818388"/>
                    <a:pt x="343281" y="817626"/>
                  </a:cubicBezTo>
                  <a:cubicBezTo>
                    <a:pt x="349758" y="816737"/>
                    <a:pt x="356362" y="815340"/>
                    <a:pt x="362712" y="813562"/>
                  </a:cubicBezTo>
                  <a:cubicBezTo>
                    <a:pt x="378714" y="808990"/>
                    <a:pt x="393954" y="801370"/>
                    <a:pt x="407289" y="791210"/>
                  </a:cubicBezTo>
                  <a:cubicBezTo>
                    <a:pt x="425958" y="777367"/>
                    <a:pt x="440436" y="758317"/>
                    <a:pt x="448183" y="736854"/>
                  </a:cubicBezTo>
                  <a:cubicBezTo>
                    <a:pt x="456057" y="713867"/>
                    <a:pt x="462407" y="690118"/>
                    <a:pt x="467487" y="666115"/>
                  </a:cubicBezTo>
                  <a:cubicBezTo>
                    <a:pt x="482219" y="595376"/>
                    <a:pt x="485140" y="522732"/>
                    <a:pt x="480822" y="450215"/>
                  </a:cubicBezTo>
                  <a:cubicBezTo>
                    <a:pt x="460375" y="404241"/>
                    <a:pt x="423545" y="362077"/>
                    <a:pt x="412623" y="320040"/>
                  </a:cubicBezTo>
                  <a:cubicBezTo>
                    <a:pt x="402971" y="282829"/>
                    <a:pt x="357251" y="155194"/>
                    <a:pt x="322961" y="48641"/>
                  </a:cubicBezTo>
                  <a:lnTo>
                    <a:pt x="167640" y="25273"/>
                  </a:lnTo>
                  <a:lnTo>
                    <a:pt x="0" y="0"/>
                  </a:lnTo>
                  <a:close/>
                </a:path>
              </a:pathLst>
            </a:custGeom>
            <a:blipFill>
              <a:blip r:embed="rId48"/>
              <a:stretch>
                <a:fillRect l="-1389" t="-974" r="-1979" b="-924"/>
              </a:stretch>
            </a:blipFill>
          </p:spPr>
        </p:sp>
      </p:grpSp>
      <p:sp>
        <p:nvSpPr>
          <p:cNvPr name="Freeform 133" id="133"/>
          <p:cNvSpPr/>
          <p:nvPr/>
        </p:nvSpPr>
        <p:spPr>
          <a:xfrm flipH="false" flipV="false" rot="0">
            <a:off x="3048876" y="6148197"/>
            <a:ext cx="90649" cy="272444"/>
          </a:xfrm>
          <a:custGeom>
            <a:avLst/>
            <a:gdLst/>
            <a:ahLst/>
            <a:cxnLst/>
            <a:rect r="r" b="b" t="t" l="l"/>
            <a:pathLst>
              <a:path h="272444" w="90649">
                <a:moveTo>
                  <a:pt x="0" y="0"/>
                </a:moveTo>
                <a:lnTo>
                  <a:pt x="90650" y="0"/>
                </a:lnTo>
                <a:lnTo>
                  <a:pt x="90650" y="272444"/>
                </a:lnTo>
                <a:lnTo>
                  <a:pt x="0" y="272444"/>
                </a:lnTo>
                <a:lnTo>
                  <a:pt x="0" y="0"/>
                </a:lnTo>
                <a:close/>
              </a:path>
            </a:pathLst>
          </a:custGeom>
          <a:blipFill>
            <a:blip r:embed="rId49"/>
            <a:stretch>
              <a:fillRect l="0" t="0" r="0" b="0"/>
            </a:stretch>
          </a:blipFill>
        </p:spPr>
      </p:sp>
      <p:grpSp>
        <p:nvGrpSpPr>
          <p:cNvPr name="Group 134" id="134"/>
          <p:cNvGrpSpPr>
            <a:grpSpLocks noChangeAspect="true"/>
          </p:cNvGrpSpPr>
          <p:nvPr/>
        </p:nvGrpSpPr>
        <p:grpSpPr>
          <a:xfrm rot="0">
            <a:off x="2770356" y="5809450"/>
            <a:ext cx="375704" cy="622211"/>
            <a:chOff x="0" y="0"/>
            <a:chExt cx="500939" cy="829615"/>
          </a:xfrm>
        </p:grpSpPr>
        <p:sp>
          <p:nvSpPr>
            <p:cNvPr name="Freeform 135" id="135"/>
            <p:cNvSpPr/>
            <p:nvPr/>
          </p:nvSpPr>
          <p:spPr>
            <a:xfrm flipH="false" flipV="false" rot="0">
              <a:off x="0" y="0"/>
              <a:ext cx="501142" cy="829564"/>
            </a:xfrm>
            <a:custGeom>
              <a:avLst/>
              <a:gdLst/>
              <a:ahLst/>
              <a:cxnLst/>
              <a:rect r="r" b="b" t="t" l="l"/>
              <a:pathLst>
                <a:path h="829564" w="501142">
                  <a:moveTo>
                    <a:pt x="0" y="0"/>
                  </a:moveTo>
                  <a:cubicBezTo>
                    <a:pt x="2540" y="16891"/>
                    <a:pt x="5334" y="33909"/>
                    <a:pt x="8509" y="50673"/>
                  </a:cubicBezTo>
                  <a:lnTo>
                    <a:pt x="75692" y="446278"/>
                  </a:lnTo>
                  <a:cubicBezTo>
                    <a:pt x="92456" y="536321"/>
                    <a:pt x="120269" y="623570"/>
                    <a:pt x="158242" y="706120"/>
                  </a:cubicBezTo>
                  <a:lnTo>
                    <a:pt x="158242" y="706120"/>
                  </a:lnTo>
                  <a:cubicBezTo>
                    <a:pt x="188341" y="771525"/>
                    <a:pt x="247142" y="817118"/>
                    <a:pt x="315468" y="828040"/>
                  </a:cubicBezTo>
                  <a:cubicBezTo>
                    <a:pt x="321945" y="829056"/>
                    <a:pt x="328676" y="829564"/>
                    <a:pt x="335280" y="829564"/>
                  </a:cubicBezTo>
                  <a:cubicBezTo>
                    <a:pt x="390779" y="829564"/>
                    <a:pt x="448056" y="794131"/>
                    <a:pt x="466598" y="739775"/>
                  </a:cubicBezTo>
                  <a:cubicBezTo>
                    <a:pt x="491363" y="666623"/>
                    <a:pt x="501142" y="590169"/>
                    <a:pt x="501142" y="513080"/>
                  </a:cubicBezTo>
                  <a:cubicBezTo>
                    <a:pt x="501142" y="503428"/>
                    <a:pt x="501015" y="493776"/>
                    <a:pt x="500634" y="484124"/>
                  </a:cubicBezTo>
                  <a:cubicBezTo>
                    <a:pt x="498348" y="473964"/>
                    <a:pt x="494919" y="464058"/>
                    <a:pt x="490728" y="454279"/>
                  </a:cubicBezTo>
                  <a:lnTo>
                    <a:pt x="490728" y="454279"/>
                  </a:lnTo>
                  <a:cubicBezTo>
                    <a:pt x="494792" y="526034"/>
                    <a:pt x="491871" y="597916"/>
                    <a:pt x="476885" y="667893"/>
                  </a:cubicBezTo>
                  <a:cubicBezTo>
                    <a:pt x="471678" y="691769"/>
                    <a:pt x="465201" y="715645"/>
                    <a:pt x="457327" y="738505"/>
                  </a:cubicBezTo>
                  <a:cubicBezTo>
                    <a:pt x="449453" y="760095"/>
                    <a:pt x="434848" y="779018"/>
                    <a:pt x="416052" y="792861"/>
                  </a:cubicBezTo>
                  <a:cubicBezTo>
                    <a:pt x="402844" y="802894"/>
                    <a:pt x="387477" y="810387"/>
                    <a:pt x="371475" y="814959"/>
                  </a:cubicBezTo>
                  <a:cubicBezTo>
                    <a:pt x="365125" y="816737"/>
                    <a:pt x="358648" y="818134"/>
                    <a:pt x="352044" y="819023"/>
                  </a:cubicBezTo>
                  <a:cubicBezTo>
                    <a:pt x="346329" y="819658"/>
                    <a:pt x="340614" y="820166"/>
                    <a:pt x="334899" y="820166"/>
                  </a:cubicBezTo>
                  <a:cubicBezTo>
                    <a:pt x="329057" y="820166"/>
                    <a:pt x="323215" y="819785"/>
                    <a:pt x="317500" y="818896"/>
                  </a:cubicBezTo>
                  <a:cubicBezTo>
                    <a:pt x="305943" y="816864"/>
                    <a:pt x="294259" y="814197"/>
                    <a:pt x="283083" y="810133"/>
                  </a:cubicBezTo>
                  <a:cubicBezTo>
                    <a:pt x="238252" y="794258"/>
                    <a:pt x="200152" y="761365"/>
                    <a:pt x="176403" y="720217"/>
                  </a:cubicBezTo>
                  <a:cubicBezTo>
                    <a:pt x="164846" y="699897"/>
                    <a:pt x="155321" y="676275"/>
                    <a:pt x="146050" y="653669"/>
                  </a:cubicBezTo>
                  <a:cubicBezTo>
                    <a:pt x="136779" y="630809"/>
                    <a:pt x="128397" y="607695"/>
                    <a:pt x="120650" y="584200"/>
                  </a:cubicBezTo>
                  <a:cubicBezTo>
                    <a:pt x="105283" y="537337"/>
                    <a:pt x="92964" y="489458"/>
                    <a:pt x="84074" y="440944"/>
                  </a:cubicBezTo>
                  <a:lnTo>
                    <a:pt x="58928" y="293878"/>
                  </a:lnTo>
                  <a:lnTo>
                    <a:pt x="8890" y="1397"/>
                  </a:lnTo>
                  <a:lnTo>
                    <a:pt x="0" y="0"/>
                  </a:lnTo>
                  <a:close/>
                </a:path>
              </a:pathLst>
            </a:custGeom>
            <a:blipFill>
              <a:blip r:embed="rId50"/>
              <a:stretch>
                <a:fillRect l="-1031" t="-799" r="-1447" b="-658"/>
              </a:stretch>
            </a:blipFill>
          </p:spPr>
        </p:sp>
      </p:grpSp>
      <p:sp>
        <p:nvSpPr>
          <p:cNvPr name="Freeform 136" id="136"/>
          <p:cNvSpPr/>
          <p:nvPr/>
        </p:nvSpPr>
        <p:spPr>
          <a:xfrm flipH="false" flipV="false" rot="0">
            <a:off x="2809808" y="6024001"/>
            <a:ext cx="360455" cy="450466"/>
          </a:xfrm>
          <a:custGeom>
            <a:avLst/>
            <a:gdLst/>
            <a:ahLst/>
            <a:cxnLst/>
            <a:rect r="r" b="b" t="t" l="l"/>
            <a:pathLst>
              <a:path h="450466" w="360455">
                <a:moveTo>
                  <a:pt x="0" y="0"/>
                </a:moveTo>
                <a:lnTo>
                  <a:pt x="360455" y="0"/>
                </a:lnTo>
                <a:lnTo>
                  <a:pt x="360455" y="450465"/>
                </a:lnTo>
                <a:lnTo>
                  <a:pt x="0" y="450465"/>
                </a:lnTo>
                <a:lnTo>
                  <a:pt x="0" y="0"/>
                </a:lnTo>
                <a:close/>
              </a:path>
            </a:pathLst>
          </a:custGeom>
          <a:blipFill>
            <a:blip r:embed="rId51">
              <a:extLst>
                <a:ext uri="{96DAC541-7B7A-43D3-8B79-37D633B846F1}">
                  <asvg:svgBlip xmlns:asvg="http://schemas.microsoft.com/office/drawing/2016/SVG/main" r:embed="rId52"/>
                </a:ext>
              </a:extLst>
            </a:blip>
            <a:stretch>
              <a:fillRect l="0" t="0" r="0" b="0"/>
            </a:stretch>
          </a:blipFill>
        </p:spPr>
      </p:sp>
      <p:sp>
        <p:nvSpPr>
          <p:cNvPr name="Freeform 137" id="137"/>
          <p:cNvSpPr/>
          <p:nvPr/>
        </p:nvSpPr>
        <p:spPr>
          <a:xfrm flipH="false" flipV="false" rot="0">
            <a:off x="3726066" y="336547"/>
            <a:ext cx="689343" cy="626421"/>
          </a:xfrm>
          <a:custGeom>
            <a:avLst/>
            <a:gdLst/>
            <a:ahLst/>
            <a:cxnLst/>
            <a:rect r="r" b="b" t="t" l="l"/>
            <a:pathLst>
              <a:path h="626421" w="689343">
                <a:moveTo>
                  <a:pt x="0" y="0"/>
                </a:moveTo>
                <a:lnTo>
                  <a:pt x="689343" y="0"/>
                </a:lnTo>
                <a:lnTo>
                  <a:pt x="689343" y="626421"/>
                </a:lnTo>
                <a:lnTo>
                  <a:pt x="0" y="626421"/>
                </a:lnTo>
                <a:lnTo>
                  <a:pt x="0" y="0"/>
                </a:lnTo>
                <a:close/>
              </a:path>
            </a:pathLst>
          </a:custGeom>
          <a:blipFill>
            <a:blip r:embed="rId53">
              <a:extLst>
                <a:ext uri="{96DAC541-7B7A-43D3-8B79-37D633B846F1}">
                  <asvg:svgBlip xmlns:asvg="http://schemas.microsoft.com/office/drawing/2016/SVG/main" r:embed="rId54"/>
                </a:ext>
              </a:extLst>
            </a:blip>
            <a:stretch>
              <a:fillRect l="0" t="0" r="0" b="0"/>
            </a:stretch>
          </a:blipFill>
        </p:spPr>
      </p:sp>
      <p:sp>
        <p:nvSpPr>
          <p:cNvPr name="TextBox 138" id="138"/>
          <p:cNvSpPr txBox="true"/>
          <p:nvPr/>
        </p:nvSpPr>
        <p:spPr>
          <a:xfrm rot="0">
            <a:off x="946909" y="232772"/>
            <a:ext cx="1030605" cy="171612"/>
          </a:xfrm>
          <a:prstGeom prst="rect">
            <a:avLst/>
          </a:prstGeom>
        </p:spPr>
        <p:txBody>
          <a:bodyPr anchor="t" rtlCol="false" tIns="0" lIns="0" bIns="0" rIns="0">
            <a:spAutoFit/>
          </a:bodyPr>
          <a:lstStyle/>
          <a:p>
            <a:pPr algn="l">
              <a:lnSpc>
                <a:spcPts val="1400"/>
              </a:lnSpc>
            </a:pPr>
            <a:r>
              <a:rPr lang="en-US" sz="1000" spc="11">
                <a:solidFill>
                  <a:srgbClr val="BF2026"/>
                </a:solidFill>
                <a:latin typeface="IBM Plex Sans Condensed"/>
                <a:ea typeface="IBM Plex Sans Condensed"/>
                <a:cs typeface="IBM Plex Sans Condensed"/>
                <a:sym typeface="IBM Plex Sans Condensed"/>
              </a:rPr>
              <a:t>OWNER’S MANUAL</a:t>
            </a:r>
          </a:p>
        </p:txBody>
      </p:sp>
      <p:sp>
        <p:nvSpPr>
          <p:cNvPr name="TextBox 139" id="139"/>
          <p:cNvSpPr txBox="true"/>
          <p:nvPr/>
        </p:nvSpPr>
        <p:spPr>
          <a:xfrm rot="0">
            <a:off x="571500" y="347834"/>
            <a:ext cx="1603200"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GATES CARBON DRIVE</a:t>
            </a:r>
          </a:p>
        </p:txBody>
      </p:sp>
      <p:sp>
        <p:nvSpPr>
          <p:cNvPr name="TextBox 140" id="140"/>
          <p:cNvSpPr txBox="true"/>
          <p:nvPr/>
        </p:nvSpPr>
        <p:spPr>
          <a:xfrm rot="0">
            <a:off x="268348" y="460105"/>
            <a:ext cx="76038" cy="85887"/>
          </a:xfrm>
          <a:prstGeom prst="rect">
            <a:avLst/>
          </a:prstGeom>
        </p:spPr>
        <p:txBody>
          <a:bodyPr anchor="t" rtlCol="false" tIns="0" lIns="0" bIns="0" rIns="0">
            <a:spAutoFit/>
          </a:bodyPr>
          <a:lstStyle/>
          <a:p>
            <a:pPr algn="l">
              <a:lnSpc>
                <a:spcPts val="500"/>
              </a:lnSpc>
            </a:pPr>
            <a:r>
              <a:rPr lang="en-US" sz="1000" spc="11">
                <a:solidFill>
                  <a:srgbClr val="000000"/>
                </a:solidFill>
                <a:latin typeface="IBM Plex Sans Condensed"/>
                <a:ea typeface="IBM Plex Sans Condensed"/>
                <a:cs typeface="IBM Plex Sans Condensed"/>
                <a:sym typeface="IBM Plex Sans Condensed"/>
              </a:rPr>
              <a:t>2</a:t>
            </a:r>
          </a:p>
        </p:txBody>
      </p:sp>
      <p:sp>
        <p:nvSpPr>
          <p:cNvPr name="TextBox 141" id="141"/>
          <p:cNvSpPr txBox="true"/>
          <p:nvPr/>
        </p:nvSpPr>
        <p:spPr>
          <a:xfrm rot="0">
            <a:off x="457200" y="457038"/>
            <a:ext cx="1180109" cy="174050"/>
          </a:xfrm>
          <a:prstGeom prst="rect">
            <a:avLst/>
          </a:prstGeom>
        </p:spPr>
        <p:txBody>
          <a:bodyPr anchor="t" rtlCol="false" tIns="0" lIns="0" bIns="0" rIns="0">
            <a:spAutoFit/>
          </a:bodyPr>
          <a:lstStyle/>
          <a:p>
            <a:pPr algn="l">
              <a:lnSpc>
                <a:spcPts val="1000"/>
              </a:lnSpc>
            </a:pPr>
            <a:r>
              <a:rPr lang="en-US" sz="2000" spc="6">
                <a:solidFill>
                  <a:srgbClr val="BF2026"/>
                </a:solidFill>
                <a:latin typeface="IBM Plex Sans"/>
                <a:ea typeface="IBM Plex Sans"/>
                <a:cs typeface="IBM Plex Sans"/>
                <a:sym typeface="IBM Plex Sans"/>
              </a:rPr>
              <a:t>WARNING</a:t>
            </a:r>
          </a:p>
        </p:txBody>
      </p:sp>
      <p:sp>
        <p:nvSpPr>
          <p:cNvPr name="TextBox 142" id="142"/>
          <p:cNvSpPr txBox="true"/>
          <p:nvPr/>
        </p:nvSpPr>
        <p:spPr>
          <a:xfrm rot="0">
            <a:off x="457200" y="1019813"/>
            <a:ext cx="4193724" cy="1240860"/>
          </a:xfrm>
          <a:prstGeom prst="rect">
            <a:avLst/>
          </a:prstGeom>
        </p:spPr>
        <p:txBody>
          <a:bodyPr anchor="t" rtlCol="false" tIns="0" lIns="0" bIns="0" rIns="0">
            <a:spAutoFit/>
          </a:bodyPr>
          <a:lstStyle/>
          <a:p>
            <a:pPr algn="just">
              <a:lnSpc>
                <a:spcPts val="1999"/>
              </a:lnSpc>
            </a:pPr>
            <a:r>
              <a:rPr lang="en-US" sz="1100" spc="12">
                <a:solidFill>
                  <a:srgbClr val="000000"/>
                </a:solidFill>
                <a:latin typeface="IBM Plex Sans Condensed"/>
                <a:ea typeface="IBM Plex Sans Condensed"/>
                <a:cs typeface="IBM Plex Sans Condensed"/>
                <a:sym typeface="IBM Plex Sans Condensed"/>
              </a:rPr>
              <a:t>Read this entire manual before using, replacing, or installing the Gates Carbon Drive belt. Improper installation, adjustment, alteration, service, or maintenance can result in property damage and serious bodily injury, including death. Refer to this manual for assistance or consult with a cycling professional for further information.</a:t>
            </a:r>
          </a:p>
        </p:txBody>
      </p:sp>
      <p:sp>
        <p:nvSpPr>
          <p:cNvPr name="TextBox 143" id="143"/>
          <p:cNvSpPr txBox="true"/>
          <p:nvPr/>
        </p:nvSpPr>
        <p:spPr>
          <a:xfrm rot="0">
            <a:off x="466344" y="3169615"/>
            <a:ext cx="4224995" cy="193196"/>
          </a:xfrm>
          <a:prstGeom prst="rect">
            <a:avLst/>
          </a:prstGeom>
        </p:spPr>
        <p:txBody>
          <a:bodyPr anchor="t" rtlCol="false" tIns="0" lIns="0" bIns="0" rIns="0">
            <a:spAutoFit/>
          </a:bodyPr>
          <a:lstStyle/>
          <a:p>
            <a:pPr algn="l">
              <a:lnSpc>
                <a:spcPts val="1586"/>
              </a:lnSpc>
            </a:pPr>
            <a:r>
              <a:rPr lang="en-US" sz="1132" spc="3">
                <a:solidFill>
                  <a:srgbClr val="000000"/>
                </a:solidFill>
                <a:latin typeface="IBM Plex Sans"/>
                <a:ea typeface="IBM Plex Sans"/>
                <a:cs typeface="IBM Plex Sans"/>
                <a:sym typeface="IBM Plex Sans"/>
              </a:rPr>
              <a:t>Gates requires a hand brake as the primary braking system.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287" y="-12735"/>
            <a:ext cx="5056765" cy="7797994"/>
          </a:xfrm>
          <a:custGeom>
            <a:avLst/>
            <a:gdLst/>
            <a:ahLst/>
            <a:cxnLst/>
            <a:rect r="r" b="b" t="t" l="l"/>
            <a:pathLst>
              <a:path h="7797994" w="5056765">
                <a:moveTo>
                  <a:pt x="0" y="0"/>
                </a:moveTo>
                <a:lnTo>
                  <a:pt x="5056765" y="0"/>
                </a:lnTo>
                <a:lnTo>
                  <a:pt x="5056765" y="7797994"/>
                </a:lnTo>
                <a:lnTo>
                  <a:pt x="0" y="7797994"/>
                </a:lnTo>
                <a:lnTo>
                  <a:pt x="0" y="0"/>
                </a:lnTo>
                <a:close/>
              </a:path>
            </a:pathLst>
          </a:custGeom>
          <a:blipFill>
            <a:blip r:embed="rId2"/>
            <a:stretch>
              <a:fillRect l="0" t="0" r="0" b="0"/>
            </a:stretch>
          </a:blipFill>
        </p:spPr>
      </p:sp>
      <p:sp>
        <p:nvSpPr>
          <p:cNvPr name="Freeform 3" id="3"/>
          <p:cNvSpPr/>
          <p:nvPr/>
        </p:nvSpPr>
        <p:spPr>
          <a:xfrm flipH="false" flipV="false" rot="0">
            <a:off x="393706" y="393697"/>
            <a:ext cx="2221144" cy="499786"/>
          </a:xfrm>
          <a:custGeom>
            <a:avLst/>
            <a:gdLst/>
            <a:ahLst/>
            <a:cxnLst/>
            <a:rect r="r" b="b" t="t" l="l"/>
            <a:pathLst>
              <a:path h="499786" w="2221144">
                <a:moveTo>
                  <a:pt x="0" y="0"/>
                </a:moveTo>
                <a:lnTo>
                  <a:pt x="2221145" y="0"/>
                </a:lnTo>
                <a:lnTo>
                  <a:pt x="2221145" y="499786"/>
                </a:lnTo>
                <a:lnTo>
                  <a:pt x="0" y="4997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a:grpSpLocks noChangeAspect="true"/>
          </p:cNvGrpSpPr>
          <p:nvPr/>
        </p:nvGrpSpPr>
        <p:grpSpPr>
          <a:xfrm rot="0">
            <a:off x="457200" y="6115050"/>
            <a:ext cx="4114800" cy="63503"/>
            <a:chOff x="0" y="0"/>
            <a:chExt cx="4114800" cy="63500"/>
          </a:xfrm>
        </p:grpSpPr>
        <p:sp>
          <p:nvSpPr>
            <p:cNvPr name="Freeform 5" id="5"/>
            <p:cNvSpPr/>
            <p:nvPr/>
          </p:nvSpPr>
          <p:spPr>
            <a:xfrm flipH="false" flipV="false" rot="0">
              <a:off x="0" y="0"/>
              <a:ext cx="4114800" cy="63500"/>
            </a:xfrm>
            <a:custGeom>
              <a:avLst/>
              <a:gdLst/>
              <a:ahLst/>
              <a:cxnLst/>
              <a:rect r="r" b="b" t="t" l="l"/>
              <a:pathLst>
                <a:path h="63500" w="4114800">
                  <a:moveTo>
                    <a:pt x="0" y="0"/>
                  </a:moveTo>
                  <a:lnTo>
                    <a:pt x="4114800" y="0"/>
                  </a:lnTo>
                  <a:lnTo>
                    <a:pt x="4114800" y="63500"/>
                  </a:lnTo>
                  <a:lnTo>
                    <a:pt x="0" y="63500"/>
                  </a:lnTo>
                  <a:close/>
                </a:path>
              </a:pathLst>
            </a:custGeom>
            <a:solidFill>
              <a:srgbClr val="2CACE2"/>
            </a:solidFill>
          </p:spPr>
        </p:sp>
      </p:grpSp>
      <p:sp>
        <p:nvSpPr>
          <p:cNvPr name="Freeform 6" id="6"/>
          <p:cNvSpPr/>
          <p:nvPr/>
        </p:nvSpPr>
        <p:spPr>
          <a:xfrm flipH="false" flipV="false" rot="0">
            <a:off x="3798808" y="6288700"/>
            <a:ext cx="836686" cy="265490"/>
          </a:xfrm>
          <a:custGeom>
            <a:avLst/>
            <a:gdLst/>
            <a:ahLst/>
            <a:cxnLst/>
            <a:rect r="r" b="b" t="t" l="l"/>
            <a:pathLst>
              <a:path h="265490" w="836686">
                <a:moveTo>
                  <a:pt x="0" y="0"/>
                </a:moveTo>
                <a:lnTo>
                  <a:pt x="836686" y="0"/>
                </a:lnTo>
                <a:lnTo>
                  <a:pt x="836686" y="265491"/>
                </a:lnTo>
                <a:lnTo>
                  <a:pt x="0" y="26549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69897" y="6296863"/>
            <a:ext cx="1489300" cy="715594"/>
          </a:xfrm>
          <a:prstGeom prst="rect">
            <a:avLst/>
          </a:prstGeom>
        </p:spPr>
        <p:txBody>
          <a:bodyPr anchor="t" rtlCol="false" tIns="0" lIns="0" bIns="0" rIns="0">
            <a:spAutoFit/>
          </a:bodyPr>
          <a:lstStyle/>
          <a:p>
            <a:pPr algn="l">
              <a:lnSpc>
                <a:spcPts val="1330"/>
              </a:lnSpc>
            </a:pPr>
            <a:r>
              <a:rPr lang="en-US" sz="950" spc="2">
                <a:solidFill>
                  <a:srgbClr val="FFFFFF"/>
                </a:solidFill>
                <a:latin typeface="IBM Plex Sans"/>
                <a:ea typeface="IBM Plex Sans"/>
                <a:cs typeface="IBM Plex Sans"/>
                <a:sym typeface="IBM Plex Sans"/>
              </a:rPr>
              <a:t>GATES CORPORATION</a:t>
            </a:r>
          </a:p>
          <a:p>
            <a:pPr algn="l">
              <a:lnSpc>
                <a:spcPts val="1140"/>
              </a:lnSpc>
            </a:pPr>
            <a:r>
              <a:rPr lang="en-US" sz="950" spc="21">
                <a:solidFill>
                  <a:srgbClr val="FFFFFF"/>
                </a:solidFill>
                <a:latin typeface="IBM Plex Sans Condensed"/>
                <a:ea typeface="IBM Plex Sans Condensed"/>
                <a:cs typeface="IBM Plex Sans Condensed"/>
                <a:sym typeface="IBM Plex Sans Condensed"/>
              </a:rPr>
              <a:t>CarbonDrive@gates.com www.GatesCarbonDrive.com</a:t>
            </a:r>
          </a:p>
          <a:p>
            <a:pPr algn="l">
              <a:lnSpc>
                <a:spcPts val="960"/>
              </a:lnSpc>
            </a:pPr>
            <a:r>
              <a:rPr lang="en-US" sz="800" spc="18">
                <a:solidFill>
                  <a:srgbClr val="FFFFFF"/>
                </a:solidFill>
                <a:latin typeface="IBM Plex Sans Condensed"/>
                <a:ea typeface="IBM Plex Sans Condensed"/>
                <a:cs typeface="IBM Plex Sans Condensed"/>
                <a:sym typeface="IBM Plex Sans Condensed"/>
              </a:rPr>
              <a:t>©2013-2020 Gates Corporation</a:t>
            </a:r>
          </a:p>
        </p:txBody>
      </p:sp>
      <p:sp>
        <p:nvSpPr>
          <p:cNvPr name="TextBox 8" id="8"/>
          <p:cNvSpPr txBox="true"/>
          <p:nvPr/>
        </p:nvSpPr>
        <p:spPr>
          <a:xfrm rot="0">
            <a:off x="469897" y="7023716"/>
            <a:ext cx="1058809" cy="112443"/>
          </a:xfrm>
          <a:prstGeom prst="rect">
            <a:avLst/>
          </a:prstGeom>
        </p:spPr>
        <p:txBody>
          <a:bodyPr anchor="t" rtlCol="false" tIns="0" lIns="0" bIns="0" rIns="0">
            <a:spAutoFit/>
          </a:bodyPr>
          <a:lstStyle/>
          <a:p>
            <a:pPr algn="l">
              <a:lnSpc>
                <a:spcPts val="960"/>
              </a:lnSpc>
            </a:pPr>
            <a:r>
              <a:rPr lang="en-US" sz="800" spc="18">
                <a:solidFill>
                  <a:srgbClr val="FFFFFF"/>
                </a:solidFill>
                <a:latin typeface="IBM Plex Sans Condensed"/>
                <a:ea typeface="IBM Plex Sans Condensed"/>
                <a:cs typeface="IBM Plex Sans Condensed"/>
                <a:sym typeface="IBM Plex Sans Condensed"/>
              </a:rPr>
              <a:t>17571–OM 2020/05 </a:t>
            </a:r>
          </a:p>
        </p:txBody>
      </p:sp>
      <p:sp>
        <p:nvSpPr>
          <p:cNvPr name="TextBox 9" id="9"/>
          <p:cNvSpPr txBox="true"/>
          <p:nvPr/>
        </p:nvSpPr>
        <p:spPr>
          <a:xfrm rot="0">
            <a:off x="1609544" y="7023716"/>
            <a:ext cx="389963" cy="112443"/>
          </a:xfrm>
          <a:prstGeom prst="rect">
            <a:avLst/>
          </a:prstGeom>
        </p:spPr>
        <p:txBody>
          <a:bodyPr anchor="t" rtlCol="false" tIns="0" lIns="0" bIns="0" rIns="0">
            <a:spAutoFit/>
          </a:bodyPr>
          <a:lstStyle/>
          <a:p>
            <a:pPr algn="l">
              <a:lnSpc>
                <a:spcPts val="960"/>
              </a:lnSpc>
            </a:pPr>
            <a:r>
              <a:rPr lang="en-US" sz="800" spc="18">
                <a:solidFill>
                  <a:srgbClr val="FFFFFF"/>
                </a:solidFill>
                <a:latin typeface="IBM Plex Sans Condensed"/>
                <a:ea typeface="IBM Plex Sans Condensed"/>
                <a:cs typeface="IBM Plex Sans Condensed"/>
                <a:sym typeface="IBM Plex Sans Condensed"/>
              </a:rPr>
              <a:t>98-1846</a:t>
            </a:r>
          </a:p>
        </p:txBody>
      </p:sp>
      <p:sp>
        <p:nvSpPr>
          <p:cNvPr name="TextBox 10" id="10"/>
          <p:cNvSpPr txBox="true"/>
          <p:nvPr/>
        </p:nvSpPr>
        <p:spPr>
          <a:xfrm rot="0">
            <a:off x="469897" y="7145636"/>
            <a:ext cx="3669449" cy="245793"/>
          </a:xfrm>
          <a:prstGeom prst="rect">
            <a:avLst/>
          </a:prstGeom>
        </p:spPr>
        <p:txBody>
          <a:bodyPr anchor="t" rtlCol="false" tIns="0" lIns="0" bIns="0" rIns="0">
            <a:spAutoFit/>
          </a:bodyPr>
          <a:lstStyle/>
          <a:p>
            <a:pPr algn="l">
              <a:lnSpc>
                <a:spcPts val="960"/>
              </a:lnSpc>
            </a:pPr>
            <a:r>
              <a:rPr lang="en-US" sz="800" spc="18">
                <a:solidFill>
                  <a:srgbClr val="FFFFFF"/>
                </a:solidFill>
                <a:latin typeface="IBM Plex Sans Condensed"/>
                <a:ea typeface="IBM Plex Sans Condensed"/>
                <a:cs typeface="IBM Plex Sans Condensed"/>
                <a:sym typeface="IBM Plex Sans Condensed"/>
              </a:rPr>
              <a:t>Visit www.GatesCarbonDrive.com/OwnersManual for updates and other languages.</a:t>
            </a:r>
          </a:p>
          <a:p>
            <a:pPr algn="l">
              <a:lnSpc>
                <a:spcPts val="839"/>
              </a:lnSpc>
            </a:pPr>
            <a:r>
              <a:rPr lang="en-US" sz="600" spc="-15">
                <a:solidFill>
                  <a:srgbClr val="FFFFFF"/>
                </a:solidFill>
                <a:latin typeface="IBM Plex Sans Condensed"/>
                <a:ea typeface="IBM Plex Sans Condensed"/>
                <a:cs typeface="IBM Plex Sans Condensed"/>
                <a:sym typeface="IBM Plex Sans Condensed"/>
              </a:rPr>
              <a:t>The color “carbon blue” is a trademark of Gates Corporation.</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00393" y="5278003"/>
            <a:ext cx="510997" cy="468020"/>
            <a:chOff x="0" y="0"/>
            <a:chExt cx="510997" cy="468020"/>
          </a:xfrm>
        </p:grpSpPr>
        <p:sp>
          <p:nvSpPr>
            <p:cNvPr name="Freeform 3" id="3"/>
            <p:cNvSpPr/>
            <p:nvPr/>
          </p:nvSpPr>
          <p:spPr>
            <a:xfrm flipH="false" flipV="false" rot="0">
              <a:off x="63500" y="63500"/>
              <a:ext cx="383921" cy="340995"/>
            </a:xfrm>
            <a:custGeom>
              <a:avLst/>
              <a:gdLst/>
              <a:ahLst/>
              <a:cxnLst/>
              <a:rect r="r" b="b" t="t" l="l"/>
              <a:pathLst>
                <a:path h="340995" w="383921">
                  <a:moveTo>
                    <a:pt x="191008" y="0"/>
                  </a:moveTo>
                  <a:cubicBezTo>
                    <a:pt x="179959" y="381"/>
                    <a:pt x="169799" y="6350"/>
                    <a:pt x="164338" y="15875"/>
                  </a:cubicBezTo>
                  <a:lnTo>
                    <a:pt x="4318" y="293116"/>
                  </a:lnTo>
                  <a:cubicBezTo>
                    <a:pt x="1524" y="297942"/>
                    <a:pt x="127" y="303403"/>
                    <a:pt x="0" y="308864"/>
                  </a:cubicBezTo>
                  <a:lnTo>
                    <a:pt x="0" y="308864"/>
                  </a:lnTo>
                  <a:lnTo>
                    <a:pt x="0" y="309245"/>
                  </a:lnTo>
                  <a:cubicBezTo>
                    <a:pt x="0" y="314706"/>
                    <a:pt x="1524" y="320167"/>
                    <a:pt x="4318" y="324993"/>
                  </a:cubicBezTo>
                  <a:cubicBezTo>
                    <a:pt x="10033" y="334899"/>
                    <a:pt x="20574" y="340995"/>
                    <a:pt x="32004" y="340995"/>
                  </a:cubicBezTo>
                  <a:lnTo>
                    <a:pt x="352044" y="340995"/>
                  </a:lnTo>
                  <a:cubicBezTo>
                    <a:pt x="369697" y="340995"/>
                    <a:pt x="383921" y="326771"/>
                    <a:pt x="383921" y="309118"/>
                  </a:cubicBezTo>
                  <a:cubicBezTo>
                    <a:pt x="383921" y="302641"/>
                    <a:pt x="382016" y="296545"/>
                    <a:pt x="378587" y="291465"/>
                  </a:cubicBezTo>
                  <a:lnTo>
                    <a:pt x="219583" y="15875"/>
                  </a:lnTo>
                  <a:cubicBezTo>
                    <a:pt x="213995" y="6223"/>
                    <a:pt x="203962" y="254"/>
                    <a:pt x="192913" y="0"/>
                  </a:cubicBezTo>
                  <a:close/>
                </a:path>
              </a:pathLst>
            </a:custGeom>
            <a:solidFill>
              <a:srgbClr val="C12127"/>
            </a:solidFill>
          </p:spPr>
        </p:sp>
        <p:sp>
          <p:nvSpPr>
            <p:cNvPr name="Freeform 4" id="4"/>
            <p:cNvSpPr/>
            <p:nvPr/>
          </p:nvSpPr>
          <p:spPr>
            <a:xfrm flipH="false" flipV="false" rot="0">
              <a:off x="224028" y="154940"/>
              <a:ext cx="62865" cy="204343"/>
            </a:xfrm>
            <a:custGeom>
              <a:avLst/>
              <a:gdLst/>
              <a:ahLst/>
              <a:cxnLst/>
              <a:rect r="r" b="b" t="t" l="l"/>
              <a:pathLst>
                <a:path h="204343" w="62865">
                  <a:moveTo>
                    <a:pt x="5080" y="160782"/>
                  </a:moveTo>
                  <a:lnTo>
                    <a:pt x="57785" y="160782"/>
                  </a:lnTo>
                  <a:lnTo>
                    <a:pt x="57785" y="204343"/>
                  </a:lnTo>
                  <a:lnTo>
                    <a:pt x="5080" y="204343"/>
                  </a:lnTo>
                  <a:close/>
                  <a:moveTo>
                    <a:pt x="53848" y="144018"/>
                  </a:moveTo>
                  <a:lnTo>
                    <a:pt x="9144" y="144018"/>
                  </a:lnTo>
                  <a:lnTo>
                    <a:pt x="0" y="0"/>
                  </a:lnTo>
                  <a:lnTo>
                    <a:pt x="62865" y="0"/>
                  </a:lnTo>
                  <a:close/>
                </a:path>
              </a:pathLst>
            </a:custGeom>
            <a:solidFill>
              <a:srgbClr val="FFFFFF"/>
            </a:solidFill>
          </p:spPr>
        </p:sp>
      </p:grpSp>
      <p:grpSp>
        <p:nvGrpSpPr>
          <p:cNvPr name="Group 5" id="5"/>
          <p:cNvGrpSpPr>
            <a:grpSpLocks noChangeAspect="true"/>
          </p:cNvGrpSpPr>
          <p:nvPr/>
        </p:nvGrpSpPr>
        <p:grpSpPr>
          <a:xfrm rot="0">
            <a:off x="457200" y="0"/>
            <a:ext cx="4114800" cy="204026"/>
            <a:chOff x="0" y="0"/>
            <a:chExt cx="4114800" cy="204026"/>
          </a:xfrm>
        </p:grpSpPr>
        <p:sp>
          <p:nvSpPr>
            <p:cNvPr name="Freeform 6" id="6"/>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7" id="7"/>
          <p:cNvGrpSpPr>
            <a:grpSpLocks noChangeAspect="true"/>
          </p:cNvGrpSpPr>
          <p:nvPr/>
        </p:nvGrpSpPr>
        <p:grpSpPr>
          <a:xfrm rot="0">
            <a:off x="4565647" y="342900"/>
            <a:ext cx="6353" cy="285750"/>
            <a:chOff x="0" y="0"/>
            <a:chExt cx="6350" cy="285750"/>
          </a:xfrm>
        </p:grpSpPr>
        <p:sp>
          <p:nvSpPr>
            <p:cNvPr name="Freeform 8" id="8"/>
            <p:cNvSpPr/>
            <p:nvPr/>
          </p:nvSpPr>
          <p:spPr>
            <a:xfrm flipH="false" flipV="false" rot="0">
              <a:off x="0" y="0"/>
              <a:ext cx="6350" cy="285750"/>
            </a:xfrm>
            <a:custGeom>
              <a:avLst/>
              <a:gdLst/>
              <a:ahLst/>
              <a:cxnLst/>
              <a:rect r="r" b="b" t="t" l="l"/>
              <a:pathLst>
                <a:path h="285750" w="6350">
                  <a:moveTo>
                    <a:pt x="0" y="285750"/>
                  </a:moveTo>
                  <a:lnTo>
                    <a:pt x="0" y="0"/>
                  </a:lnTo>
                  <a:lnTo>
                    <a:pt x="6350" y="0"/>
                  </a:lnTo>
                  <a:lnTo>
                    <a:pt x="6350" y="285750"/>
                  </a:lnTo>
                  <a:close/>
                </a:path>
              </a:pathLst>
            </a:custGeom>
            <a:solidFill>
              <a:srgbClr val="000000"/>
            </a:solidFill>
          </p:spPr>
        </p:sp>
      </p:grpSp>
      <p:sp>
        <p:nvSpPr>
          <p:cNvPr name="TextBox 9" id="9"/>
          <p:cNvSpPr txBox="true"/>
          <p:nvPr/>
        </p:nvSpPr>
        <p:spPr>
          <a:xfrm rot="0">
            <a:off x="4686300" y="374380"/>
            <a:ext cx="76038"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3</a:t>
            </a:r>
          </a:p>
        </p:txBody>
      </p:sp>
      <p:sp>
        <p:nvSpPr>
          <p:cNvPr name="TextBox 10" id="10"/>
          <p:cNvSpPr txBox="true"/>
          <p:nvPr/>
        </p:nvSpPr>
        <p:spPr>
          <a:xfrm rot="0">
            <a:off x="457200" y="735235"/>
            <a:ext cx="4025636" cy="339233"/>
          </a:xfrm>
          <a:prstGeom prst="rect">
            <a:avLst/>
          </a:prstGeom>
        </p:spPr>
        <p:txBody>
          <a:bodyPr anchor="t" rtlCol="false" tIns="0" lIns="0" bIns="0" rIns="0">
            <a:spAutoFit/>
          </a:bodyPr>
          <a:lstStyle/>
          <a:p>
            <a:pPr algn="l">
              <a:lnSpc>
                <a:spcPts val="1679"/>
              </a:lnSpc>
            </a:pPr>
            <a:r>
              <a:rPr lang="en-US" sz="1200" spc="3">
                <a:solidFill>
                  <a:srgbClr val="2CACE2"/>
                </a:solidFill>
                <a:latin typeface="IBM Plex Sans"/>
                <a:ea typeface="IBM Plex Sans"/>
                <a:cs typeface="IBM Plex Sans"/>
                <a:sym typeface="IBM Plex Sans"/>
              </a:rPr>
              <a:t>HANDLING THE BELT</a:t>
            </a:r>
          </a:p>
          <a:p>
            <a:pPr algn="l">
              <a:lnSpc>
                <a:spcPts val="1140"/>
              </a:lnSpc>
            </a:pPr>
            <a:r>
              <a:rPr lang="en-US" sz="950" spc="10">
                <a:solidFill>
                  <a:srgbClr val="000000"/>
                </a:solidFill>
                <a:latin typeface="IBM Plex Sans Condensed"/>
                <a:ea typeface="IBM Plex Sans Condensed"/>
                <a:cs typeface="IBM Plex Sans Condensed"/>
                <a:sym typeface="IBM Plex Sans Condensed"/>
              </a:rPr>
              <a:t>Do not crimp, twist, backbend, invert, bundle or zip tie the belt. Do not use the </a:t>
            </a:r>
          </a:p>
        </p:txBody>
      </p:sp>
      <p:sp>
        <p:nvSpPr>
          <p:cNvPr name="TextBox 11" id="11"/>
          <p:cNvSpPr txBox="true"/>
          <p:nvPr/>
        </p:nvSpPr>
        <p:spPr>
          <a:xfrm rot="0">
            <a:off x="457200" y="3176178"/>
            <a:ext cx="3338274" cy="1985153"/>
          </a:xfrm>
          <a:prstGeom prst="rect">
            <a:avLst/>
          </a:prstGeom>
        </p:spPr>
        <p:txBody>
          <a:bodyPr anchor="t" rtlCol="false" tIns="0" lIns="0" bIns="0" rIns="0">
            <a:spAutoFit/>
          </a:bodyPr>
          <a:lstStyle/>
          <a:p>
            <a:pPr algn="l">
              <a:lnSpc>
                <a:spcPts val="1679"/>
              </a:lnSpc>
            </a:pPr>
            <a:r>
              <a:rPr lang="en-US" sz="1200" spc="3">
                <a:solidFill>
                  <a:srgbClr val="2CACE2"/>
                </a:solidFill>
                <a:latin typeface="IBM Plex Sans"/>
                <a:ea typeface="IBM Plex Sans"/>
                <a:cs typeface="IBM Plex Sans"/>
                <a:sym typeface="IBM Plex Sans"/>
              </a:rPr>
              <a:t>CARE FOR YOUR CARBON DRIVE </a:t>
            </a:r>
          </a:p>
          <a:p>
            <a:pPr algn="l">
              <a:lnSpc>
                <a:spcPts val="1590"/>
              </a:lnSpc>
            </a:pPr>
            <a:r>
              <a:rPr lang="en-US" sz="950" spc="10">
                <a:solidFill>
                  <a:srgbClr val="000000"/>
                </a:solidFill>
                <a:latin typeface="IBM Plex Sans Condensed"/>
                <a:ea typeface="IBM Plex Sans Condensed"/>
                <a:cs typeface="IBM Plex Sans Condensed"/>
                <a:sym typeface="IBM Plex Sans Condensed"/>
              </a:rPr>
              <a:t>Wash with water to remove debris. Acceptable temperature range for CDX and CDC belts is </a:t>
            </a:r>
          </a:p>
          <a:p>
            <a:pPr algn="l">
              <a:lnSpc>
                <a:spcPts val="689"/>
              </a:lnSpc>
            </a:pPr>
            <a:r>
              <a:rPr lang="en-US" sz="950" spc="10">
                <a:solidFill>
                  <a:srgbClr val="000000"/>
                </a:solidFill>
                <a:latin typeface="IBM Plex Sans Condensed"/>
                <a:ea typeface="IBM Plex Sans Condensed"/>
                <a:cs typeface="IBM Plex Sans Condensed"/>
                <a:sym typeface="IBM Plex Sans Condensed"/>
              </a:rPr>
              <a:t>-65°F (-53°C) to +185°F (+85°C). </a:t>
            </a:r>
          </a:p>
          <a:p>
            <a:pPr algn="l">
              <a:lnSpc>
                <a:spcPts val="2375"/>
              </a:lnSpc>
            </a:pPr>
            <a:r>
              <a:rPr lang="en-US" sz="950" spc="10">
                <a:solidFill>
                  <a:srgbClr val="000000"/>
                </a:solidFill>
                <a:latin typeface="IBM Plex Sans Condensed"/>
                <a:ea typeface="IBM Plex Sans Condensed"/>
                <a:cs typeface="IBM Plex Sans Condensed"/>
                <a:sym typeface="IBM Plex Sans Condensed"/>
              </a:rPr>
              <a:t>Acceptable temperature range for the CDN system is </a:t>
            </a:r>
          </a:p>
          <a:p>
            <a:pPr algn="l">
              <a:lnSpc>
                <a:spcPts val="475"/>
              </a:lnSpc>
            </a:pPr>
            <a:r>
              <a:rPr lang="en-US" sz="950" spc="10">
                <a:solidFill>
                  <a:srgbClr val="000000"/>
                </a:solidFill>
                <a:latin typeface="IBM Plex Sans Condensed"/>
                <a:ea typeface="IBM Plex Sans Condensed"/>
                <a:cs typeface="IBM Plex Sans Condensed"/>
                <a:sym typeface="IBM Plex Sans Condensed"/>
              </a:rPr>
              <a:t>-4°F (-20°C) to +140°F (+60°C).</a:t>
            </a:r>
          </a:p>
          <a:p>
            <a:pPr algn="l">
              <a:lnSpc>
                <a:spcPts val="2375"/>
              </a:lnSpc>
            </a:pPr>
            <a:r>
              <a:rPr lang="en-US" sz="950" spc="10">
                <a:solidFill>
                  <a:srgbClr val="000000"/>
                </a:solidFill>
                <a:latin typeface="IBM Plex Sans Condensed"/>
                <a:ea typeface="IBM Plex Sans Condensed"/>
                <a:cs typeface="IBM Plex Sans Condensed"/>
                <a:sym typeface="IBM Plex Sans Condensed"/>
              </a:rPr>
              <a:t>Do not lubricate. </a:t>
            </a:r>
          </a:p>
          <a:p>
            <a:pPr algn="l">
              <a:lnSpc>
                <a:spcPts val="804"/>
              </a:lnSpc>
            </a:pPr>
            <a:r>
              <a:rPr lang="en-US" sz="950" spc="10">
                <a:solidFill>
                  <a:srgbClr val="000000"/>
                </a:solidFill>
                <a:latin typeface="IBM Plex Sans Condensed"/>
                <a:ea typeface="IBM Plex Sans Condensed"/>
                <a:cs typeface="IBM Plex Sans Condensed"/>
                <a:sym typeface="IBM Plex Sans Condensed"/>
              </a:rPr>
              <a:t>If your bike is equipped with a snubber, the snubber must </a:t>
            </a:r>
          </a:p>
          <a:p>
            <a:pPr algn="l">
              <a:lnSpc>
                <a:spcPts val="1475"/>
              </a:lnSpc>
            </a:pPr>
            <a:r>
              <a:rPr lang="en-US" sz="950" spc="10">
                <a:solidFill>
                  <a:srgbClr val="000000"/>
                </a:solidFill>
                <a:latin typeface="IBM Plex Sans Condensed"/>
                <a:ea typeface="IBM Plex Sans Condensed"/>
                <a:cs typeface="IBM Plex Sans Condensed"/>
                <a:sym typeface="IBM Plex Sans Condensed"/>
              </a:rPr>
              <a:t>not be in contact with the belt. </a:t>
            </a:r>
          </a:p>
          <a:p>
            <a:pPr algn="l">
              <a:lnSpc>
                <a:spcPts val="1705"/>
              </a:lnSpc>
            </a:pPr>
            <a:r>
              <a:rPr lang="en-US" sz="950" spc="10">
                <a:solidFill>
                  <a:srgbClr val="000000"/>
                </a:solidFill>
                <a:latin typeface="IBM Plex Sans Condensed"/>
                <a:ea typeface="IBM Plex Sans Condensed"/>
                <a:cs typeface="IBM Plex Sans Condensed"/>
                <a:sym typeface="IBM Plex Sans Condensed"/>
              </a:rPr>
              <a:t>This is a drive system – it is imperative to keep bodily parts </a:t>
            </a:r>
          </a:p>
          <a:p>
            <a:pPr algn="l">
              <a:lnSpc>
                <a:spcPts val="574"/>
              </a:lnSpc>
            </a:pPr>
            <a:r>
              <a:rPr lang="en-US" sz="950" spc="10">
                <a:solidFill>
                  <a:srgbClr val="000000"/>
                </a:solidFill>
                <a:latin typeface="IBM Plex Sans Condensed"/>
                <a:ea typeface="IBM Plex Sans Condensed"/>
                <a:cs typeface="IBM Plex Sans Condensed"/>
                <a:sym typeface="IBM Plex Sans Condensed"/>
              </a:rPr>
              <a:t>and clothing away from the drive while in motion.</a:t>
            </a:r>
          </a:p>
        </p:txBody>
      </p:sp>
      <p:sp>
        <p:nvSpPr>
          <p:cNvPr name="TextBox 12" id="12"/>
          <p:cNvSpPr txBox="true"/>
          <p:nvPr/>
        </p:nvSpPr>
        <p:spPr>
          <a:xfrm rot="0">
            <a:off x="457200" y="1606458"/>
            <a:ext cx="3413779" cy="339233"/>
          </a:xfrm>
          <a:prstGeom prst="rect">
            <a:avLst/>
          </a:prstGeom>
        </p:spPr>
        <p:txBody>
          <a:bodyPr anchor="t" rtlCol="false" tIns="0" lIns="0" bIns="0" rIns="0">
            <a:spAutoFit/>
          </a:bodyPr>
          <a:lstStyle/>
          <a:p>
            <a:pPr algn="l">
              <a:lnSpc>
                <a:spcPts val="1679"/>
              </a:lnSpc>
            </a:pPr>
            <a:r>
              <a:rPr lang="en-US" sz="1200" spc="4">
                <a:solidFill>
                  <a:srgbClr val="2CACE2"/>
                </a:solidFill>
                <a:latin typeface="IBM Plex Sans"/>
                <a:ea typeface="IBM Plex Sans"/>
                <a:cs typeface="IBM Plex Sans"/>
                <a:sym typeface="IBM Plex Sans"/>
              </a:rPr>
              <a:t>BELT TENSION AND DRIVE ALIGNMENT</a:t>
            </a:r>
          </a:p>
          <a:p>
            <a:pPr algn="l">
              <a:lnSpc>
                <a:spcPts val="1590"/>
              </a:lnSpc>
            </a:pPr>
            <a:r>
              <a:rPr lang="en-US" sz="950" spc="10">
                <a:solidFill>
                  <a:srgbClr val="000000"/>
                </a:solidFill>
                <a:latin typeface="IBM Plex Sans Condensed"/>
                <a:ea typeface="IBM Plex Sans Condensed"/>
                <a:cs typeface="IBM Plex Sans Condensed"/>
                <a:sym typeface="IBM Plex Sans Condensed"/>
              </a:rPr>
              <a:t>Proper tension and drive alignment is key to optimal performance. </a:t>
            </a:r>
          </a:p>
        </p:txBody>
      </p:sp>
      <p:sp>
        <p:nvSpPr>
          <p:cNvPr name="TextBox 13" id="13"/>
          <p:cNvSpPr txBox="true"/>
          <p:nvPr/>
        </p:nvSpPr>
        <p:spPr>
          <a:xfrm rot="0">
            <a:off x="457200" y="1076439"/>
            <a:ext cx="3562093" cy="14493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belt as a strap wrench or chainwhip. Do not roll on or pry on the belt. </a:t>
            </a:r>
          </a:p>
        </p:txBody>
      </p:sp>
      <p:sp>
        <p:nvSpPr>
          <p:cNvPr name="TextBox 14" id="14"/>
          <p:cNvSpPr txBox="true"/>
          <p:nvPr/>
        </p:nvSpPr>
        <p:spPr>
          <a:xfrm rot="0">
            <a:off x="571500" y="2018719"/>
            <a:ext cx="50606" cy="120015"/>
          </a:xfrm>
          <a:prstGeom prst="rect">
            <a:avLst/>
          </a:prstGeom>
        </p:spPr>
        <p:txBody>
          <a:bodyPr anchor="t" rtlCol="false" tIns="0" lIns="0" bIns="0" rIns="0">
            <a:spAutoFit/>
          </a:bodyPr>
          <a:lstStyle/>
          <a:p>
            <a:pPr algn="l">
              <a:lnSpc>
                <a:spcPts val="1004"/>
              </a:lnSpc>
            </a:pPr>
            <a:r>
              <a:rPr lang="en-US" sz="600" spc="-4">
                <a:solidFill>
                  <a:srgbClr val="2AACE3"/>
                </a:solidFill>
                <a:latin typeface="IBM Plex Sans"/>
                <a:ea typeface="IBM Plex Sans"/>
                <a:cs typeface="IBM Plex Sans"/>
                <a:sym typeface="IBM Plex Sans"/>
              </a:rPr>
              <a:t>■ </a:t>
            </a:r>
          </a:p>
        </p:txBody>
      </p:sp>
      <p:sp>
        <p:nvSpPr>
          <p:cNvPr name="TextBox 15" id="15"/>
          <p:cNvSpPr txBox="true"/>
          <p:nvPr/>
        </p:nvSpPr>
        <p:spPr>
          <a:xfrm rot="0">
            <a:off x="742950" y="1966703"/>
            <a:ext cx="3819258" cy="1108862"/>
          </a:xfrm>
          <a:prstGeom prst="rect">
            <a:avLst/>
          </a:prstGeom>
        </p:spPr>
        <p:txBody>
          <a:bodyPr anchor="t" rtlCol="false" tIns="0" lIns="0" bIns="0" rIns="0">
            <a:spAutoFit/>
          </a:bodyPr>
          <a:lstStyle/>
          <a:p>
            <a:pPr algn="l">
              <a:lnSpc>
                <a:spcPts val="1590"/>
              </a:lnSpc>
            </a:pPr>
            <a:r>
              <a:rPr lang="en-US" sz="950" spc="10">
                <a:solidFill>
                  <a:srgbClr val="000000"/>
                </a:solidFill>
                <a:latin typeface="IBM Plex Sans Condensed"/>
                <a:ea typeface="IBM Plex Sans Condensed"/>
                <a:cs typeface="IBM Plex Sans Condensed"/>
                <a:sym typeface="IBM Plex Sans Condensed"/>
              </a:rPr>
              <a:t>Lack of belt tension can lead to “skipping”. Too much tension can damage </a:t>
            </a:r>
          </a:p>
          <a:p>
            <a:pPr algn="l">
              <a:lnSpc>
                <a:spcPts val="689"/>
              </a:lnSpc>
            </a:pPr>
            <a:r>
              <a:rPr lang="en-US" sz="950" spc="10">
                <a:solidFill>
                  <a:srgbClr val="000000"/>
                </a:solidFill>
                <a:latin typeface="IBM Plex Sans Condensed"/>
                <a:ea typeface="IBM Plex Sans Condensed"/>
                <a:cs typeface="IBM Plex Sans Condensed"/>
                <a:sym typeface="IBM Plex Sans Condensed"/>
              </a:rPr>
              <a:t>other components and increase the wear of your Carbon Drive System.</a:t>
            </a:r>
          </a:p>
          <a:p>
            <a:pPr algn="l">
              <a:lnSpc>
                <a:spcPts val="2375"/>
              </a:lnSpc>
            </a:pPr>
            <a:r>
              <a:rPr lang="en-US" sz="950" spc="10">
                <a:solidFill>
                  <a:srgbClr val="000000"/>
                </a:solidFill>
                <a:latin typeface="IBM Plex Sans Condensed"/>
                <a:ea typeface="IBM Plex Sans Condensed"/>
                <a:cs typeface="IBM Plex Sans Condensed"/>
                <a:sym typeface="IBM Plex Sans Condensed"/>
              </a:rPr>
              <a:t>Signs of a misaligned drive include, but are not limited to, noise, </a:t>
            </a:r>
          </a:p>
          <a:p>
            <a:pPr algn="l">
              <a:lnSpc>
                <a:spcPts val="475"/>
              </a:lnSpc>
            </a:pPr>
            <a:r>
              <a:rPr lang="en-US" sz="950" spc="10">
                <a:solidFill>
                  <a:srgbClr val="000000"/>
                </a:solidFill>
                <a:latin typeface="IBM Plex Sans Condensed"/>
                <a:ea typeface="IBM Plex Sans Condensed"/>
                <a:cs typeface="IBM Plex Sans Condensed"/>
                <a:sym typeface="IBM Plex Sans Condensed"/>
              </a:rPr>
              <a:t>premature belt or sprocket wear, belt walk-off. Detailed information </a:t>
            </a:r>
          </a:p>
          <a:p>
            <a:pPr algn="l">
              <a:lnSpc>
                <a:spcPts val="1805"/>
              </a:lnSpc>
            </a:pPr>
            <a:r>
              <a:rPr lang="en-US" sz="950" spc="10">
                <a:solidFill>
                  <a:srgbClr val="000000"/>
                </a:solidFill>
                <a:latin typeface="IBM Plex Sans Condensed"/>
                <a:ea typeface="IBM Plex Sans Condensed"/>
                <a:cs typeface="IBM Plex Sans Condensed"/>
                <a:sym typeface="IBM Plex Sans Condensed"/>
              </a:rPr>
              <a:t>and schematics can be found in our Technical Manual located at </a:t>
            </a:r>
          </a:p>
          <a:p>
            <a:pPr algn="l">
              <a:lnSpc>
                <a:spcPts val="475"/>
              </a:lnSpc>
            </a:pPr>
            <a:r>
              <a:rPr lang="en-US" sz="950" spc="-6">
                <a:solidFill>
                  <a:srgbClr val="000000"/>
                </a:solidFill>
                <a:latin typeface="IBM Plex Sans"/>
                <a:ea typeface="IBM Plex Sans"/>
                <a:cs typeface="IBM Plex Sans"/>
                <a:sym typeface="IBM Plex Sans"/>
              </a:rPr>
              <a:t>www.gatescarbondrive.com/tech/resources. You can also contact </a:t>
            </a:r>
          </a:p>
          <a:p>
            <a:pPr algn="l">
              <a:lnSpc>
                <a:spcPts val="1805"/>
              </a:lnSpc>
            </a:pPr>
            <a:r>
              <a:rPr lang="en-US" sz="950" spc="10">
                <a:solidFill>
                  <a:srgbClr val="000000"/>
                </a:solidFill>
                <a:latin typeface="IBM Plex Sans Condensed"/>
                <a:ea typeface="IBM Plex Sans Condensed"/>
                <a:cs typeface="IBM Plex Sans Condensed"/>
                <a:sym typeface="IBM Plex Sans Condensed"/>
              </a:rPr>
              <a:t>us directly via email at: CarbonDrive@Gates.com.</a:t>
            </a:r>
          </a:p>
        </p:txBody>
      </p:sp>
      <p:sp>
        <p:nvSpPr>
          <p:cNvPr name="TextBox 16" id="16"/>
          <p:cNvSpPr txBox="true"/>
          <p:nvPr/>
        </p:nvSpPr>
        <p:spPr>
          <a:xfrm rot="0">
            <a:off x="571500" y="2317804"/>
            <a:ext cx="50606" cy="167640"/>
          </a:xfrm>
          <a:prstGeom prst="rect">
            <a:avLst/>
          </a:prstGeom>
        </p:spPr>
        <p:txBody>
          <a:bodyPr anchor="t" rtlCol="false" tIns="0" lIns="0" bIns="0" rIns="0">
            <a:spAutoFit/>
          </a:bodyPr>
          <a:lstStyle/>
          <a:p>
            <a:pPr algn="l">
              <a:lnSpc>
                <a:spcPts val="1500"/>
              </a:lnSpc>
            </a:pPr>
            <a:r>
              <a:rPr lang="en-US" sz="600" spc="-4">
                <a:solidFill>
                  <a:srgbClr val="2AACE3"/>
                </a:solidFill>
                <a:latin typeface="IBM Plex Sans"/>
                <a:ea typeface="IBM Plex Sans"/>
                <a:cs typeface="IBM Plex Sans"/>
                <a:sym typeface="IBM Plex Sans"/>
              </a:rPr>
              <a:t>■ </a:t>
            </a:r>
          </a:p>
        </p:txBody>
      </p:sp>
      <p:sp>
        <p:nvSpPr>
          <p:cNvPr name="TextBox 17" id="17"/>
          <p:cNvSpPr txBox="true"/>
          <p:nvPr/>
        </p:nvSpPr>
        <p:spPr>
          <a:xfrm rot="0">
            <a:off x="3949084" y="1057646"/>
            <a:ext cx="629717" cy="163830"/>
          </a:xfrm>
          <a:prstGeom prst="rect">
            <a:avLst/>
          </a:prstGeom>
        </p:spPr>
        <p:txBody>
          <a:bodyPr anchor="t" rtlCol="false" tIns="0" lIns="0" bIns="0" rIns="0">
            <a:spAutoFit/>
          </a:bodyPr>
          <a:lstStyle/>
          <a:p>
            <a:pPr algn="l">
              <a:lnSpc>
                <a:spcPts val="1330"/>
              </a:lnSpc>
            </a:pPr>
            <a:r>
              <a:rPr lang="en-US" sz="950" spc="-6">
                <a:solidFill>
                  <a:srgbClr val="2AACE3"/>
                </a:solidFill>
                <a:latin typeface="IBM Plex Sans"/>
                <a:ea typeface="IBM Plex Sans"/>
                <a:cs typeface="IBM Plex Sans"/>
                <a:sym typeface="IBM Plex Sans"/>
              </a:rPr>
              <a:t>See page 4.</a:t>
            </a:r>
          </a:p>
        </p:txBody>
      </p:sp>
      <p:sp>
        <p:nvSpPr>
          <p:cNvPr name="TextBox 18" id="18"/>
          <p:cNvSpPr txBox="true"/>
          <p:nvPr/>
        </p:nvSpPr>
        <p:spPr>
          <a:xfrm rot="0">
            <a:off x="457200" y="1324023"/>
            <a:ext cx="3823592" cy="186690"/>
          </a:xfrm>
          <a:prstGeom prst="rect">
            <a:avLst/>
          </a:prstGeom>
        </p:spPr>
        <p:txBody>
          <a:bodyPr anchor="t" rtlCol="false" tIns="0" lIns="0" bIns="0" rIns="0">
            <a:spAutoFit/>
          </a:bodyPr>
          <a:lstStyle/>
          <a:p>
            <a:pPr algn="l">
              <a:lnSpc>
                <a:spcPts val="1539"/>
              </a:lnSpc>
            </a:pPr>
            <a:r>
              <a:rPr lang="en-US" sz="1100" spc="-7">
                <a:solidFill>
                  <a:srgbClr val="000000"/>
                </a:solidFill>
                <a:latin typeface="IBM Plex Sans"/>
                <a:ea typeface="IBM Plex Sans"/>
                <a:cs typeface="IBM Plex Sans"/>
                <a:sym typeface="IBM Plex Sans"/>
              </a:rPr>
              <a:t>Gates requires a hand brake as the primary braking system.</a:t>
            </a:r>
          </a:p>
        </p:txBody>
      </p:sp>
      <p:sp>
        <p:nvSpPr>
          <p:cNvPr name="TextBox 19" id="19"/>
          <p:cNvSpPr txBox="true"/>
          <p:nvPr/>
        </p:nvSpPr>
        <p:spPr>
          <a:xfrm rot="0">
            <a:off x="937860" y="5296957"/>
            <a:ext cx="3631940" cy="838200"/>
          </a:xfrm>
          <a:prstGeom prst="rect">
            <a:avLst/>
          </a:prstGeom>
        </p:spPr>
        <p:txBody>
          <a:bodyPr anchor="t" rtlCol="false" tIns="0" lIns="0" bIns="0" rIns="0">
            <a:spAutoFit/>
          </a:bodyPr>
          <a:lstStyle/>
          <a:p>
            <a:pPr algn="l">
              <a:lnSpc>
                <a:spcPts val="1320"/>
              </a:lnSpc>
            </a:pPr>
            <a:r>
              <a:rPr lang="en-US" sz="1100" spc="-6">
                <a:solidFill>
                  <a:srgbClr val="000000"/>
                </a:solidFill>
                <a:latin typeface="IBM Plex Sans"/>
                <a:ea typeface="IBM Plex Sans"/>
                <a:cs typeface="IBM Plex Sans"/>
                <a:sym typeface="IBM Plex Sans"/>
              </a:rPr>
              <a:t>Improper installation, adjustment, alteration, service, or maintenance can result in property damage and serious bodily injury, including death. Refer to this manual for assistance or consult with a cycling professional for further information.</a:t>
            </a:r>
          </a:p>
        </p:txBody>
      </p:sp>
      <p:sp>
        <p:nvSpPr>
          <p:cNvPr name="TextBox 20" id="20"/>
          <p:cNvSpPr txBox="true"/>
          <p:nvPr/>
        </p:nvSpPr>
        <p:spPr>
          <a:xfrm rot="0">
            <a:off x="571500" y="3396034"/>
            <a:ext cx="50606" cy="167640"/>
          </a:xfrm>
          <a:prstGeom prst="rect">
            <a:avLst/>
          </a:prstGeom>
        </p:spPr>
        <p:txBody>
          <a:bodyPr anchor="t" rtlCol="false" tIns="0" lIns="0" bIns="0" rIns="0">
            <a:spAutoFit/>
          </a:bodyPr>
          <a:lstStyle/>
          <a:p>
            <a:pPr algn="l">
              <a:lnSpc>
                <a:spcPts val="1500"/>
              </a:lnSpc>
            </a:pPr>
            <a:r>
              <a:rPr lang="en-US" sz="600" spc="-4">
                <a:solidFill>
                  <a:srgbClr val="2AACE3"/>
                </a:solidFill>
                <a:latin typeface="IBM Plex Sans"/>
                <a:ea typeface="IBM Plex Sans"/>
                <a:cs typeface="IBM Plex Sans"/>
                <a:sym typeface="IBM Plex Sans"/>
              </a:rPr>
              <a:t>■ </a:t>
            </a:r>
          </a:p>
        </p:txBody>
      </p:sp>
      <p:sp>
        <p:nvSpPr>
          <p:cNvPr name="TextBox 21" id="21"/>
          <p:cNvSpPr txBox="true"/>
          <p:nvPr/>
        </p:nvSpPr>
        <p:spPr>
          <a:xfrm rot="0">
            <a:off x="571500" y="3597964"/>
            <a:ext cx="50606" cy="167640"/>
          </a:xfrm>
          <a:prstGeom prst="rect">
            <a:avLst/>
          </a:prstGeom>
        </p:spPr>
        <p:txBody>
          <a:bodyPr anchor="t" rtlCol="false" tIns="0" lIns="0" bIns="0" rIns="0">
            <a:spAutoFit/>
          </a:bodyPr>
          <a:lstStyle/>
          <a:p>
            <a:pPr algn="l">
              <a:lnSpc>
                <a:spcPts val="1500"/>
              </a:lnSpc>
            </a:pPr>
            <a:r>
              <a:rPr lang="en-US" sz="600" spc="-4">
                <a:solidFill>
                  <a:srgbClr val="2AACE3"/>
                </a:solidFill>
                <a:latin typeface="IBM Plex Sans"/>
                <a:ea typeface="IBM Plex Sans"/>
                <a:cs typeface="IBM Plex Sans"/>
                <a:sym typeface="IBM Plex Sans"/>
              </a:rPr>
              <a:t>■ </a:t>
            </a:r>
          </a:p>
        </p:txBody>
      </p:sp>
      <p:sp>
        <p:nvSpPr>
          <p:cNvPr name="TextBox 22" id="22"/>
          <p:cNvSpPr txBox="true"/>
          <p:nvPr/>
        </p:nvSpPr>
        <p:spPr>
          <a:xfrm rot="0">
            <a:off x="571500" y="4011349"/>
            <a:ext cx="50606" cy="100965"/>
          </a:xfrm>
          <a:prstGeom prst="rect">
            <a:avLst/>
          </a:prstGeom>
        </p:spPr>
        <p:txBody>
          <a:bodyPr anchor="t" rtlCol="false" tIns="0" lIns="0" bIns="0" rIns="0">
            <a:spAutoFit/>
          </a:bodyPr>
          <a:lstStyle/>
          <a:p>
            <a:pPr algn="l">
              <a:lnSpc>
                <a:spcPts val="839"/>
              </a:lnSpc>
            </a:pPr>
            <a:r>
              <a:rPr lang="en-US" sz="600" spc="-4">
                <a:solidFill>
                  <a:srgbClr val="2AACE3"/>
                </a:solidFill>
                <a:latin typeface="IBM Plex Sans"/>
                <a:ea typeface="IBM Plex Sans"/>
                <a:cs typeface="IBM Plex Sans"/>
                <a:sym typeface="IBM Plex Sans"/>
              </a:rPr>
              <a:t>■ </a:t>
            </a:r>
          </a:p>
        </p:txBody>
      </p:sp>
      <p:sp>
        <p:nvSpPr>
          <p:cNvPr name="TextBox 23" id="23"/>
          <p:cNvSpPr txBox="true"/>
          <p:nvPr/>
        </p:nvSpPr>
        <p:spPr>
          <a:xfrm rot="0">
            <a:off x="571500" y="4291384"/>
            <a:ext cx="50606" cy="167640"/>
          </a:xfrm>
          <a:prstGeom prst="rect">
            <a:avLst/>
          </a:prstGeom>
        </p:spPr>
        <p:txBody>
          <a:bodyPr anchor="t" rtlCol="false" tIns="0" lIns="0" bIns="0" rIns="0">
            <a:spAutoFit/>
          </a:bodyPr>
          <a:lstStyle/>
          <a:p>
            <a:pPr algn="l">
              <a:lnSpc>
                <a:spcPts val="1500"/>
              </a:lnSpc>
            </a:pPr>
            <a:r>
              <a:rPr lang="en-US" sz="600" spc="-4">
                <a:solidFill>
                  <a:srgbClr val="2AACE3"/>
                </a:solidFill>
                <a:latin typeface="IBM Plex Sans"/>
                <a:ea typeface="IBM Plex Sans"/>
                <a:cs typeface="IBM Plex Sans"/>
                <a:sym typeface="IBM Plex Sans"/>
              </a:rPr>
              <a:t>■ </a:t>
            </a:r>
          </a:p>
        </p:txBody>
      </p:sp>
      <p:sp>
        <p:nvSpPr>
          <p:cNvPr name="TextBox 24" id="24"/>
          <p:cNvSpPr txBox="true"/>
          <p:nvPr/>
        </p:nvSpPr>
        <p:spPr>
          <a:xfrm rot="0">
            <a:off x="571500" y="4493314"/>
            <a:ext cx="50606" cy="167640"/>
          </a:xfrm>
          <a:prstGeom prst="rect">
            <a:avLst/>
          </a:prstGeom>
        </p:spPr>
        <p:txBody>
          <a:bodyPr anchor="t" rtlCol="false" tIns="0" lIns="0" bIns="0" rIns="0">
            <a:spAutoFit/>
          </a:bodyPr>
          <a:lstStyle/>
          <a:p>
            <a:pPr algn="l">
              <a:lnSpc>
                <a:spcPts val="1500"/>
              </a:lnSpc>
            </a:pPr>
            <a:r>
              <a:rPr lang="en-US" sz="600" spc="-4">
                <a:solidFill>
                  <a:srgbClr val="2AACE3"/>
                </a:solidFill>
                <a:latin typeface="IBM Plex Sans"/>
                <a:ea typeface="IBM Plex Sans"/>
                <a:cs typeface="IBM Plex Sans"/>
                <a:sym typeface="IBM Plex Sans"/>
              </a:rPr>
              <a:t>■ </a:t>
            </a:r>
          </a:p>
        </p:txBody>
      </p:sp>
      <p:sp>
        <p:nvSpPr>
          <p:cNvPr name="TextBox 25" id="25"/>
          <p:cNvSpPr txBox="true"/>
          <p:nvPr/>
        </p:nvSpPr>
        <p:spPr>
          <a:xfrm rot="0">
            <a:off x="571500" y="4906699"/>
            <a:ext cx="50606" cy="100965"/>
          </a:xfrm>
          <a:prstGeom prst="rect">
            <a:avLst/>
          </a:prstGeom>
        </p:spPr>
        <p:txBody>
          <a:bodyPr anchor="t" rtlCol="false" tIns="0" lIns="0" bIns="0" rIns="0">
            <a:spAutoFit/>
          </a:bodyPr>
          <a:lstStyle/>
          <a:p>
            <a:pPr algn="l">
              <a:lnSpc>
                <a:spcPts val="839"/>
              </a:lnSpc>
            </a:pPr>
            <a:r>
              <a:rPr lang="en-US" sz="600" spc="-4">
                <a:solidFill>
                  <a:srgbClr val="2AACE3"/>
                </a:solidFill>
                <a:latin typeface="IBM Plex Sans"/>
                <a:ea typeface="IBM Plex Sans"/>
                <a:cs typeface="IBM Plex Sans"/>
                <a:sym typeface="IBM Plex Sans"/>
              </a:rPr>
              <a:t>■ </a:t>
            </a:r>
          </a:p>
        </p:txBody>
      </p:sp>
      <p:sp>
        <p:nvSpPr>
          <p:cNvPr name="TextBox 26" id="26"/>
          <p:cNvSpPr txBox="true"/>
          <p:nvPr/>
        </p:nvSpPr>
        <p:spPr>
          <a:xfrm rot="0">
            <a:off x="457200" y="285588"/>
            <a:ext cx="2096738" cy="345500"/>
          </a:xfrm>
          <a:prstGeom prst="rect">
            <a:avLst/>
          </a:prstGeom>
        </p:spPr>
        <p:txBody>
          <a:bodyPr anchor="t" rtlCol="false" tIns="0" lIns="0" bIns="0" rIns="0">
            <a:spAutoFit/>
          </a:bodyPr>
          <a:lstStyle/>
          <a:p>
            <a:pPr algn="l">
              <a:lnSpc>
                <a:spcPts val="2800"/>
              </a:lnSpc>
            </a:pPr>
            <a:r>
              <a:rPr lang="en-US" sz="2000" spc="8">
                <a:solidFill>
                  <a:srgbClr val="BF2026"/>
                </a:solidFill>
                <a:latin typeface="IBM Plex Sans"/>
                <a:ea typeface="IBM Plex Sans"/>
                <a:cs typeface="IBM Plex Sans"/>
                <a:sym typeface="IBM Plex Sans"/>
              </a:rPr>
              <a:t>GENERAL SAFETY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342910"/>
            <a:ext cx="6353" cy="250022"/>
            <a:chOff x="0" y="0"/>
            <a:chExt cx="6350" cy="250025"/>
          </a:xfrm>
        </p:grpSpPr>
        <p:sp>
          <p:nvSpPr>
            <p:cNvPr name="Freeform 3" id="3"/>
            <p:cNvSpPr/>
            <p:nvPr/>
          </p:nvSpPr>
          <p:spPr>
            <a:xfrm flipH="false" flipV="false" rot="0">
              <a:off x="0" y="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grpSp>
      <p:grpSp>
        <p:nvGrpSpPr>
          <p:cNvPr name="Group 4" id="4"/>
          <p:cNvGrpSpPr>
            <a:grpSpLocks noChangeAspect="true"/>
          </p:cNvGrpSpPr>
          <p:nvPr/>
        </p:nvGrpSpPr>
        <p:grpSpPr>
          <a:xfrm rot="0">
            <a:off x="457200" y="0"/>
            <a:ext cx="4114800" cy="204026"/>
            <a:chOff x="0" y="0"/>
            <a:chExt cx="4114800" cy="204026"/>
          </a:xfrm>
        </p:grpSpPr>
        <p:sp>
          <p:nvSpPr>
            <p:cNvPr name="Freeform 5" id="5"/>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sp>
        <p:nvSpPr>
          <p:cNvPr name="Freeform 6" id="6"/>
          <p:cNvSpPr/>
          <p:nvPr/>
        </p:nvSpPr>
        <p:spPr>
          <a:xfrm flipH="false" flipV="false" rot="0">
            <a:off x="592874" y="1241374"/>
            <a:ext cx="1064066" cy="546687"/>
          </a:xfrm>
          <a:custGeom>
            <a:avLst/>
            <a:gdLst/>
            <a:ahLst/>
            <a:cxnLst/>
            <a:rect r="r" b="b" t="t" l="l"/>
            <a:pathLst>
              <a:path h="546687" w="1064066">
                <a:moveTo>
                  <a:pt x="0" y="0"/>
                </a:moveTo>
                <a:lnTo>
                  <a:pt x="1064066" y="0"/>
                </a:lnTo>
                <a:lnTo>
                  <a:pt x="1064066" y="546688"/>
                </a:lnTo>
                <a:lnTo>
                  <a:pt x="0" y="5466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824065" y="1561424"/>
            <a:ext cx="85687" cy="89945"/>
          </a:xfrm>
          <a:custGeom>
            <a:avLst/>
            <a:gdLst/>
            <a:ahLst/>
            <a:cxnLst/>
            <a:rect r="r" b="b" t="t" l="l"/>
            <a:pathLst>
              <a:path h="89945" w="85687">
                <a:moveTo>
                  <a:pt x="0" y="0"/>
                </a:moveTo>
                <a:lnTo>
                  <a:pt x="85687" y="0"/>
                </a:lnTo>
                <a:lnTo>
                  <a:pt x="85687" y="89944"/>
                </a:lnTo>
                <a:lnTo>
                  <a:pt x="0" y="89944"/>
                </a:lnTo>
                <a:lnTo>
                  <a:pt x="0" y="0"/>
                </a:lnTo>
                <a:close/>
              </a:path>
            </a:pathLst>
          </a:custGeom>
          <a:blipFill>
            <a:blip r:embed="rId4"/>
            <a:stretch>
              <a:fillRect l="0" t="0" r="0" b="0"/>
            </a:stretch>
          </a:blipFill>
        </p:spPr>
      </p:sp>
      <p:grpSp>
        <p:nvGrpSpPr>
          <p:cNvPr name="Group 8" id="8"/>
          <p:cNvGrpSpPr>
            <a:grpSpLocks noChangeAspect="true"/>
          </p:cNvGrpSpPr>
          <p:nvPr/>
        </p:nvGrpSpPr>
        <p:grpSpPr>
          <a:xfrm rot="0">
            <a:off x="798443" y="1256338"/>
            <a:ext cx="325879" cy="130302"/>
            <a:chOff x="0" y="0"/>
            <a:chExt cx="434505" cy="173736"/>
          </a:xfrm>
        </p:grpSpPr>
        <p:sp>
          <p:nvSpPr>
            <p:cNvPr name="Freeform 9" id="9"/>
            <p:cNvSpPr/>
            <p:nvPr/>
          </p:nvSpPr>
          <p:spPr>
            <a:xfrm flipH="false" flipV="false" rot="0">
              <a:off x="-1016" y="0"/>
              <a:ext cx="441452" cy="172847"/>
            </a:xfrm>
            <a:custGeom>
              <a:avLst/>
              <a:gdLst/>
              <a:ahLst/>
              <a:cxnLst/>
              <a:rect r="r" b="b" t="t" l="l"/>
              <a:pathLst>
                <a:path h="172847" w="441452">
                  <a:moveTo>
                    <a:pt x="3937" y="0"/>
                  </a:moveTo>
                  <a:cubicBezTo>
                    <a:pt x="3048" y="2032"/>
                    <a:pt x="2286" y="4191"/>
                    <a:pt x="1778" y="6477"/>
                  </a:cubicBezTo>
                  <a:cubicBezTo>
                    <a:pt x="0" y="13462"/>
                    <a:pt x="1651" y="21082"/>
                    <a:pt x="5080" y="27559"/>
                  </a:cubicBezTo>
                  <a:cubicBezTo>
                    <a:pt x="8509" y="34036"/>
                    <a:pt x="13335" y="40132"/>
                    <a:pt x="18542" y="45593"/>
                  </a:cubicBezTo>
                  <a:cubicBezTo>
                    <a:pt x="19304" y="46355"/>
                    <a:pt x="20066" y="47117"/>
                    <a:pt x="20828" y="47879"/>
                  </a:cubicBezTo>
                  <a:cubicBezTo>
                    <a:pt x="21082" y="47752"/>
                    <a:pt x="21336" y="47752"/>
                    <a:pt x="21590" y="47752"/>
                  </a:cubicBezTo>
                  <a:cubicBezTo>
                    <a:pt x="21844" y="47752"/>
                    <a:pt x="22352" y="47879"/>
                    <a:pt x="22606" y="48006"/>
                  </a:cubicBezTo>
                  <a:cubicBezTo>
                    <a:pt x="23749" y="48641"/>
                    <a:pt x="24892" y="49149"/>
                    <a:pt x="26035" y="49784"/>
                  </a:cubicBezTo>
                  <a:cubicBezTo>
                    <a:pt x="27178" y="50419"/>
                    <a:pt x="27559" y="51689"/>
                    <a:pt x="27051" y="52832"/>
                  </a:cubicBezTo>
                  <a:cubicBezTo>
                    <a:pt x="26924" y="52959"/>
                    <a:pt x="26797" y="53213"/>
                    <a:pt x="26670" y="53340"/>
                  </a:cubicBezTo>
                  <a:cubicBezTo>
                    <a:pt x="26797" y="53467"/>
                    <a:pt x="26924" y="53467"/>
                    <a:pt x="26924" y="53594"/>
                  </a:cubicBezTo>
                  <a:cubicBezTo>
                    <a:pt x="26924" y="53721"/>
                    <a:pt x="27051" y="53721"/>
                    <a:pt x="27178" y="53721"/>
                  </a:cubicBezTo>
                  <a:cubicBezTo>
                    <a:pt x="27178" y="53467"/>
                    <a:pt x="27305" y="53340"/>
                    <a:pt x="27432" y="53086"/>
                  </a:cubicBezTo>
                  <a:cubicBezTo>
                    <a:pt x="27813" y="52324"/>
                    <a:pt x="28575" y="51816"/>
                    <a:pt x="29464" y="51816"/>
                  </a:cubicBezTo>
                  <a:cubicBezTo>
                    <a:pt x="29845" y="51816"/>
                    <a:pt x="30226" y="51943"/>
                    <a:pt x="30480" y="52070"/>
                  </a:cubicBezTo>
                  <a:cubicBezTo>
                    <a:pt x="31623" y="52705"/>
                    <a:pt x="32766" y="53213"/>
                    <a:pt x="33782" y="53848"/>
                  </a:cubicBezTo>
                  <a:cubicBezTo>
                    <a:pt x="34798" y="54483"/>
                    <a:pt x="35306" y="55753"/>
                    <a:pt x="34798" y="56896"/>
                  </a:cubicBezTo>
                  <a:cubicBezTo>
                    <a:pt x="34671" y="57150"/>
                    <a:pt x="34417" y="57404"/>
                    <a:pt x="34290" y="57658"/>
                  </a:cubicBezTo>
                  <a:cubicBezTo>
                    <a:pt x="34544" y="57785"/>
                    <a:pt x="34798" y="57912"/>
                    <a:pt x="35052" y="58039"/>
                  </a:cubicBezTo>
                  <a:cubicBezTo>
                    <a:pt x="35052" y="57785"/>
                    <a:pt x="35179" y="57404"/>
                    <a:pt x="35306" y="57150"/>
                  </a:cubicBezTo>
                  <a:cubicBezTo>
                    <a:pt x="35687" y="56388"/>
                    <a:pt x="36449" y="55880"/>
                    <a:pt x="37338" y="55880"/>
                  </a:cubicBezTo>
                  <a:cubicBezTo>
                    <a:pt x="37719" y="55880"/>
                    <a:pt x="38100" y="56007"/>
                    <a:pt x="38354" y="56134"/>
                  </a:cubicBezTo>
                  <a:cubicBezTo>
                    <a:pt x="39497" y="56769"/>
                    <a:pt x="40640" y="57277"/>
                    <a:pt x="41656" y="57912"/>
                  </a:cubicBezTo>
                  <a:cubicBezTo>
                    <a:pt x="42672" y="58547"/>
                    <a:pt x="43180" y="59817"/>
                    <a:pt x="42545" y="60960"/>
                  </a:cubicBezTo>
                  <a:cubicBezTo>
                    <a:pt x="42418" y="61341"/>
                    <a:pt x="42164" y="61595"/>
                    <a:pt x="41783" y="61722"/>
                  </a:cubicBezTo>
                  <a:cubicBezTo>
                    <a:pt x="42037" y="61849"/>
                    <a:pt x="42418" y="62103"/>
                    <a:pt x="42672" y="62230"/>
                  </a:cubicBezTo>
                  <a:cubicBezTo>
                    <a:pt x="42672" y="61849"/>
                    <a:pt x="42799" y="61468"/>
                    <a:pt x="42926" y="61214"/>
                  </a:cubicBezTo>
                  <a:cubicBezTo>
                    <a:pt x="43307" y="60452"/>
                    <a:pt x="44069" y="60071"/>
                    <a:pt x="44958" y="60071"/>
                  </a:cubicBezTo>
                  <a:cubicBezTo>
                    <a:pt x="45339" y="60071"/>
                    <a:pt x="45720" y="60198"/>
                    <a:pt x="45974" y="60325"/>
                  </a:cubicBezTo>
                  <a:cubicBezTo>
                    <a:pt x="47117" y="60960"/>
                    <a:pt x="48260" y="61468"/>
                    <a:pt x="49276" y="62103"/>
                  </a:cubicBezTo>
                  <a:cubicBezTo>
                    <a:pt x="50292" y="62738"/>
                    <a:pt x="50800" y="64008"/>
                    <a:pt x="50165" y="65151"/>
                  </a:cubicBezTo>
                  <a:cubicBezTo>
                    <a:pt x="49911" y="65532"/>
                    <a:pt x="49657" y="65913"/>
                    <a:pt x="49276" y="66040"/>
                  </a:cubicBezTo>
                  <a:cubicBezTo>
                    <a:pt x="49657" y="66294"/>
                    <a:pt x="50038" y="66421"/>
                    <a:pt x="50419" y="66675"/>
                  </a:cubicBezTo>
                  <a:cubicBezTo>
                    <a:pt x="50419" y="66294"/>
                    <a:pt x="50419" y="65786"/>
                    <a:pt x="50673" y="65405"/>
                  </a:cubicBezTo>
                  <a:cubicBezTo>
                    <a:pt x="51054" y="64643"/>
                    <a:pt x="51816" y="64135"/>
                    <a:pt x="52705" y="64135"/>
                  </a:cubicBezTo>
                  <a:cubicBezTo>
                    <a:pt x="53086" y="64135"/>
                    <a:pt x="53467" y="64262"/>
                    <a:pt x="53721" y="64389"/>
                  </a:cubicBezTo>
                  <a:cubicBezTo>
                    <a:pt x="54864" y="65024"/>
                    <a:pt x="56007" y="65532"/>
                    <a:pt x="57023" y="66167"/>
                  </a:cubicBezTo>
                  <a:cubicBezTo>
                    <a:pt x="58039" y="66802"/>
                    <a:pt x="58547" y="68072"/>
                    <a:pt x="57912" y="69215"/>
                  </a:cubicBezTo>
                  <a:cubicBezTo>
                    <a:pt x="57658" y="69723"/>
                    <a:pt x="57277" y="69977"/>
                    <a:pt x="56769" y="70231"/>
                  </a:cubicBezTo>
                  <a:cubicBezTo>
                    <a:pt x="57150" y="70485"/>
                    <a:pt x="57658" y="70739"/>
                    <a:pt x="58039" y="70993"/>
                  </a:cubicBezTo>
                  <a:cubicBezTo>
                    <a:pt x="57912" y="70485"/>
                    <a:pt x="58039" y="69977"/>
                    <a:pt x="58293" y="69469"/>
                  </a:cubicBezTo>
                  <a:cubicBezTo>
                    <a:pt x="58674" y="68707"/>
                    <a:pt x="59436" y="68326"/>
                    <a:pt x="60325" y="68326"/>
                  </a:cubicBezTo>
                  <a:cubicBezTo>
                    <a:pt x="60706" y="68326"/>
                    <a:pt x="61087" y="68453"/>
                    <a:pt x="61468" y="68580"/>
                  </a:cubicBezTo>
                  <a:cubicBezTo>
                    <a:pt x="62611" y="69215"/>
                    <a:pt x="63627" y="69723"/>
                    <a:pt x="64770" y="70358"/>
                  </a:cubicBezTo>
                  <a:cubicBezTo>
                    <a:pt x="65913" y="70993"/>
                    <a:pt x="66294" y="72390"/>
                    <a:pt x="65659" y="73406"/>
                  </a:cubicBezTo>
                  <a:cubicBezTo>
                    <a:pt x="65405" y="73914"/>
                    <a:pt x="64897" y="74295"/>
                    <a:pt x="64389" y="74422"/>
                  </a:cubicBezTo>
                  <a:cubicBezTo>
                    <a:pt x="64897" y="74676"/>
                    <a:pt x="65405" y="74930"/>
                    <a:pt x="65786" y="75184"/>
                  </a:cubicBezTo>
                  <a:cubicBezTo>
                    <a:pt x="65659" y="74676"/>
                    <a:pt x="65786" y="74041"/>
                    <a:pt x="66040" y="73533"/>
                  </a:cubicBezTo>
                  <a:cubicBezTo>
                    <a:pt x="66421" y="72771"/>
                    <a:pt x="67183" y="72263"/>
                    <a:pt x="68072" y="72263"/>
                  </a:cubicBezTo>
                  <a:cubicBezTo>
                    <a:pt x="68453" y="72263"/>
                    <a:pt x="68834" y="72390"/>
                    <a:pt x="69215" y="72517"/>
                  </a:cubicBezTo>
                  <a:cubicBezTo>
                    <a:pt x="70358" y="73152"/>
                    <a:pt x="71374" y="73660"/>
                    <a:pt x="72517" y="74295"/>
                  </a:cubicBezTo>
                  <a:cubicBezTo>
                    <a:pt x="73660" y="74930"/>
                    <a:pt x="74041" y="76327"/>
                    <a:pt x="73406" y="77343"/>
                  </a:cubicBezTo>
                  <a:cubicBezTo>
                    <a:pt x="73152" y="77851"/>
                    <a:pt x="72771" y="78232"/>
                    <a:pt x="72263" y="78359"/>
                  </a:cubicBezTo>
                  <a:cubicBezTo>
                    <a:pt x="72771" y="78613"/>
                    <a:pt x="73152" y="78867"/>
                    <a:pt x="73660" y="78994"/>
                  </a:cubicBezTo>
                  <a:cubicBezTo>
                    <a:pt x="73533" y="78486"/>
                    <a:pt x="73660" y="77978"/>
                    <a:pt x="73914" y="77470"/>
                  </a:cubicBezTo>
                  <a:cubicBezTo>
                    <a:pt x="74295" y="76708"/>
                    <a:pt x="75057" y="76327"/>
                    <a:pt x="75946" y="76327"/>
                  </a:cubicBezTo>
                  <a:cubicBezTo>
                    <a:pt x="76327" y="76327"/>
                    <a:pt x="76708" y="76454"/>
                    <a:pt x="77089" y="76581"/>
                  </a:cubicBezTo>
                  <a:cubicBezTo>
                    <a:pt x="78232" y="77216"/>
                    <a:pt x="79248" y="77851"/>
                    <a:pt x="80391" y="78359"/>
                  </a:cubicBezTo>
                  <a:cubicBezTo>
                    <a:pt x="81534" y="78867"/>
                    <a:pt x="81915" y="80391"/>
                    <a:pt x="81280" y="81407"/>
                  </a:cubicBezTo>
                  <a:cubicBezTo>
                    <a:pt x="81026" y="81788"/>
                    <a:pt x="80645" y="82169"/>
                    <a:pt x="80264" y="82296"/>
                  </a:cubicBezTo>
                  <a:cubicBezTo>
                    <a:pt x="80645" y="82550"/>
                    <a:pt x="81026" y="82677"/>
                    <a:pt x="81407" y="82931"/>
                  </a:cubicBezTo>
                  <a:cubicBezTo>
                    <a:pt x="81407" y="82423"/>
                    <a:pt x="81407" y="82042"/>
                    <a:pt x="81661" y="81661"/>
                  </a:cubicBezTo>
                  <a:cubicBezTo>
                    <a:pt x="82042" y="80899"/>
                    <a:pt x="82804" y="80518"/>
                    <a:pt x="83693" y="80518"/>
                  </a:cubicBezTo>
                  <a:cubicBezTo>
                    <a:pt x="84074" y="80518"/>
                    <a:pt x="84455" y="80645"/>
                    <a:pt x="84836" y="80772"/>
                  </a:cubicBezTo>
                  <a:cubicBezTo>
                    <a:pt x="85979" y="81407"/>
                    <a:pt x="86995" y="81915"/>
                    <a:pt x="88138" y="82550"/>
                  </a:cubicBezTo>
                  <a:cubicBezTo>
                    <a:pt x="89281" y="83185"/>
                    <a:pt x="89662" y="84582"/>
                    <a:pt x="89027" y="85598"/>
                  </a:cubicBezTo>
                  <a:cubicBezTo>
                    <a:pt x="88773" y="85979"/>
                    <a:pt x="88519" y="86233"/>
                    <a:pt x="88265" y="86487"/>
                  </a:cubicBezTo>
                  <a:cubicBezTo>
                    <a:pt x="88646" y="86614"/>
                    <a:pt x="88900" y="86868"/>
                    <a:pt x="89154" y="86995"/>
                  </a:cubicBezTo>
                  <a:cubicBezTo>
                    <a:pt x="89154" y="86614"/>
                    <a:pt x="89281" y="86233"/>
                    <a:pt x="89408" y="85852"/>
                  </a:cubicBezTo>
                  <a:cubicBezTo>
                    <a:pt x="89789" y="85090"/>
                    <a:pt x="90551" y="84709"/>
                    <a:pt x="91440" y="84709"/>
                  </a:cubicBezTo>
                  <a:cubicBezTo>
                    <a:pt x="91821" y="84709"/>
                    <a:pt x="92202" y="84836"/>
                    <a:pt x="92583" y="84963"/>
                  </a:cubicBezTo>
                  <a:cubicBezTo>
                    <a:pt x="93726" y="85598"/>
                    <a:pt x="94742" y="86233"/>
                    <a:pt x="95885" y="86741"/>
                  </a:cubicBezTo>
                  <a:cubicBezTo>
                    <a:pt x="97028" y="87249"/>
                    <a:pt x="97409" y="88773"/>
                    <a:pt x="96774" y="89789"/>
                  </a:cubicBezTo>
                  <a:cubicBezTo>
                    <a:pt x="96647" y="90043"/>
                    <a:pt x="96393" y="90297"/>
                    <a:pt x="96139" y="90551"/>
                  </a:cubicBezTo>
                  <a:cubicBezTo>
                    <a:pt x="96393" y="90678"/>
                    <a:pt x="96647" y="90805"/>
                    <a:pt x="96901" y="90932"/>
                  </a:cubicBezTo>
                  <a:cubicBezTo>
                    <a:pt x="96901" y="90551"/>
                    <a:pt x="97028" y="90297"/>
                    <a:pt x="97155" y="90043"/>
                  </a:cubicBezTo>
                  <a:cubicBezTo>
                    <a:pt x="97536" y="89281"/>
                    <a:pt x="98298" y="88900"/>
                    <a:pt x="99187" y="88900"/>
                  </a:cubicBezTo>
                  <a:cubicBezTo>
                    <a:pt x="99568" y="88900"/>
                    <a:pt x="99949" y="89027"/>
                    <a:pt x="100330" y="89154"/>
                  </a:cubicBezTo>
                  <a:cubicBezTo>
                    <a:pt x="101473" y="89789"/>
                    <a:pt x="102489" y="90424"/>
                    <a:pt x="103632" y="90932"/>
                  </a:cubicBezTo>
                  <a:cubicBezTo>
                    <a:pt x="104775" y="91440"/>
                    <a:pt x="105156" y="92964"/>
                    <a:pt x="104521" y="93980"/>
                  </a:cubicBezTo>
                  <a:cubicBezTo>
                    <a:pt x="104394" y="94234"/>
                    <a:pt x="104140" y="94361"/>
                    <a:pt x="104013" y="94615"/>
                  </a:cubicBezTo>
                  <a:cubicBezTo>
                    <a:pt x="104267" y="94742"/>
                    <a:pt x="104521" y="94869"/>
                    <a:pt x="104648" y="94996"/>
                  </a:cubicBezTo>
                  <a:cubicBezTo>
                    <a:pt x="104648" y="94742"/>
                    <a:pt x="104775" y="94488"/>
                    <a:pt x="104902" y="94234"/>
                  </a:cubicBezTo>
                  <a:cubicBezTo>
                    <a:pt x="105283" y="93472"/>
                    <a:pt x="106045" y="93091"/>
                    <a:pt x="106934" y="93091"/>
                  </a:cubicBezTo>
                  <a:cubicBezTo>
                    <a:pt x="107315" y="93091"/>
                    <a:pt x="107696" y="93218"/>
                    <a:pt x="108077" y="93345"/>
                  </a:cubicBezTo>
                  <a:cubicBezTo>
                    <a:pt x="109220" y="93980"/>
                    <a:pt x="110236" y="94615"/>
                    <a:pt x="111379" y="95250"/>
                  </a:cubicBezTo>
                  <a:cubicBezTo>
                    <a:pt x="112522" y="95885"/>
                    <a:pt x="112903" y="97282"/>
                    <a:pt x="112268" y="98298"/>
                  </a:cubicBezTo>
                  <a:cubicBezTo>
                    <a:pt x="112141" y="98425"/>
                    <a:pt x="112014" y="98679"/>
                    <a:pt x="111887" y="98806"/>
                  </a:cubicBezTo>
                  <a:cubicBezTo>
                    <a:pt x="112014" y="98933"/>
                    <a:pt x="112268" y="98933"/>
                    <a:pt x="112395" y="99060"/>
                  </a:cubicBezTo>
                  <a:cubicBezTo>
                    <a:pt x="112395" y="98933"/>
                    <a:pt x="112522" y="98679"/>
                    <a:pt x="112649" y="98552"/>
                  </a:cubicBezTo>
                  <a:cubicBezTo>
                    <a:pt x="113030" y="97790"/>
                    <a:pt x="113792" y="97409"/>
                    <a:pt x="114681" y="97409"/>
                  </a:cubicBezTo>
                  <a:cubicBezTo>
                    <a:pt x="115062" y="97409"/>
                    <a:pt x="115443" y="97536"/>
                    <a:pt x="115824" y="97663"/>
                  </a:cubicBezTo>
                  <a:cubicBezTo>
                    <a:pt x="116967" y="98298"/>
                    <a:pt x="117983" y="98933"/>
                    <a:pt x="119126" y="99568"/>
                  </a:cubicBezTo>
                  <a:cubicBezTo>
                    <a:pt x="120269" y="100203"/>
                    <a:pt x="120650" y="101600"/>
                    <a:pt x="120015" y="102616"/>
                  </a:cubicBezTo>
                  <a:cubicBezTo>
                    <a:pt x="119888" y="102743"/>
                    <a:pt x="119888" y="102870"/>
                    <a:pt x="119761" y="102997"/>
                  </a:cubicBezTo>
                  <a:cubicBezTo>
                    <a:pt x="119888" y="103124"/>
                    <a:pt x="120015" y="103124"/>
                    <a:pt x="120269" y="103251"/>
                  </a:cubicBezTo>
                  <a:cubicBezTo>
                    <a:pt x="120269" y="103124"/>
                    <a:pt x="120396" y="102997"/>
                    <a:pt x="120396" y="102870"/>
                  </a:cubicBezTo>
                  <a:cubicBezTo>
                    <a:pt x="120777" y="102108"/>
                    <a:pt x="121539" y="101727"/>
                    <a:pt x="122428" y="101727"/>
                  </a:cubicBezTo>
                  <a:cubicBezTo>
                    <a:pt x="122809" y="101727"/>
                    <a:pt x="123190" y="101854"/>
                    <a:pt x="123571" y="101981"/>
                  </a:cubicBezTo>
                  <a:cubicBezTo>
                    <a:pt x="124714" y="102616"/>
                    <a:pt x="125730" y="103251"/>
                    <a:pt x="126873" y="103886"/>
                  </a:cubicBezTo>
                  <a:cubicBezTo>
                    <a:pt x="128016" y="104521"/>
                    <a:pt x="128397" y="105918"/>
                    <a:pt x="127762" y="106934"/>
                  </a:cubicBezTo>
                  <a:cubicBezTo>
                    <a:pt x="127762" y="107061"/>
                    <a:pt x="127635" y="107188"/>
                    <a:pt x="127508" y="107315"/>
                  </a:cubicBezTo>
                  <a:cubicBezTo>
                    <a:pt x="127635" y="107442"/>
                    <a:pt x="127889" y="107442"/>
                    <a:pt x="128016" y="107569"/>
                  </a:cubicBezTo>
                  <a:cubicBezTo>
                    <a:pt x="128016" y="107442"/>
                    <a:pt x="128143" y="107315"/>
                    <a:pt x="128143" y="107188"/>
                  </a:cubicBezTo>
                  <a:cubicBezTo>
                    <a:pt x="128524" y="106426"/>
                    <a:pt x="129286" y="106045"/>
                    <a:pt x="130175" y="106045"/>
                  </a:cubicBezTo>
                  <a:cubicBezTo>
                    <a:pt x="130556" y="106045"/>
                    <a:pt x="130937" y="106172"/>
                    <a:pt x="131318" y="106299"/>
                  </a:cubicBezTo>
                  <a:cubicBezTo>
                    <a:pt x="132461" y="106934"/>
                    <a:pt x="133477" y="107569"/>
                    <a:pt x="134620" y="108204"/>
                  </a:cubicBezTo>
                  <a:cubicBezTo>
                    <a:pt x="135763" y="108839"/>
                    <a:pt x="136144" y="110236"/>
                    <a:pt x="135509" y="111252"/>
                  </a:cubicBezTo>
                  <a:cubicBezTo>
                    <a:pt x="135382" y="111379"/>
                    <a:pt x="135382" y="111506"/>
                    <a:pt x="135382" y="111506"/>
                  </a:cubicBezTo>
                  <a:cubicBezTo>
                    <a:pt x="135509" y="111633"/>
                    <a:pt x="135763" y="111633"/>
                    <a:pt x="135890" y="111760"/>
                  </a:cubicBezTo>
                  <a:cubicBezTo>
                    <a:pt x="135890" y="111633"/>
                    <a:pt x="136017" y="111633"/>
                    <a:pt x="136017" y="111506"/>
                  </a:cubicBezTo>
                  <a:cubicBezTo>
                    <a:pt x="136398" y="110744"/>
                    <a:pt x="137160" y="110363"/>
                    <a:pt x="138049" y="110363"/>
                  </a:cubicBezTo>
                  <a:cubicBezTo>
                    <a:pt x="138430" y="110363"/>
                    <a:pt x="138811" y="110490"/>
                    <a:pt x="139192" y="110617"/>
                  </a:cubicBezTo>
                  <a:cubicBezTo>
                    <a:pt x="140335" y="111252"/>
                    <a:pt x="141351" y="111887"/>
                    <a:pt x="142494" y="112522"/>
                  </a:cubicBezTo>
                  <a:cubicBezTo>
                    <a:pt x="143637" y="113157"/>
                    <a:pt x="144018" y="114554"/>
                    <a:pt x="143383" y="115570"/>
                  </a:cubicBezTo>
                  <a:cubicBezTo>
                    <a:pt x="143383" y="115697"/>
                    <a:pt x="143256" y="115697"/>
                    <a:pt x="143256" y="115824"/>
                  </a:cubicBezTo>
                  <a:cubicBezTo>
                    <a:pt x="143383" y="115951"/>
                    <a:pt x="143510" y="115951"/>
                    <a:pt x="143764" y="116078"/>
                  </a:cubicBezTo>
                  <a:cubicBezTo>
                    <a:pt x="143764" y="115951"/>
                    <a:pt x="143891" y="115951"/>
                    <a:pt x="143891" y="115824"/>
                  </a:cubicBezTo>
                  <a:cubicBezTo>
                    <a:pt x="144272" y="115062"/>
                    <a:pt x="145034" y="114681"/>
                    <a:pt x="145923" y="114681"/>
                  </a:cubicBezTo>
                  <a:cubicBezTo>
                    <a:pt x="146304" y="114681"/>
                    <a:pt x="146685" y="114808"/>
                    <a:pt x="147066" y="114935"/>
                  </a:cubicBezTo>
                  <a:cubicBezTo>
                    <a:pt x="148209" y="115570"/>
                    <a:pt x="149225" y="116205"/>
                    <a:pt x="150368" y="116840"/>
                  </a:cubicBezTo>
                  <a:cubicBezTo>
                    <a:pt x="151511" y="117475"/>
                    <a:pt x="151892" y="118872"/>
                    <a:pt x="151257" y="119888"/>
                  </a:cubicBezTo>
                  <a:cubicBezTo>
                    <a:pt x="151257" y="120015"/>
                    <a:pt x="151130" y="120015"/>
                    <a:pt x="151130" y="120015"/>
                  </a:cubicBezTo>
                  <a:cubicBezTo>
                    <a:pt x="151257" y="120142"/>
                    <a:pt x="151384" y="120142"/>
                    <a:pt x="151511" y="120269"/>
                  </a:cubicBezTo>
                  <a:cubicBezTo>
                    <a:pt x="151511" y="120269"/>
                    <a:pt x="151638" y="120142"/>
                    <a:pt x="151638" y="120142"/>
                  </a:cubicBezTo>
                  <a:cubicBezTo>
                    <a:pt x="152019" y="119380"/>
                    <a:pt x="152781" y="118999"/>
                    <a:pt x="153670" y="118999"/>
                  </a:cubicBezTo>
                  <a:cubicBezTo>
                    <a:pt x="154051" y="118999"/>
                    <a:pt x="154432" y="119126"/>
                    <a:pt x="154813" y="119253"/>
                  </a:cubicBezTo>
                  <a:cubicBezTo>
                    <a:pt x="155956" y="119888"/>
                    <a:pt x="156972" y="120523"/>
                    <a:pt x="158115" y="121158"/>
                  </a:cubicBezTo>
                  <a:cubicBezTo>
                    <a:pt x="159258" y="121793"/>
                    <a:pt x="159639" y="123190"/>
                    <a:pt x="159004" y="124206"/>
                  </a:cubicBezTo>
                  <a:cubicBezTo>
                    <a:pt x="159004" y="124206"/>
                    <a:pt x="159004" y="124333"/>
                    <a:pt x="158877" y="124333"/>
                  </a:cubicBezTo>
                  <a:cubicBezTo>
                    <a:pt x="159004" y="124460"/>
                    <a:pt x="159131" y="124460"/>
                    <a:pt x="159385" y="124587"/>
                  </a:cubicBezTo>
                  <a:cubicBezTo>
                    <a:pt x="159385" y="124587"/>
                    <a:pt x="159385" y="124460"/>
                    <a:pt x="159385" y="124460"/>
                  </a:cubicBezTo>
                  <a:cubicBezTo>
                    <a:pt x="159766" y="123698"/>
                    <a:pt x="160528" y="123317"/>
                    <a:pt x="161417" y="123317"/>
                  </a:cubicBezTo>
                  <a:cubicBezTo>
                    <a:pt x="161798" y="123317"/>
                    <a:pt x="162179" y="123444"/>
                    <a:pt x="162560" y="123571"/>
                  </a:cubicBezTo>
                  <a:cubicBezTo>
                    <a:pt x="163703" y="124206"/>
                    <a:pt x="164719" y="124841"/>
                    <a:pt x="165862" y="125476"/>
                  </a:cubicBezTo>
                  <a:cubicBezTo>
                    <a:pt x="167005" y="126111"/>
                    <a:pt x="167386" y="127508"/>
                    <a:pt x="166751" y="128524"/>
                  </a:cubicBezTo>
                  <a:cubicBezTo>
                    <a:pt x="166751" y="128524"/>
                    <a:pt x="166751" y="128524"/>
                    <a:pt x="166751" y="128651"/>
                  </a:cubicBezTo>
                  <a:cubicBezTo>
                    <a:pt x="166878" y="128778"/>
                    <a:pt x="167005" y="128778"/>
                    <a:pt x="167132" y="128905"/>
                  </a:cubicBezTo>
                  <a:cubicBezTo>
                    <a:pt x="167132" y="128905"/>
                    <a:pt x="167132" y="128905"/>
                    <a:pt x="167132" y="128778"/>
                  </a:cubicBezTo>
                  <a:cubicBezTo>
                    <a:pt x="167513" y="128016"/>
                    <a:pt x="168275" y="127635"/>
                    <a:pt x="169164" y="127635"/>
                  </a:cubicBezTo>
                  <a:cubicBezTo>
                    <a:pt x="169545" y="127635"/>
                    <a:pt x="169926" y="127762"/>
                    <a:pt x="170307" y="127889"/>
                  </a:cubicBezTo>
                  <a:cubicBezTo>
                    <a:pt x="171450" y="128524"/>
                    <a:pt x="172466" y="129159"/>
                    <a:pt x="173609" y="129794"/>
                  </a:cubicBezTo>
                  <a:cubicBezTo>
                    <a:pt x="174752" y="130429"/>
                    <a:pt x="175133" y="131826"/>
                    <a:pt x="174498" y="132842"/>
                  </a:cubicBezTo>
                  <a:lnTo>
                    <a:pt x="174498" y="132842"/>
                  </a:lnTo>
                  <a:cubicBezTo>
                    <a:pt x="174625" y="132969"/>
                    <a:pt x="174752" y="132969"/>
                    <a:pt x="174879" y="133096"/>
                  </a:cubicBezTo>
                  <a:lnTo>
                    <a:pt x="174879" y="133096"/>
                  </a:lnTo>
                  <a:cubicBezTo>
                    <a:pt x="175260" y="132334"/>
                    <a:pt x="176022" y="131953"/>
                    <a:pt x="176911" y="131953"/>
                  </a:cubicBezTo>
                  <a:cubicBezTo>
                    <a:pt x="177292" y="131953"/>
                    <a:pt x="177673" y="132080"/>
                    <a:pt x="178054" y="132207"/>
                  </a:cubicBezTo>
                  <a:cubicBezTo>
                    <a:pt x="179197" y="132842"/>
                    <a:pt x="180213" y="133477"/>
                    <a:pt x="181356" y="134112"/>
                  </a:cubicBezTo>
                  <a:cubicBezTo>
                    <a:pt x="182499" y="134747"/>
                    <a:pt x="182880" y="136144"/>
                    <a:pt x="182245" y="137160"/>
                  </a:cubicBezTo>
                  <a:cubicBezTo>
                    <a:pt x="182245" y="137160"/>
                    <a:pt x="182245" y="137160"/>
                    <a:pt x="182245" y="137160"/>
                  </a:cubicBezTo>
                  <a:cubicBezTo>
                    <a:pt x="182372" y="137287"/>
                    <a:pt x="182499" y="137287"/>
                    <a:pt x="182626" y="137414"/>
                  </a:cubicBezTo>
                  <a:cubicBezTo>
                    <a:pt x="182626" y="137414"/>
                    <a:pt x="182626" y="137414"/>
                    <a:pt x="182626" y="137414"/>
                  </a:cubicBezTo>
                  <a:cubicBezTo>
                    <a:pt x="183007" y="136652"/>
                    <a:pt x="183769" y="136271"/>
                    <a:pt x="184658" y="136271"/>
                  </a:cubicBezTo>
                  <a:cubicBezTo>
                    <a:pt x="185039" y="136271"/>
                    <a:pt x="185420" y="136398"/>
                    <a:pt x="185801" y="136525"/>
                  </a:cubicBezTo>
                  <a:lnTo>
                    <a:pt x="188468" y="138049"/>
                  </a:lnTo>
                  <a:lnTo>
                    <a:pt x="189103" y="138430"/>
                  </a:lnTo>
                  <a:cubicBezTo>
                    <a:pt x="190246" y="139065"/>
                    <a:pt x="190627" y="140462"/>
                    <a:pt x="189992" y="141478"/>
                  </a:cubicBezTo>
                  <a:cubicBezTo>
                    <a:pt x="189992" y="141478"/>
                    <a:pt x="189992" y="141478"/>
                    <a:pt x="189992" y="141478"/>
                  </a:cubicBezTo>
                  <a:lnTo>
                    <a:pt x="190373" y="141732"/>
                  </a:lnTo>
                  <a:cubicBezTo>
                    <a:pt x="190373" y="141732"/>
                    <a:pt x="190373" y="141732"/>
                    <a:pt x="190373" y="141732"/>
                  </a:cubicBezTo>
                  <a:cubicBezTo>
                    <a:pt x="190754" y="140970"/>
                    <a:pt x="191516" y="140589"/>
                    <a:pt x="192405" y="140589"/>
                  </a:cubicBezTo>
                  <a:cubicBezTo>
                    <a:pt x="192786" y="140589"/>
                    <a:pt x="193167" y="140716"/>
                    <a:pt x="193548" y="140843"/>
                  </a:cubicBezTo>
                  <a:cubicBezTo>
                    <a:pt x="194691" y="141478"/>
                    <a:pt x="195707" y="142113"/>
                    <a:pt x="196850" y="142748"/>
                  </a:cubicBezTo>
                  <a:cubicBezTo>
                    <a:pt x="197993" y="143383"/>
                    <a:pt x="198374" y="144780"/>
                    <a:pt x="197739" y="145796"/>
                  </a:cubicBezTo>
                  <a:cubicBezTo>
                    <a:pt x="197739" y="145796"/>
                    <a:pt x="197739" y="145796"/>
                    <a:pt x="197739" y="145796"/>
                  </a:cubicBezTo>
                  <a:lnTo>
                    <a:pt x="198120" y="146050"/>
                  </a:lnTo>
                  <a:cubicBezTo>
                    <a:pt x="198120" y="146050"/>
                    <a:pt x="198120" y="146050"/>
                    <a:pt x="198120" y="146050"/>
                  </a:cubicBezTo>
                  <a:cubicBezTo>
                    <a:pt x="198501" y="145288"/>
                    <a:pt x="199263" y="144907"/>
                    <a:pt x="200152" y="144907"/>
                  </a:cubicBezTo>
                  <a:cubicBezTo>
                    <a:pt x="200533" y="144907"/>
                    <a:pt x="200914" y="145034"/>
                    <a:pt x="201295" y="145161"/>
                  </a:cubicBezTo>
                  <a:cubicBezTo>
                    <a:pt x="202438" y="145796"/>
                    <a:pt x="203454" y="146431"/>
                    <a:pt x="204597" y="147066"/>
                  </a:cubicBezTo>
                  <a:cubicBezTo>
                    <a:pt x="205740" y="147701"/>
                    <a:pt x="206121" y="149098"/>
                    <a:pt x="205486" y="150114"/>
                  </a:cubicBezTo>
                  <a:lnTo>
                    <a:pt x="205867" y="150368"/>
                  </a:lnTo>
                  <a:cubicBezTo>
                    <a:pt x="206248" y="149606"/>
                    <a:pt x="207010" y="149225"/>
                    <a:pt x="207899" y="149225"/>
                  </a:cubicBezTo>
                  <a:cubicBezTo>
                    <a:pt x="208280" y="149225"/>
                    <a:pt x="208661" y="149352"/>
                    <a:pt x="209042" y="149479"/>
                  </a:cubicBezTo>
                  <a:cubicBezTo>
                    <a:pt x="210185" y="150114"/>
                    <a:pt x="211201" y="150749"/>
                    <a:pt x="212344" y="151384"/>
                  </a:cubicBezTo>
                  <a:cubicBezTo>
                    <a:pt x="212979" y="151765"/>
                    <a:pt x="213360" y="152273"/>
                    <a:pt x="213487" y="152908"/>
                  </a:cubicBezTo>
                  <a:cubicBezTo>
                    <a:pt x="214122" y="153162"/>
                    <a:pt x="214884" y="153289"/>
                    <a:pt x="215646" y="153543"/>
                  </a:cubicBezTo>
                  <a:lnTo>
                    <a:pt x="215773" y="153543"/>
                  </a:lnTo>
                  <a:cubicBezTo>
                    <a:pt x="216154" y="153543"/>
                    <a:pt x="216535" y="153670"/>
                    <a:pt x="216916" y="153797"/>
                  </a:cubicBezTo>
                  <a:cubicBezTo>
                    <a:pt x="217043" y="153797"/>
                    <a:pt x="217170" y="153924"/>
                    <a:pt x="217170" y="153924"/>
                  </a:cubicBezTo>
                  <a:cubicBezTo>
                    <a:pt x="217551" y="154051"/>
                    <a:pt x="218059" y="154178"/>
                    <a:pt x="218567" y="154305"/>
                  </a:cubicBezTo>
                  <a:cubicBezTo>
                    <a:pt x="225806" y="156591"/>
                    <a:pt x="233045" y="158623"/>
                    <a:pt x="240411" y="160528"/>
                  </a:cubicBezTo>
                  <a:cubicBezTo>
                    <a:pt x="244094" y="161417"/>
                    <a:pt x="247777" y="162306"/>
                    <a:pt x="251460" y="163068"/>
                  </a:cubicBezTo>
                  <a:cubicBezTo>
                    <a:pt x="253365" y="163449"/>
                    <a:pt x="255143" y="163703"/>
                    <a:pt x="256921" y="163957"/>
                  </a:cubicBezTo>
                  <a:cubicBezTo>
                    <a:pt x="258064" y="164084"/>
                    <a:pt x="259207" y="164084"/>
                    <a:pt x="260350" y="164084"/>
                  </a:cubicBezTo>
                  <a:cubicBezTo>
                    <a:pt x="260985" y="164084"/>
                    <a:pt x="261493" y="164084"/>
                    <a:pt x="262128" y="163957"/>
                  </a:cubicBezTo>
                  <a:lnTo>
                    <a:pt x="277114" y="161925"/>
                  </a:lnTo>
                  <a:lnTo>
                    <a:pt x="264541" y="166751"/>
                  </a:lnTo>
                  <a:cubicBezTo>
                    <a:pt x="268605" y="166878"/>
                    <a:pt x="272288" y="166878"/>
                    <a:pt x="275082" y="166878"/>
                  </a:cubicBezTo>
                  <a:cubicBezTo>
                    <a:pt x="276479" y="166878"/>
                    <a:pt x="277749" y="166878"/>
                    <a:pt x="278892" y="166878"/>
                  </a:cubicBezTo>
                  <a:cubicBezTo>
                    <a:pt x="280670" y="166878"/>
                    <a:pt x="282321" y="166751"/>
                    <a:pt x="283972" y="166751"/>
                  </a:cubicBezTo>
                  <a:cubicBezTo>
                    <a:pt x="300863" y="166751"/>
                    <a:pt x="309245" y="168910"/>
                    <a:pt x="318135" y="169926"/>
                  </a:cubicBezTo>
                  <a:cubicBezTo>
                    <a:pt x="325374" y="170688"/>
                    <a:pt x="339217" y="172847"/>
                    <a:pt x="349758" y="172847"/>
                  </a:cubicBezTo>
                  <a:cubicBezTo>
                    <a:pt x="353314" y="172847"/>
                    <a:pt x="356489" y="172593"/>
                    <a:pt x="358902" y="171958"/>
                  </a:cubicBezTo>
                  <a:cubicBezTo>
                    <a:pt x="368554" y="169418"/>
                    <a:pt x="375285" y="152527"/>
                    <a:pt x="392049" y="141859"/>
                  </a:cubicBezTo>
                  <a:cubicBezTo>
                    <a:pt x="408813" y="131191"/>
                    <a:pt x="427228" y="120396"/>
                    <a:pt x="434340" y="118872"/>
                  </a:cubicBezTo>
                  <a:cubicBezTo>
                    <a:pt x="441452" y="117348"/>
                    <a:pt x="429260" y="116840"/>
                    <a:pt x="391541" y="113284"/>
                  </a:cubicBezTo>
                  <a:cubicBezTo>
                    <a:pt x="355092" y="109855"/>
                    <a:pt x="290449" y="88900"/>
                    <a:pt x="258572" y="88900"/>
                  </a:cubicBezTo>
                  <a:cubicBezTo>
                    <a:pt x="257429" y="88900"/>
                    <a:pt x="256413" y="88900"/>
                    <a:pt x="255397" y="89027"/>
                  </a:cubicBezTo>
                  <a:cubicBezTo>
                    <a:pt x="229616" y="90297"/>
                    <a:pt x="202438" y="107950"/>
                    <a:pt x="172847" y="107950"/>
                  </a:cubicBezTo>
                  <a:cubicBezTo>
                    <a:pt x="167386" y="107950"/>
                    <a:pt x="161671" y="107315"/>
                    <a:pt x="156083" y="105918"/>
                  </a:cubicBezTo>
                  <a:cubicBezTo>
                    <a:pt x="118999" y="97536"/>
                    <a:pt x="32258" y="52324"/>
                    <a:pt x="21590" y="31750"/>
                  </a:cubicBezTo>
                  <a:cubicBezTo>
                    <a:pt x="14351" y="17653"/>
                    <a:pt x="8509" y="7366"/>
                    <a:pt x="3937" y="0"/>
                  </a:cubicBezTo>
                  <a:close/>
                </a:path>
              </a:pathLst>
            </a:custGeom>
            <a:blipFill>
              <a:blip r:embed="rId5"/>
              <a:stretch>
                <a:fillRect l="-1144" t="-1565" r="-1789" b="-2909"/>
              </a:stretch>
            </a:blipFill>
          </p:spPr>
        </p:sp>
      </p:grpSp>
      <p:grpSp>
        <p:nvGrpSpPr>
          <p:cNvPr name="Group 10" id="10"/>
          <p:cNvGrpSpPr>
            <a:grpSpLocks noChangeAspect="true"/>
          </p:cNvGrpSpPr>
          <p:nvPr/>
        </p:nvGrpSpPr>
        <p:grpSpPr>
          <a:xfrm rot="0">
            <a:off x="918753" y="1599743"/>
            <a:ext cx="735902" cy="221542"/>
            <a:chOff x="0" y="0"/>
            <a:chExt cx="981202" cy="295389"/>
          </a:xfrm>
        </p:grpSpPr>
        <p:sp>
          <p:nvSpPr>
            <p:cNvPr name="Freeform 11" id="11"/>
            <p:cNvSpPr/>
            <p:nvPr/>
          </p:nvSpPr>
          <p:spPr>
            <a:xfrm flipH="false" flipV="false" rot="0">
              <a:off x="0" y="0"/>
              <a:ext cx="979931" cy="295402"/>
            </a:xfrm>
            <a:custGeom>
              <a:avLst/>
              <a:gdLst/>
              <a:ahLst/>
              <a:cxnLst/>
              <a:rect r="r" b="b" t="t" l="l"/>
              <a:pathLst>
                <a:path h="295402" w="979931">
                  <a:moveTo>
                    <a:pt x="724535" y="27813"/>
                  </a:moveTo>
                  <a:cubicBezTo>
                    <a:pt x="724535" y="28067"/>
                    <a:pt x="724408" y="28194"/>
                    <a:pt x="724408" y="28448"/>
                  </a:cubicBezTo>
                  <a:cubicBezTo>
                    <a:pt x="724408" y="28702"/>
                    <a:pt x="724281" y="28702"/>
                    <a:pt x="724154" y="28829"/>
                  </a:cubicBezTo>
                  <a:cubicBezTo>
                    <a:pt x="724281" y="28829"/>
                    <a:pt x="724535" y="28956"/>
                    <a:pt x="724662" y="29083"/>
                  </a:cubicBezTo>
                  <a:cubicBezTo>
                    <a:pt x="724662" y="28956"/>
                    <a:pt x="724789" y="28829"/>
                    <a:pt x="724789" y="28702"/>
                  </a:cubicBezTo>
                  <a:cubicBezTo>
                    <a:pt x="724916" y="28448"/>
                    <a:pt x="725043" y="28194"/>
                    <a:pt x="725170" y="28067"/>
                  </a:cubicBezTo>
                  <a:cubicBezTo>
                    <a:pt x="724916" y="28067"/>
                    <a:pt x="724662" y="27940"/>
                    <a:pt x="724408" y="27940"/>
                  </a:cubicBezTo>
                  <a:close/>
                  <a:moveTo>
                    <a:pt x="731774" y="29083"/>
                  </a:moveTo>
                  <a:cubicBezTo>
                    <a:pt x="732663" y="29718"/>
                    <a:pt x="733044" y="30861"/>
                    <a:pt x="732536" y="31877"/>
                  </a:cubicBezTo>
                  <a:cubicBezTo>
                    <a:pt x="732409" y="32004"/>
                    <a:pt x="732409" y="32131"/>
                    <a:pt x="732282" y="32258"/>
                  </a:cubicBezTo>
                  <a:cubicBezTo>
                    <a:pt x="732409" y="32385"/>
                    <a:pt x="732663" y="32385"/>
                    <a:pt x="732790" y="32512"/>
                  </a:cubicBezTo>
                  <a:cubicBezTo>
                    <a:pt x="732790" y="32385"/>
                    <a:pt x="732917" y="32258"/>
                    <a:pt x="732917" y="32131"/>
                  </a:cubicBezTo>
                  <a:cubicBezTo>
                    <a:pt x="733298" y="31242"/>
                    <a:pt x="734060" y="30734"/>
                    <a:pt x="735076" y="30734"/>
                  </a:cubicBezTo>
                  <a:cubicBezTo>
                    <a:pt x="735330" y="30734"/>
                    <a:pt x="735711" y="30861"/>
                    <a:pt x="735965" y="30861"/>
                  </a:cubicBezTo>
                  <a:cubicBezTo>
                    <a:pt x="737108" y="31369"/>
                    <a:pt x="738251" y="31877"/>
                    <a:pt x="739394" y="32385"/>
                  </a:cubicBezTo>
                  <a:cubicBezTo>
                    <a:pt x="740537" y="32893"/>
                    <a:pt x="741045" y="34163"/>
                    <a:pt x="740537" y="35306"/>
                  </a:cubicBezTo>
                  <a:cubicBezTo>
                    <a:pt x="740537" y="35433"/>
                    <a:pt x="740410" y="35433"/>
                    <a:pt x="740410" y="35560"/>
                  </a:cubicBezTo>
                  <a:lnTo>
                    <a:pt x="740918" y="35687"/>
                  </a:lnTo>
                  <a:cubicBezTo>
                    <a:pt x="740918" y="35687"/>
                    <a:pt x="740918" y="35560"/>
                    <a:pt x="740918" y="35560"/>
                  </a:cubicBezTo>
                  <a:cubicBezTo>
                    <a:pt x="741299" y="34671"/>
                    <a:pt x="742188" y="34163"/>
                    <a:pt x="743077" y="34163"/>
                  </a:cubicBezTo>
                  <a:cubicBezTo>
                    <a:pt x="743331" y="34163"/>
                    <a:pt x="743712" y="34163"/>
                    <a:pt x="743966" y="34290"/>
                  </a:cubicBezTo>
                  <a:cubicBezTo>
                    <a:pt x="745109" y="34798"/>
                    <a:pt x="746252" y="35306"/>
                    <a:pt x="747395" y="35814"/>
                  </a:cubicBezTo>
                  <a:cubicBezTo>
                    <a:pt x="748538" y="36322"/>
                    <a:pt x="749046" y="37592"/>
                    <a:pt x="748538" y="38735"/>
                  </a:cubicBezTo>
                  <a:cubicBezTo>
                    <a:pt x="748538" y="38735"/>
                    <a:pt x="748538" y="38862"/>
                    <a:pt x="748538" y="38862"/>
                  </a:cubicBezTo>
                  <a:lnTo>
                    <a:pt x="749046" y="38989"/>
                  </a:lnTo>
                  <a:cubicBezTo>
                    <a:pt x="749046" y="38989"/>
                    <a:pt x="749046" y="38862"/>
                    <a:pt x="749046" y="38862"/>
                  </a:cubicBezTo>
                  <a:cubicBezTo>
                    <a:pt x="749427" y="37973"/>
                    <a:pt x="750189" y="37465"/>
                    <a:pt x="751078" y="37465"/>
                  </a:cubicBezTo>
                  <a:cubicBezTo>
                    <a:pt x="751332" y="37465"/>
                    <a:pt x="751713" y="37592"/>
                    <a:pt x="751967" y="37592"/>
                  </a:cubicBezTo>
                  <a:cubicBezTo>
                    <a:pt x="753110" y="38100"/>
                    <a:pt x="754253" y="38608"/>
                    <a:pt x="755396" y="39116"/>
                  </a:cubicBezTo>
                  <a:cubicBezTo>
                    <a:pt x="756539" y="39624"/>
                    <a:pt x="757047" y="40894"/>
                    <a:pt x="756539" y="42037"/>
                  </a:cubicBezTo>
                  <a:cubicBezTo>
                    <a:pt x="756539" y="42037"/>
                    <a:pt x="756539" y="42037"/>
                    <a:pt x="756539" y="42037"/>
                  </a:cubicBezTo>
                  <a:lnTo>
                    <a:pt x="757047" y="42164"/>
                  </a:lnTo>
                  <a:cubicBezTo>
                    <a:pt x="757047" y="42164"/>
                    <a:pt x="757047" y="42164"/>
                    <a:pt x="757047" y="42164"/>
                  </a:cubicBezTo>
                  <a:cubicBezTo>
                    <a:pt x="757428" y="41275"/>
                    <a:pt x="758190" y="40767"/>
                    <a:pt x="759079" y="40767"/>
                  </a:cubicBezTo>
                  <a:cubicBezTo>
                    <a:pt x="759333" y="40767"/>
                    <a:pt x="759714" y="40767"/>
                    <a:pt x="759968" y="40894"/>
                  </a:cubicBezTo>
                  <a:cubicBezTo>
                    <a:pt x="761111" y="41402"/>
                    <a:pt x="762254" y="41910"/>
                    <a:pt x="763397" y="42418"/>
                  </a:cubicBezTo>
                  <a:cubicBezTo>
                    <a:pt x="764540" y="42926"/>
                    <a:pt x="765048" y="44196"/>
                    <a:pt x="764667" y="45339"/>
                  </a:cubicBezTo>
                  <a:lnTo>
                    <a:pt x="765175" y="45466"/>
                  </a:lnTo>
                  <a:cubicBezTo>
                    <a:pt x="765556" y="44704"/>
                    <a:pt x="766445" y="44196"/>
                    <a:pt x="767207" y="44196"/>
                  </a:cubicBezTo>
                  <a:cubicBezTo>
                    <a:pt x="767461" y="44196"/>
                    <a:pt x="767842" y="44323"/>
                    <a:pt x="768096" y="44323"/>
                  </a:cubicBezTo>
                  <a:cubicBezTo>
                    <a:pt x="769239" y="44831"/>
                    <a:pt x="770382" y="45339"/>
                    <a:pt x="771525" y="45847"/>
                  </a:cubicBezTo>
                  <a:cubicBezTo>
                    <a:pt x="772668" y="46355"/>
                    <a:pt x="773176" y="47498"/>
                    <a:pt x="772795" y="48641"/>
                  </a:cubicBezTo>
                  <a:lnTo>
                    <a:pt x="773303" y="48768"/>
                  </a:lnTo>
                  <a:cubicBezTo>
                    <a:pt x="773684" y="48006"/>
                    <a:pt x="774446" y="47498"/>
                    <a:pt x="775335" y="47498"/>
                  </a:cubicBezTo>
                  <a:cubicBezTo>
                    <a:pt x="775589" y="47498"/>
                    <a:pt x="775970" y="47625"/>
                    <a:pt x="776224" y="47625"/>
                  </a:cubicBezTo>
                  <a:cubicBezTo>
                    <a:pt x="777367" y="48133"/>
                    <a:pt x="778510" y="48641"/>
                    <a:pt x="779653" y="49149"/>
                  </a:cubicBezTo>
                  <a:cubicBezTo>
                    <a:pt x="780796" y="49657"/>
                    <a:pt x="781304" y="50800"/>
                    <a:pt x="780923" y="51943"/>
                  </a:cubicBezTo>
                  <a:lnTo>
                    <a:pt x="781431" y="52070"/>
                  </a:lnTo>
                  <a:cubicBezTo>
                    <a:pt x="781812" y="51308"/>
                    <a:pt x="782574" y="50927"/>
                    <a:pt x="783463" y="50927"/>
                  </a:cubicBezTo>
                  <a:cubicBezTo>
                    <a:pt x="783717" y="50927"/>
                    <a:pt x="784098" y="50927"/>
                    <a:pt x="784352" y="51054"/>
                  </a:cubicBezTo>
                  <a:cubicBezTo>
                    <a:pt x="785495" y="51562"/>
                    <a:pt x="786638" y="52070"/>
                    <a:pt x="787781" y="52578"/>
                  </a:cubicBezTo>
                  <a:cubicBezTo>
                    <a:pt x="788924" y="53086"/>
                    <a:pt x="789432" y="54102"/>
                    <a:pt x="789051" y="55245"/>
                  </a:cubicBezTo>
                  <a:lnTo>
                    <a:pt x="789559" y="55499"/>
                  </a:lnTo>
                  <a:cubicBezTo>
                    <a:pt x="789940" y="54864"/>
                    <a:pt x="790702" y="54356"/>
                    <a:pt x="791464" y="54356"/>
                  </a:cubicBezTo>
                  <a:cubicBezTo>
                    <a:pt x="791718" y="54356"/>
                    <a:pt x="792099" y="54483"/>
                    <a:pt x="792353" y="54483"/>
                  </a:cubicBezTo>
                  <a:cubicBezTo>
                    <a:pt x="793496" y="54991"/>
                    <a:pt x="794639" y="55499"/>
                    <a:pt x="795782" y="56007"/>
                  </a:cubicBezTo>
                  <a:cubicBezTo>
                    <a:pt x="796925" y="56515"/>
                    <a:pt x="797306" y="57531"/>
                    <a:pt x="797179" y="58547"/>
                  </a:cubicBezTo>
                  <a:lnTo>
                    <a:pt x="797687" y="58801"/>
                  </a:lnTo>
                  <a:cubicBezTo>
                    <a:pt x="798068" y="58166"/>
                    <a:pt x="798830" y="57785"/>
                    <a:pt x="799592" y="57785"/>
                  </a:cubicBezTo>
                  <a:cubicBezTo>
                    <a:pt x="799846" y="57785"/>
                    <a:pt x="800227" y="57785"/>
                    <a:pt x="800481" y="57912"/>
                  </a:cubicBezTo>
                  <a:cubicBezTo>
                    <a:pt x="801624" y="58420"/>
                    <a:pt x="802767" y="58928"/>
                    <a:pt x="803910" y="59436"/>
                  </a:cubicBezTo>
                  <a:cubicBezTo>
                    <a:pt x="804926" y="59817"/>
                    <a:pt x="805434" y="60833"/>
                    <a:pt x="805307" y="61849"/>
                  </a:cubicBezTo>
                  <a:lnTo>
                    <a:pt x="805942" y="62103"/>
                  </a:lnTo>
                  <a:cubicBezTo>
                    <a:pt x="806323" y="61468"/>
                    <a:pt x="807085" y="61214"/>
                    <a:pt x="807720" y="61214"/>
                  </a:cubicBezTo>
                  <a:cubicBezTo>
                    <a:pt x="807974" y="61214"/>
                    <a:pt x="808355" y="61214"/>
                    <a:pt x="808609" y="61341"/>
                  </a:cubicBezTo>
                  <a:cubicBezTo>
                    <a:pt x="809752" y="61849"/>
                    <a:pt x="810895" y="62357"/>
                    <a:pt x="812038" y="62865"/>
                  </a:cubicBezTo>
                  <a:cubicBezTo>
                    <a:pt x="813054" y="63246"/>
                    <a:pt x="813562" y="64262"/>
                    <a:pt x="813435" y="65278"/>
                  </a:cubicBezTo>
                  <a:lnTo>
                    <a:pt x="814070" y="65532"/>
                  </a:lnTo>
                  <a:cubicBezTo>
                    <a:pt x="814451" y="65024"/>
                    <a:pt x="815213" y="64643"/>
                    <a:pt x="815848" y="64643"/>
                  </a:cubicBezTo>
                  <a:cubicBezTo>
                    <a:pt x="816102" y="64643"/>
                    <a:pt x="816483" y="64643"/>
                    <a:pt x="816737" y="64770"/>
                  </a:cubicBezTo>
                  <a:cubicBezTo>
                    <a:pt x="817880" y="65278"/>
                    <a:pt x="819023" y="65786"/>
                    <a:pt x="820166" y="66294"/>
                  </a:cubicBezTo>
                  <a:cubicBezTo>
                    <a:pt x="821182" y="66675"/>
                    <a:pt x="821690" y="67691"/>
                    <a:pt x="821563" y="68707"/>
                  </a:cubicBezTo>
                  <a:lnTo>
                    <a:pt x="822198" y="68961"/>
                  </a:lnTo>
                  <a:cubicBezTo>
                    <a:pt x="822579" y="68453"/>
                    <a:pt x="823341" y="68072"/>
                    <a:pt x="823976" y="68072"/>
                  </a:cubicBezTo>
                  <a:cubicBezTo>
                    <a:pt x="824230" y="68072"/>
                    <a:pt x="824611" y="68072"/>
                    <a:pt x="824865" y="68199"/>
                  </a:cubicBezTo>
                  <a:cubicBezTo>
                    <a:pt x="826008" y="68707"/>
                    <a:pt x="827151" y="69215"/>
                    <a:pt x="828421" y="69723"/>
                  </a:cubicBezTo>
                  <a:cubicBezTo>
                    <a:pt x="829310" y="70104"/>
                    <a:pt x="829945" y="71120"/>
                    <a:pt x="829818" y="72009"/>
                  </a:cubicBezTo>
                  <a:lnTo>
                    <a:pt x="830453" y="72263"/>
                  </a:lnTo>
                  <a:cubicBezTo>
                    <a:pt x="830834" y="71755"/>
                    <a:pt x="831596" y="71374"/>
                    <a:pt x="832231" y="71374"/>
                  </a:cubicBezTo>
                  <a:cubicBezTo>
                    <a:pt x="832485" y="71374"/>
                    <a:pt x="832866" y="71501"/>
                    <a:pt x="833120" y="71501"/>
                  </a:cubicBezTo>
                  <a:cubicBezTo>
                    <a:pt x="834263" y="72009"/>
                    <a:pt x="835406" y="72517"/>
                    <a:pt x="836549" y="73025"/>
                  </a:cubicBezTo>
                  <a:cubicBezTo>
                    <a:pt x="837438" y="73406"/>
                    <a:pt x="838073" y="74422"/>
                    <a:pt x="837946" y="75311"/>
                  </a:cubicBezTo>
                  <a:lnTo>
                    <a:pt x="838581" y="75565"/>
                  </a:lnTo>
                  <a:cubicBezTo>
                    <a:pt x="838962" y="75057"/>
                    <a:pt x="839597" y="74803"/>
                    <a:pt x="840359" y="74803"/>
                  </a:cubicBezTo>
                  <a:cubicBezTo>
                    <a:pt x="840613" y="74803"/>
                    <a:pt x="840994" y="74930"/>
                    <a:pt x="841248" y="74930"/>
                  </a:cubicBezTo>
                  <a:cubicBezTo>
                    <a:pt x="842391" y="75438"/>
                    <a:pt x="843534" y="75946"/>
                    <a:pt x="844677" y="76454"/>
                  </a:cubicBezTo>
                  <a:cubicBezTo>
                    <a:pt x="845566" y="76835"/>
                    <a:pt x="846074" y="77851"/>
                    <a:pt x="846074" y="78740"/>
                  </a:cubicBezTo>
                  <a:lnTo>
                    <a:pt x="846709" y="78994"/>
                  </a:lnTo>
                  <a:cubicBezTo>
                    <a:pt x="847090" y="78486"/>
                    <a:pt x="847725" y="78232"/>
                    <a:pt x="848487" y="78232"/>
                  </a:cubicBezTo>
                  <a:cubicBezTo>
                    <a:pt x="848741" y="78232"/>
                    <a:pt x="849122" y="78232"/>
                    <a:pt x="849376" y="78359"/>
                  </a:cubicBezTo>
                  <a:cubicBezTo>
                    <a:pt x="850519" y="78867"/>
                    <a:pt x="851662" y="79375"/>
                    <a:pt x="852805" y="79883"/>
                  </a:cubicBezTo>
                  <a:cubicBezTo>
                    <a:pt x="853694" y="80264"/>
                    <a:pt x="854329" y="81153"/>
                    <a:pt x="854202" y="82169"/>
                  </a:cubicBezTo>
                  <a:lnTo>
                    <a:pt x="854837" y="82423"/>
                  </a:lnTo>
                  <a:cubicBezTo>
                    <a:pt x="855218" y="81915"/>
                    <a:pt x="855853" y="81661"/>
                    <a:pt x="856488" y="81661"/>
                  </a:cubicBezTo>
                  <a:cubicBezTo>
                    <a:pt x="856742" y="81661"/>
                    <a:pt x="857123" y="81788"/>
                    <a:pt x="857377" y="81788"/>
                  </a:cubicBezTo>
                  <a:cubicBezTo>
                    <a:pt x="858520" y="82296"/>
                    <a:pt x="859663" y="82804"/>
                    <a:pt x="860806" y="83312"/>
                  </a:cubicBezTo>
                  <a:cubicBezTo>
                    <a:pt x="861695" y="83693"/>
                    <a:pt x="862330" y="84582"/>
                    <a:pt x="862203" y="85598"/>
                  </a:cubicBezTo>
                  <a:lnTo>
                    <a:pt x="862838" y="85852"/>
                  </a:lnTo>
                  <a:cubicBezTo>
                    <a:pt x="863219" y="85344"/>
                    <a:pt x="863854" y="85090"/>
                    <a:pt x="864489" y="85090"/>
                  </a:cubicBezTo>
                  <a:cubicBezTo>
                    <a:pt x="864743" y="85090"/>
                    <a:pt x="865124" y="85217"/>
                    <a:pt x="865378" y="85217"/>
                  </a:cubicBezTo>
                  <a:cubicBezTo>
                    <a:pt x="866521" y="85725"/>
                    <a:pt x="867664" y="86233"/>
                    <a:pt x="868807" y="86741"/>
                  </a:cubicBezTo>
                  <a:cubicBezTo>
                    <a:pt x="869696" y="87122"/>
                    <a:pt x="870204" y="88011"/>
                    <a:pt x="870204" y="89027"/>
                  </a:cubicBezTo>
                  <a:lnTo>
                    <a:pt x="870839" y="89281"/>
                  </a:lnTo>
                  <a:cubicBezTo>
                    <a:pt x="871220" y="88773"/>
                    <a:pt x="871855" y="88519"/>
                    <a:pt x="872490" y="88519"/>
                  </a:cubicBezTo>
                  <a:cubicBezTo>
                    <a:pt x="872744" y="88519"/>
                    <a:pt x="873125" y="88519"/>
                    <a:pt x="873379" y="88646"/>
                  </a:cubicBezTo>
                  <a:cubicBezTo>
                    <a:pt x="874522" y="89154"/>
                    <a:pt x="875665" y="89662"/>
                    <a:pt x="876808" y="90170"/>
                  </a:cubicBezTo>
                  <a:cubicBezTo>
                    <a:pt x="877697" y="90551"/>
                    <a:pt x="878205" y="91440"/>
                    <a:pt x="878205" y="92329"/>
                  </a:cubicBezTo>
                  <a:lnTo>
                    <a:pt x="878967" y="92583"/>
                  </a:lnTo>
                  <a:cubicBezTo>
                    <a:pt x="879348" y="92075"/>
                    <a:pt x="879983" y="91821"/>
                    <a:pt x="880618" y="91821"/>
                  </a:cubicBezTo>
                  <a:cubicBezTo>
                    <a:pt x="880872" y="91821"/>
                    <a:pt x="881253" y="91821"/>
                    <a:pt x="881507" y="91948"/>
                  </a:cubicBezTo>
                  <a:cubicBezTo>
                    <a:pt x="882650" y="92456"/>
                    <a:pt x="883793" y="92964"/>
                    <a:pt x="884936" y="93472"/>
                  </a:cubicBezTo>
                  <a:cubicBezTo>
                    <a:pt x="885825" y="93853"/>
                    <a:pt x="886333" y="94742"/>
                    <a:pt x="886333" y="95631"/>
                  </a:cubicBezTo>
                  <a:lnTo>
                    <a:pt x="887095" y="95885"/>
                  </a:lnTo>
                  <a:cubicBezTo>
                    <a:pt x="887476" y="95377"/>
                    <a:pt x="888111" y="95123"/>
                    <a:pt x="888746" y="95123"/>
                  </a:cubicBezTo>
                  <a:cubicBezTo>
                    <a:pt x="889000" y="95123"/>
                    <a:pt x="889381" y="95250"/>
                    <a:pt x="889635" y="95250"/>
                  </a:cubicBezTo>
                  <a:cubicBezTo>
                    <a:pt x="890778" y="95758"/>
                    <a:pt x="891921" y="96266"/>
                    <a:pt x="893064" y="96774"/>
                  </a:cubicBezTo>
                  <a:cubicBezTo>
                    <a:pt x="893953" y="97155"/>
                    <a:pt x="894461" y="98044"/>
                    <a:pt x="894461" y="98933"/>
                  </a:cubicBezTo>
                  <a:lnTo>
                    <a:pt x="895223" y="99314"/>
                  </a:lnTo>
                  <a:cubicBezTo>
                    <a:pt x="895604" y="98933"/>
                    <a:pt x="896239" y="98679"/>
                    <a:pt x="896874" y="98679"/>
                  </a:cubicBezTo>
                  <a:cubicBezTo>
                    <a:pt x="897128" y="98679"/>
                    <a:pt x="897509" y="98806"/>
                    <a:pt x="897763" y="98806"/>
                  </a:cubicBezTo>
                  <a:cubicBezTo>
                    <a:pt x="898906" y="99314"/>
                    <a:pt x="900049" y="99822"/>
                    <a:pt x="901192" y="100330"/>
                  </a:cubicBezTo>
                  <a:cubicBezTo>
                    <a:pt x="902081" y="100711"/>
                    <a:pt x="902589" y="101600"/>
                    <a:pt x="902589" y="102489"/>
                  </a:cubicBezTo>
                  <a:lnTo>
                    <a:pt x="903351" y="102870"/>
                  </a:lnTo>
                  <a:cubicBezTo>
                    <a:pt x="903732" y="102489"/>
                    <a:pt x="904367" y="102235"/>
                    <a:pt x="905002" y="102235"/>
                  </a:cubicBezTo>
                  <a:cubicBezTo>
                    <a:pt x="905256" y="102235"/>
                    <a:pt x="905637" y="102235"/>
                    <a:pt x="905891" y="102362"/>
                  </a:cubicBezTo>
                  <a:cubicBezTo>
                    <a:pt x="907033" y="102870"/>
                    <a:pt x="908177" y="103378"/>
                    <a:pt x="909319" y="103886"/>
                  </a:cubicBezTo>
                  <a:cubicBezTo>
                    <a:pt x="910208" y="104267"/>
                    <a:pt x="910717" y="105029"/>
                    <a:pt x="910717" y="105918"/>
                  </a:cubicBezTo>
                  <a:lnTo>
                    <a:pt x="911478" y="106299"/>
                  </a:lnTo>
                  <a:cubicBezTo>
                    <a:pt x="911859" y="105918"/>
                    <a:pt x="912494" y="105664"/>
                    <a:pt x="913003" y="105664"/>
                  </a:cubicBezTo>
                  <a:cubicBezTo>
                    <a:pt x="913256" y="105664"/>
                    <a:pt x="913638" y="105664"/>
                    <a:pt x="913892" y="105791"/>
                  </a:cubicBezTo>
                  <a:cubicBezTo>
                    <a:pt x="915034" y="106299"/>
                    <a:pt x="916178" y="106807"/>
                    <a:pt x="917320" y="107315"/>
                  </a:cubicBezTo>
                  <a:cubicBezTo>
                    <a:pt x="918209" y="107696"/>
                    <a:pt x="918717" y="108458"/>
                    <a:pt x="918717" y="109347"/>
                  </a:cubicBezTo>
                  <a:lnTo>
                    <a:pt x="919606" y="109728"/>
                  </a:lnTo>
                  <a:cubicBezTo>
                    <a:pt x="919987" y="109347"/>
                    <a:pt x="920622" y="109093"/>
                    <a:pt x="921131" y="109093"/>
                  </a:cubicBezTo>
                  <a:cubicBezTo>
                    <a:pt x="921384" y="109093"/>
                    <a:pt x="921766" y="109093"/>
                    <a:pt x="922019" y="109220"/>
                  </a:cubicBezTo>
                  <a:cubicBezTo>
                    <a:pt x="923162" y="109728"/>
                    <a:pt x="924306" y="110236"/>
                    <a:pt x="925448" y="110744"/>
                  </a:cubicBezTo>
                  <a:cubicBezTo>
                    <a:pt x="926210" y="111125"/>
                    <a:pt x="926718" y="111887"/>
                    <a:pt x="926845" y="112776"/>
                  </a:cubicBezTo>
                  <a:lnTo>
                    <a:pt x="927734" y="113157"/>
                  </a:lnTo>
                  <a:cubicBezTo>
                    <a:pt x="928115" y="112776"/>
                    <a:pt x="928623" y="112649"/>
                    <a:pt x="929258" y="112649"/>
                  </a:cubicBezTo>
                  <a:cubicBezTo>
                    <a:pt x="929512" y="112649"/>
                    <a:pt x="929894" y="112776"/>
                    <a:pt x="930147" y="112776"/>
                  </a:cubicBezTo>
                  <a:cubicBezTo>
                    <a:pt x="931290" y="113284"/>
                    <a:pt x="932433" y="113792"/>
                    <a:pt x="933576" y="114300"/>
                  </a:cubicBezTo>
                  <a:cubicBezTo>
                    <a:pt x="934338" y="114681"/>
                    <a:pt x="934846" y="115443"/>
                    <a:pt x="934973" y="116205"/>
                  </a:cubicBezTo>
                  <a:lnTo>
                    <a:pt x="935862" y="116586"/>
                  </a:lnTo>
                  <a:cubicBezTo>
                    <a:pt x="936243" y="116205"/>
                    <a:pt x="936751" y="116078"/>
                    <a:pt x="937259" y="116078"/>
                  </a:cubicBezTo>
                  <a:cubicBezTo>
                    <a:pt x="937513" y="116078"/>
                    <a:pt x="937894" y="116205"/>
                    <a:pt x="938148" y="116205"/>
                  </a:cubicBezTo>
                  <a:cubicBezTo>
                    <a:pt x="939291" y="116713"/>
                    <a:pt x="940434" y="117221"/>
                    <a:pt x="941577" y="117729"/>
                  </a:cubicBezTo>
                  <a:cubicBezTo>
                    <a:pt x="942339" y="118110"/>
                    <a:pt x="942847" y="118745"/>
                    <a:pt x="942974" y="119634"/>
                  </a:cubicBezTo>
                  <a:lnTo>
                    <a:pt x="943990" y="120015"/>
                  </a:lnTo>
                  <a:cubicBezTo>
                    <a:pt x="944371" y="119761"/>
                    <a:pt x="944879" y="119507"/>
                    <a:pt x="945387" y="119507"/>
                  </a:cubicBezTo>
                  <a:cubicBezTo>
                    <a:pt x="945768" y="119507"/>
                    <a:pt x="946022" y="119634"/>
                    <a:pt x="946276" y="119634"/>
                  </a:cubicBezTo>
                  <a:cubicBezTo>
                    <a:pt x="947419" y="120142"/>
                    <a:pt x="948562" y="120650"/>
                    <a:pt x="949705" y="121158"/>
                  </a:cubicBezTo>
                  <a:cubicBezTo>
                    <a:pt x="950467" y="121539"/>
                    <a:pt x="950975" y="122174"/>
                    <a:pt x="951102" y="122936"/>
                  </a:cubicBezTo>
                  <a:lnTo>
                    <a:pt x="952118" y="123444"/>
                  </a:lnTo>
                  <a:lnTo>
                    <a:pt x="952118" y="123444"/>
                  </a:lnTo>
                  <a:cubicBezTo>
                    <a:pt x="952499" y="123190"/>
                    <a:pt x="953007" y="123063"/>
                    <a:pt x="953388" y="123063"/>
                  </a:cubicBezTo>
                  <a:cubicBezTo>
                    <a:pt x="953642" y="123063"/>
                    <a:pt x="954023" y="123190"/>
                    <a:pt x="954277" y="123190"/>
                  </a:cubicBezTo>
                  <a:cubicBezTo>
                    <a:pt x="955420" y="123698"/>
                    <a:pt x="956563" y="124206"/>
                    <a:pt x="957706" y="124714"/>
                  </a:cubicBezTo>
                  <a:cubicBezTo>
                    <a:pt x="958468" y="124968"/>
                    <a:pt x="958976" y="125730"/>
                    <a:pt x="959103" y="126365"/>
                  </a:cubicBezTo>
                  <a:cubicBezTo>
                    <a:pt x="959484" y="126492"/>
                    <a:pt x="959865" y="126746"/>
                    <a:pt x="960246" y="126873"/>
                  </a:cubicBezTo>
                  <a:cubicBezTo>
                    <a:pt x="960627" y="126619"/>
                    <a:pt x="961008" y="126492"/>
                    <a:pt x="961516" y="126492"/>
                  </a:cubicBezTo>
                  <a:cubicBezTo>
                    <a:pt x="962024" y="126492"/>
                    <a:pt x="962151" y="126619"/>
                    <a:pt x="962405" y="126619"/>
                  </a:cubicBezTo>
                  <a:cubicBezTo>
                    <a:pt x="963548" y="127127"/>
                    <a:pt x="964691" y="127635"/>
                    <a:pt x="965834" y="128143"/>
                  </a:cubicBezTo>
                  <a:cubicBezTo>
                    <a:pt x="966596" y="128397"/>
                    <a:pt x="966977" y="129032"/>
                    <a:pt x="967231" y="129794"/>
                  </a:cubicBezTo>
                  <a:cubicBezTo>
                    <a:pt x="967612" y="129921"/>
                    <a:pt x="968120" y="130175"/>
                    <a:pt x="968501" y="130302"/>
                  </a:cubicBezTo>
                  <a:cubicBezTo>
                    <a:pt x="968882" y="130048"/>
                    <a:pt x="969263" y="130048"/>
                    <a:pt x="969644" y="130048"/>
                  </a:cubicBezTo>
                  <a:cubicBezTo>
                    <a:pt x="970025" y="130048"/>
                    <a:pt x="970279" y="130048"/>
                    <a:pt x="970533" y="130175"/>
                  </a:cubicBezTo>
                  <a:cubicBezTo>
                    <a:pt x="971041" y="130429"/>
                    <a:pt x="971676" y="130683"/>
                    <a:pt x="972184" y="130937"/>
                  </a:cubicBezTo>
                  <a:cubicBezTo>
                    <a:pt x="975613" y="109601"/>
                    <a:pt x="978153" y="88011"/>
                    <a:pt x="979931" y="66167"/>
                  </a:cubicBezTo>
                  <a:cubicBezTo>
                    <a:pt x="896492" y="54483"/>
                    <a:pt x="796797" y="39624"/>
                    <a:pt x="730376" y="27940"/>
                  </a:cubicBezTo>
                  <a:close/>
                  <a:moveTo>
                    <a:pt x="947420" y="145796"/>
                  </a:moveTo>
                  <a:cubicBezTo>
                    <a:pt x="947420" y="145796"/>
                    <a:pt x="942721" y="156845"/>
                    <a:pt x="934466" y="164211"/>
                  </a:cubicBezTo>
                  <a:cubicBezTo>
                    <a:pt x="937895" y="164465"/>
                    <a:pt x="941451" y="164846"/>
                    <a:pt x="944880" y="165100"/>
                  </a:cubicBezTo>
                  <a:cubicBezTo>
                    <a:pt x="947674" y="165354"/>
                    <a:pt x="950595" y="165608"/>
                    <a:pt x="953389" y="165862"/>
                  </a:cubicBezTo>
                  <a:cubicBezTo>
                    <a:pt x="953897" y="158623"/>
                    <a:pt x="955929" y="152146"/>
                    <a:pt x="956818" y="149860"/>
                  </a:cubicBezTo>
                  <a:lnTo>
                    <a:pt x="947420" y="145923"/>
                  </a:lnTo>
                  <a:close/>
                  <a:moveTo>
                    <a:pt x="602234" y="0"/>
                  </a:moveTo>
                  <a:cubicBezTo>
                    <a:pt x="600202" y="4191"/>
                    <a:pt x="590296" y="22987"/>
                    <a:pt x="575310" y="23495"/>
                  </a:cubicBezTo>
                  <a:cubicBezTo>
                    <a:pt x="573913" y="39370"/>
                    <a:pt x="572008" y="55372"/>
                    <a:pt x="567944" y="63246"/>
                  </a:cubicBezTo>
                  <a:cubicBezTo>
                    <a:pt x="559816" y="79121"/>
                    <a:pt x="518033" y="104013"/>
                    <a:pt x="493014" y="112268"/>
                  </a:cubicBezTo>
                  <a:cubicBezTo>
                    <a:pt x="467995" y="120523"/>
                    <a:pt x="353314" y="142367"/>
                    <a:pt x="314579" y="154559"/>
                  </a:cubicBezTo>
                  <a:cubicBezTo>
                    <a:pt x="275844" y="166751"/>
                    <a:pt x="246761" y="213233"/>
                    <a:pt x="231521" y="219329"/>
                  </a:cubicBezTo>
                  <a:cubicBezTo>
                    <a:pt x="218186" y="224663"/>
                    <a:pt x="163576" y="245745"/>
                    <a:pt x="90424" y="251206"/>
                  </a:cubicBezTo>
                  <a:cubicBezTo>
                    <a:pt x="89535" y="253746"/>
                    <a:pt x="88392" y="256286"/>
                    <a:pt x="86868" y="258572"/>
                  </a:cubicBezTo>
                  <a:cubicBezTo>
                    <a:pt x="81915" y="266446"/>
                    <a:pt x="75057" y="272161"/>
                    <a:pt x="75057" y="272161"/>
                  </a:cubicBezTo>
                  <a:lnTo>
                    <a:pt x="82931" y="282321"/>
                  </a:lnTo>
                  <a:lnTo>
                    <a:pt x="84963" y="284988"/>
                  </a:lnTo>
                  <a:cubicBezTo>
                    <a:pt x="95631" y="282956"/>
                    <a:pt x="106299" y="281178"/>
                    <a:pt x="117094" y="279273"/>
                  </a:cubicBezTo>
                  <a:lnTo>
                    <a:pt x="209931" y="263652"/>
                  </a:lnTo>
                  <a:lnTo>
                    <a:pt x="302768" y="247777"/>
                  </a:lnTo>
                  <a:cubicBezTo>
                    <a:pt x="318262" y="245110"/>
                    <a:pt x="333629" y="242316"/>
                    <a:pt x="349123" y="239268"/>
                  </a:cubicBezTo>
                  <a:cubicBezTo>
                    <a:pt x="356870" y="237871"/>
                    <a:pt x="364490" y="236220"/>
                    <a:pt x="372110" y="234696"/>
                  </a:cubicBezTo>
                  <a:lnTo>
                    <a:pt x="383540" y="232029"/>
                  </a:lnTo>
                  <a:cubicBezTo>
                    <a:pt x="387350" y="231013"/>
                    <a:pt x="391033" y="229870"/>
                    <a:pt x="394716" y="228600"/>
                  </a:cubicBezTo>
                  <a:cubicBezTo>
                    <a:pt x="424307" y="218313"/>
                    <a:pt x="453136" y="205740"/>
                    <a:pt x="482219" y="194183"/>
                  </a:cubicBezTo>
                  <a:cubicBezTo>
                    <a:pt x="511302" y="182499"/>
                    <a:pt x="540766" y="171196"/>
                    <a:pt x="570738" y="161671"/>
                  </a:cubicBezTo>
                  <a:cubicBezTo>
                    <a:pt x="585724" y="156972"/>
                    <a:pt x="600837" y="152781"/>
                    <a:pt x="616331" y="149479"/>
                  </a:cubicBezTo>
                  <a:cubicBezTo>
                    <a:pt x="630809" y="146431"/>
                    <a:pt x="645668" y="144145"/>
                    <a:pt x="660654" y="144145"/>
                  </a:cubicBezTo>
                  <a:cubicBezTo>
                    <a:pt x="661543" y="144145"/>
                    <a:pt x="662432" y="144145"/>
                    <a:pt x="663321" y="144145"/>
                  </a:cubicBezTo>
                  <a:cubicBezTo>
                    <a:pt x="694817" y="144907"/>
                    <a:pt x="726059" y="147447"/>
                    <a:pt x="757428" y="149606"/>
                  </a:cubicBezTo>
                  <a:cubicBezTo>
                    <a:pt x="803529" y="153035"/>
                    <a:pt x="849757" y="156972"/>
                    <a:pt x="895731" y="160909"/>
                  </a:cubicBezTo>
                  <a:lnTo>
                    <a:pt x="895731" y="160909"/>
                  </a:lnTo>
                  <a:cubicBezTo>
                    <a:pt x="877824" y="151892"/>
                    <a:pt x="886079" y="125984"/>
                    <a:pt x="887984" y="120777"/>
                  </a:cubicBezTo>
                  <a:lnTo>
                    <a:pt x="878459" y="116713"/>
                  </a:lnTo>
                  <a:cubicBezTo>
                    <a:pt x="878459" y="116713"/>
                    <a:pt x="867918" y="141351"/>
                    <a:pt x="850646" y="141351"/>
                  </a:cubicBezTo>
                  <a:cubicBezTo>
                    <a:pt x="847979" y="141351"/>
                    <a:pt x="845312" y="140716"/>
                    <a:pt x="842391" y="139446"/>
                  </a:cubicBezTo>
                  <a:cubicBezTo>
                    <a:pt x="839089" y="138176"/>
                    <a:pt x="836676" y="136271"/>
                    <a:pt x="834771" y="134239"/>
                  </a:cubicBezTo>
                  <a:cubicBezTo>
                    <a:pt x="832739" y="133985"/>
                    <a:pt x="830580" y="133477"/>
                    <a:pt x="828421" y="132461"/>
                  </a:cubicBezTo>
                  <a:cubicBezTo>
                    <a:pt x="808228" y="124206"/>
                    <a:pt x="816991" y="97028"/>
                    <a:pt x="819023" y="91440"/>
                  </a:cubicBezTo>
                  <a:lnTo>
                    <a:pt x="809625" y="87503"/>
                  </a:lnTo>
                  <a:cubicBezTo>
                    <a:pt x="809625" y="87503"/>
                    <a:pt x="799084" y="112014"/>
                    <a:pt x="781685" y="112014"/>
                  </a:cubicBezTo>
                  <a:cubicBezTo>
                    <a:pt x="779018" y="112014"/>
                    <a:pt x="776351" y="111506"/>
                    <a:pt x="773430" y="110109"/>
                  </a:cubicBezTo>
                  <a:cubicBezTo>
                    <a:pt x="770128" y="108839"/>
                    <a:pt x="767588" y="106934"/>
                    <a:pt x="765683" y="104775"/>
                  </a:cubicBezTo>
                  <a:cubicBezTo>
                    <a:pt x="763651" y="104521"/>
                    <a:pt x="761492" y="104013"/>
                    <a:pt x="759333" y="102997"/>
                  </a:cubicBezTo>
                  <a:cubicBezTo>
                    <a:pt x="739013" y="94869"/>
                    <a:pt x="748030" y="67564"/>
                    <a:pt x="750062" y="62103"/>
                  </a:cubicBezTo>
                  <a:lnTo>
                    <a:pt x="740664" y="58166"/>
                  </a:lnTo>
                  <a:cubicBezTo>
                    <a:pt x="740664" y="58166"/>
                    <a:pt x="729996" y="82677"/>
                    <a:pt x="712724" y="82677"/>
                  </a:cubicBezTo>
                  <a:cubicBezTo>
                    <a:pt x="710057" y="82677"/>
                    <a:pt x="707263" y="82169"/>
                    <a:pt x="704469" y="80772"/>
                  </a:cubicBezTo>
                  <a:cubicBezTo>
                    <a:pt x="703326" y="80264"/>
                    <a:pt x="702183" y="79756"/>
                    <a:pt x="701167" y="79121"/>
                  </a:cubicBezTo>
                  <a:cubicBezTo>
                    <a:pt x="698881" y="78994"/>
                    <a:pt x="696468" y="78359"/>
                    <a:pt x="693928" y="77343"/>
                  </a:cubicBezTo>
                  <a:cubicBezTo>
                    <a:pt x="671449" y="68199"/>
                    <a:pt x="685165" y="35433"/>
                    <a:pt x="685165" y="35433"/>
                  </a:cubicBezTo>
                  <a:lnTo>
                    <a:pt x="673227" y="30226"/>
                  </a:lnTo>
                  <a:lnTo>
                    <a:pt x="671449" y="29464"/>
                  </a:lnTo>
                  <a:cubicBezTo>
                    <a:pt x="669417" y="33782"/>
                    <a:pt x="659257" y="53086"/>
                    <a:pt x="643890" y="53086"/>
                  </a:cubicBezTo>
                  <a:cubicBezTo>
                    <a:pt x="641223" y="53086"/>
                    <a:pt x="638429" y="52451"/>
                    <a:pt x="635508" y="51181"/>
                  </a:cubicBezTo>
                  <a:cubicBezTo>
                    <a:pt x="634365" y="50673"/>
                    <a:pt x="633222" y="50165"/>
                    <a:pt x="632206" y="49530"/>
                  </a:cubicBezTo>
                  <a:cubicBezTo>
                    <a:pt x="629920" y="49403"/>
                    <a:pt x="627507" y="48768"/>
                    <a:pt x="624967" y="47625"/>
                  </a:cubicBezTo>
                  <a:cubicBezTo>
                    <a:pt x="602488" y="38481"/>
                    <a:pt x="616204" y="5715"/>
                    <a:pt x="616204" y="5715"/>
                  </a:cubicBezTo>
                  <a:lnTo>
                    <a:pt x="604266" y="635"/>
                  </a:lnTo>
                  <a:lnTo>
                    <a:pt x="602234" y="0"/>
                  </a:lnTo>
                  <a:close/>
                  <a:moveTo>
                    <a:pt x="4445" y="247650"/>
                  </a:moveTo>
                  <a:cubicBezTo>
                    <a:pt x="4445" y="247650"/>
                    <a:pt x="4445" y="247650"/>
                    <a:pt x="4318" y="247777"/>
                  </a:cubicBezTo>
                  <a:cubicBezTo>
                    <a:pt x="3937" y="248158"/>
                    <a:pt x="3302" y="248285"/>
                    <a:pt x="2794" y="248285"/>
                  </a:cubicBezTo>
                  <a:cubicBezTo>
                    <a:pt x="2286" y="248285"/>
                    <a:pt x="1778" y="248158"/>
                    <a:pt x="1397" y="247777"/>
                  </a:cubicBezTo>
                  <a:cubicBezTo>
                    <a:pt x="1651" y="251587"/>
                    <a:pt x="1778" y="255524"/>
                    <a:pt x="1778" y="259334"/>
                  </a:cubicBezTo>
                  <a:cubicBezTo>
                    <a:pt x="1778" y="263525"/>
                    <a:pt x="1651" y="267716"/>
                    <a:pt x="1524" y="271907"/>
                  </a:cubicBezTo>
                  <a:lnTo>
                    <a:pt x="0" y="295402"/>
                  </a:lnTo>
                  <a:cubicBezTo>
                    <a:pt x="8128" y="295021"/>
                    <a:pt x="16256" y="294640"/>
                    <a:pt x="24257" y="294005"/>
                  </a:cubicBezTo>
                  <a:cubicBezTo>
                    <a:pt x="29083" y="293624"/>
                    <a:pt x="34036" y="293243"/>
                    <a:pt x="38862" y="292735"/>
                  </a:cubicBezTo>
                  <a:cubicBezTo>
                    <a:pt x="38735" y="292481"/>
                    <a:pt x="38481" y="292354"/>
                    <a:pt x="38354" y="292100"/>
                  </a:cubicBezTo>
                  <a:cubicBezTo>
                    <a:pt x="37592" y="291084"/>
                    <a:pt x="37719" y="289687"/>
                    <a:pt x="38735" y="288925"/>
                  </a:cubicBezTo>
                  <a:cubicBezTo>
                    <a:pt x="38735" y="288925"/>
                    <a:pt x="38735" y="288925"/>
                    <a:pt x="38862" y="288798"/>
                  </a:cubicBezTo>
                  <a:cubicBezTo>
                    <a:pt x="38735" y="288671"/>
                    <a:pt x="38608" y="288544"/>
                    <a:pt x="38481" y="288417"/>
                  </a:cubicBezTo>
                  <a:cubicBezTo>
                    <a:pt x="38481" y="288417"/>
                    <a:pt x="38481" y="288417"/>
                    <a:pt x="38354" y="288417"/>
                  </a:cubicBezTo>
                  <a:cubicBezTo>
                    <a:pt x="37973" y="288798"/>
                    <a:pt x="37465" y="288925"/>
                    <a:pt x="36957" y="288925"/>
                  </a:cubicBezTo>
                  <a:cubicBezTo>
                    <a:pt x="36322" y="288925"/>
                    <a:pt x="35560" y="288671"/>
                    <a:pt x="35179" y="288036"/>
                  </a:cubicBezTo>
                  <a:cubicBezTo>
                    <a:pt x="34417" y="287020"/>
                    <a:pt x="33655" y="286131"/>
                    <a:pt x="32766" y="285115"/>
                  </a:cubicBezTo>
                  <a:cubicBezTo>
                    <a:pt x="31877" y="284099"/>
                    <a:pt x="32131" y="282702"/>
                    <a:pt x="33147" y="281940"/>
                  </a:cubicBezTo>
                  <a:cubicBezTo>
                    <a:pt x="33020" y="281813"/>
                    <a:pt x="32893" y="281686"/>
                    <a:pt x="32766" y="281559"/>
                  </a:cubicBezTo>
                  <a:cubicBezTo>
                    <a:pt x="32385" y="281940"/>
                    <a:pt x="31877" y="282067"/>
                    <a:pt x="31369" y="282067"/>
                  </a:cubicBezTo>
                  <a:cubicBezTo>
                    <a:pt x="30734" y="282067"/>
                    <a:pt x="30099" y="281813"/>
                    <a:pt x="29591" y="281178"/>
                  </a:cubicBezTo>
                  <a:cubicBezTo>
                    <a:pt x="28829" y="280162"/>
                    <a:pt x="27940" y="279273"/>
                    <a:pt x="27178" y="278257"/>
                  </a:cubicBezTo>
                  <a:cubicBezTo>
                    <a:pt x="26416" y="277241"/>
                    <a:pt x="26543" y="275971"/>
                    <a:pt x="27432" y="275082"/>
                  </a:cubicBezTo>
                  <a:cubicBezTo>
                    <a:pt x="27305" y="274955"/>
                    <a:pt x="27178" y="274828"/>
                    <a:pt x="27051" y="274701"/>
                  </a:cubicBezTo>
                  <a:cubicBezTo>
                    <a:pt x="26670" y="274955"/>
                    <a:pt x="26162" y="275209"/>
                    <a:pt x="25654" y="275209"/>
                  </a:cubicBezTo>
                  <a:cubicBezTo>
                    <a:pt x="25019" y="275209"/>
                    <a:pt x="24384" y="274955"/>
                    <a:pt x="23876" y="274320"/>
                  </a:cubicBezTo>
                  <a:cubicBezTo>
                    <a:pt x="23114" y="273431"/>
                    <a:pt x="22225" y="272415"/>
                    <a:pt x="21463" y="271399"/>
                  </a:cubicBezTo>
                  <a:cubicBezTo>
                    <a:pt x="20701" y="270383"/>
                    <a:pt x="20828" y="269113"/>
                    <a:pt x="21717" y="268224"/>
                  </a:cubicBezTo>
                  <a:cubicBezTo>
                    <a:pt x="21590" y="268097"/>
                    <a:pt x="21463" y="267970"/>
                    <a:pt x="21336" y="267843"/>
                  </a:cubicBezTo>
                  <a:cubicBezTo>
                    <a:pt x="20955" y="268224"/>
                    <a:pt x="20447" y="268351"/>
                    <a:pt x="19939" y="268351"/>
                  </a:cubicBezTo>
                  <a:cubicBezTo>
                    <a:pt x="19304" y="268351"/>
                    <a:pt x="18669" y="268097"/>
                    <a:pt x="18161" y="267462"/>
                  </a:cubicBezTo>
                  <a:cubicBezTo>
                    <a:pt x="17399" y="266446"/>
                    <a:pt x="16510" y="265557"/>
                    <a:pt x="15748" y="264541"/>
                  </a:cubicBezTo>
                  <a:cubicBezTo>
                    <a:pt x="14986" y="263525"/>
                    <a:pt x="15113" y="262128"/>
                    <a:pt x="16002" y="261366"/>
                  </a:cubicBezTo>
                  <a:cubicBezTo>
                    <a:pt x="15875" y="261239"/>
                    <a:pt x="15748" y="261112"/>
                    <a:pt x="15621" y="260985"/>
                  </a:cubicBezTo>
                  <a:cubicBezTo>
                    <a:pt x="15240" y="261366"/>
                    <a:pt x="14732" y="261493"/>
                    <a:pt x="14224" y="261493"/>
                  </a:cubicBezTo>
                  <a:cubicBezTo>
                    <a:pt x="13589" y="261493"/>
                    <a:pt x="12954" y="261239"/>
                    <a:pt x="12446" y="260731"/>
                  </a:cubicBezTo>
                  <a:cubicBezTo>
                    <a:pt x="11557" y="259842"/>
                    <a:pt x="10795" y="258826"/>
                    <a:pt x="10033" y="257810"/>
                  </a:cubicBezTo>
                  <a:cubicBezTo>
                    <a:pt x="9271" y="256794"/>
                    <a:pt x="9398" y="255397"/>
                    <a:pt x="10287" y="254635"/>
                  </a:cubicBezTo>
                  <a:cubicBezTo>
                    <a:pt x="10287" y="254635"/>
                    <a:pt x="10287" y="254635"/>
                    <a:pt x="10287" y="254635"/>
                  </a:cubicBezTo>
                  <a:cubicBezTo>
                    <a:pt x="10160" y="254508"/>
                    <a:pt x="10033" y="254381"/>
                    <a:pt x="9906" y="254254"/>
                  </a:cubicBezTo>
                  <a:cubicBezTo>
                    <a:pt x="9906" y="254254"/>
                    <a:pt x="9906" y="254254"/>
                    <a:pt x="9906" y="254254"/>
                  </a:cubicBezTo>
                  <a:cubicBezTo>
                    <a:pt x="9525" y="254635"/>
                    <a:pt x="9017" y="254762"/>
                    <a:pt x="8382" y="254762"/>
                  </a:cubicBezTo>
                  <a:cubicBezTo>
                    <a:pt x="7747" y="254762"/>
                    <a:pt x="7112" y="254508"/>
                    <a:pt x="6604" y="254000"/>
                  </a:cubicBezTo>
                  <a:cubicBezTo>
                    <a:pt x="5842" y="253111"/>
                    <a:pt x="4953" y="252095"/>
                    <a:pt x="4191" y="251079"/>
                  </a:cubicBezTo>
                  <a:cubicBezTo>
                    <a:pt x="3429" y="250063"/>
                    <a:pt x="3556" y="248666"/>
                    <a:pt x="4445" y="247904"/>
                  </a:cubicBezTo>
                  <a:cubicBezTo>
                    <a:pt x="4445" y="247904"/>
                    <a:pt x="4572" y="247904"/>
                    <a:pt x="4572" y="247904"/>
                  </a:cubicBezTo>
                  <a:cubicBezTo>
                    <a:pt x="4445" y="247777"/>
                    <a:pt x="4318" y="247650"/>
                    <a:pt x="4191" y="247523"/>
                  </a:cubicBezTo>
                  <a:close/>
                </a:path>
              </a:pathLst>
            </a:custGeom>
            <a:blipFill>
              <a:blip r:embed="rId6"/>
              <a:stretch>
                <a:fillRect l="-439" t="-838" r="-35068" b="-1139"/>
              </a:stretch>
            </a:blipFill>
          </p:spPr>
        </p:sp>
      </p:grpSp>
      <p:grpSp>
        <p:nvGrpSpPr>
          <p:cNvPr name="Group 12" id="12"/>
          <p:cNvGrpSpPr>
            <a:grpSpLocks noChangeAspect="true"/>
          </p:cNvGrpSpPr>
          <p:nvPr/>
        </p:nvGrpSpPr>
        <p:grpSpPr>
          <a:xfrm rot="0">
            <a:off x="877567" y="1669971"/>
            <a:ext cx="70637" cy="61817"/>
            <a:chOff x="0" y="0"/>
            <a:chExt cx="70637" cy="61811"/>
          </a:xfrm>
        </p:grpSpPr>
        <p:sp>
          <p:nvSpPr>
            <p:cNvPr name="Freeform 13" id="13"/>
            <p:cNvSpPr/>
            <p:nvPr/>
          </p:nvSpPr>
          <p:spPr>
            <a:xfrm flipH="false" flipV="false" rot="0">
              <a:off x="0" y="0"/>
              <a:ext cx="70612" cy="61849"/>
            </a:xfrm>
            <a:custGeom>
              <a:avLst/>
              <a:gdLst/>
              <a:ahLst/>
              <a:cxnLst/>
              <a:rect r="r" b="b" t="t" l="l"/>
              <a:pathLst>
                <a:path h="61849" w="70612">
                  <a:moveTo>
                    <a:pt x="0" y="61849"/>
                  </a:moveTo>
                  <a:lnTo>
                    <a:pt x="70612" y="61849"/>
                  </a:lnTo>
                  <a:lnTo>
                    <a:pt x="70612" y="0"/>
                  </a:lnTo>
                  <a:lnTo>
                    <a:pt x="0" y="0"/>
                  </a:lnTo>
                  <a:lnTo>
                    <a:pt x="0" y="61849"/>
                  </a:lnTo>
                  <a:close/>
                </a:path>
              </a:pathLst>
            </a:custGeom>
            <a:solidFill>
              <a:srgbClr val="EAEAEA"/>
            </a:solidFill>
          </p:spPr>
        </p:sp>
      </p:grpSp>
      <p:grpSp>
        <p:nvGrpSpPr>
          <p:cNvPr name="Group 14" id="14"/>
          <p:cNvGrpSpPr>
            <a:grpSpLocks noChangeAspect="true"/>
          </p:cNvGrpSpPr>
          <p:nvPr/>
        </p:nvGrpSpPr>
        <p:grpSpPr>
          <a:xfrm rot="0">
            <a:off x="607962" y="1446162"/>
            <a:ext cx="295427" cy="165049"/>
            <a:chOff x="0" y="0"/>
            <a:chExt cx="393903" cy="220066"/>
          </a:xfrm>
        </p:grpSpPr>
        <p:sp>
          <p:nvSpPr>
            <p:cNvPr name="Freeform 15" id="15"/>
            <p:cNvSpPr/>
            <p:nvPr/>
          </p:nvSpPr>
          <p:spPr>
            <a:xfrm flipH="false" flipV="false" rot="0">
              <a:off x="-9398" y="0"/>
              <a:ext cx="403733" cy="220091"/>
            </a:xfrm>
            <a:custGeom>
              <a:avLst/>
              <a:gdLst/>
              <a:ahLst/>
              <a:cxnLst/>
              <a:rect r="r" b="b" t="t" l="l"/>
              <a:pathLst>
                <a:path h="220091" w="403733">
                  <a:moveTo>
                    <a:pt x="392684" y="0"/>
                  </a:moveTo>
                  <a:cubicBezTo>
                    <a:pt x="384048" y="0"/>
                    <a:pt x="372110" y="44577"/>
                    <a:pt x="366014" y="65024"/>
                  </a:cubicBezTo>
                  <a:cubicBezTo>
                    <a:pt x="359410" y="87503"/>
                    <a:pt x="335915" y="100711"/>
                    <a:pt x="312039" y="112903"/>
                  </a:cubicBezTo>
                  <a:cubicBezTo>
                    <a:pt x="288163" y="125095"/>
                    <a:pt x="240665" y="131191"/>
                    <a:pt x="216662" y="132334"/>
                  </a:cubicBezTo>
                  <a:cubicBezTo>
                    <a:pt x="202946" y="132969"/>
                    <a:pt x="191643" y="141732"/>
                    <a:pt x="179832" y="148082"/>
                  </a:cubicBezTo>
                  <a:cubicBezTo>
                    <a:pt x="179959" y="151257"/>
                    <a:pt x="179451" y="154559"/>
                    <a:pt x="178562" y="157607"/>
                  </a:cubicBezTo>
                  <a:cubicBezTo>
                    <a:pt x="176149" y="166624"/>
                    <a:pt x="171196" y="173990"/>
                    <a:pt x="171196" y="173990"/>
                  </a:cubicBezTo>
                  <a:lnTo>
                    <a:pt x="178054" y="178816"/>
                  </a:lnTo>
                  <a:cubicBezTo>
                    <a:pt x="187706" y="174371"/>
                    <a:pt x="202438" y="168148"/>
                    <a:pt x="211836" y="167513"/>
                  </a:cubicBezTo>
                  <a:cubicBezTo>
                    <a:pt x="226695" y="166370"/>
                    <a:pt x="264541" y="154940"/>
                    <a:pt x="275971" y="152654"/>
                  </a:cubicBezTo>
                  <a:cubicBezTo>
                    <a:pt x="287401" y="150368"/>
                    <a:pt x="332105" y="137795"/>
                    <a:pt x="346964" y="135509"/>
                  </a:cubicBezTo>
                  <a:cubicBezTo>
                    <a:pt x="361823" y="133223"/>
                    <a:pt x="384810" y="128651"/>
                    <a:pt x="384810" y="128651"/>
                  </a:cubicBezTo>
                  <a:lnTo>
                    <a:pt x="383032" y="137541"/>
                  </a:lnTo>
                  <a:lnTo>
                    <a:pt x="393065" y="135382"/>
                  </a:lnTo>
                  <a:cubicBezTo>
                    <a:pt x="393065" y="135382"/>
                    <a:pt x="403733" y="106299"/>
                    <a:pt x="403225" y="93091"/>
                  </a:cubicBezTo>
                  <a:cubicBezTo>
                    <a:pt x="402717" y="79883"/>
                    <a:pt x="403733" y="11557"/>
                    <a:pt x="395097" y="1270"/>
                  </a:cubicBezTo>
                  <a:cubicBezTo>
                    <a:pt x="394335" y="381"/>
                    <a:pt x="393446" y="0"/>
                    <a:pt x="392684" y="0"/>
                  </a:cubicBezTo>
                  <a:close/>
                  <a:moveTo>
                    <a:pt x="55880" y="145288"/>
                  </a:moveTo>
                  <a:cubicBezTo>
                    <a:pt x="43942" y="146939"/>
                    <a:pt x="32893" y="150368"/>
                    <a:pt x="24003" y="156337"/>
                  </a:cubicBezTo>
                  <a:cubicBezTo>
                    <a:pt x="0" y="172212"/>
                    <a:pt x="9652" y="200533"/>
                    <a:pt x="24511" y="217297"/>
                  </a:cubicBezTo>
                  <a:cubicBezTo>
                    <a:pt x="28702" y="218440"/>
                    <a:pt x="33020" y="219202"/>
                    <a:pt x="37338" y="219710"/>
                  </a:cubicBezTo>
                  <a:cubicBezTo>
                    <a:pt x="40640" y="219964"/>
                    <a:pt x="43942" y="220091"/>
                    <a:pt x="47244" y="220091"/>
                  </a:cubicBezTo>
                  <a:cubicBezTo>
                    <a:pt x="58928" y="220091"/>
                    <a:pt x="70739" y="218313"/>
                    <a:pt x="82042" y="215265"/>
                  </a:cubicBezTo>
                  <a:lnTo>
                    <a:pt x="83312" y="214884"/>
                  </a:lnTo>
                  <a:lnTo>
                    <a:pt x="88646" y="200660"/>
                  </a:lnTo>
                  <a:cubicBezTo>
                    <a:pt x="88646" y="200660"/>
                    <a:pt x="88646" y="200533"/>
                    <a:pt x="88646" y="200406"/>
                  </a:cubicBezTo>
                  <a:cubicBezTo>
                    <a:pt x="88646" y="198501"/>
                    <a:pt x="89027" y="184150"/>
                    <a:pt x="101346" y="182880"/>
                  </a:cubicBezTo>
                  <a:cubicBezTo>
                    <a:pt x="102870" y="182753"/>
                    <a:pt x="104648" y="182626"/>
                    <a:pt x="106680" y="182626"/>
                  </a:cubicBezTo>
                  <a:cubicBezTo>
                    <a:pt x="107442" y="182626"/>
                    <a:pt x="108331" y="182626"/>
                    <a:pt x="109220" y="182626"/>
                  </a:cubicBezTo>
                  <a:cubicBezTo>
                    <a:pt x="111125" y="182753"/>
                    <a:pt x="113157" y="182880"/>
                    <a:pt x="115189" y="183134"/>
                  </a:cubicBezTo>
                  <a:cubicBezTo>
                    <a:pt x="115189" y="182753"/>
                    <a:pt x="115316" y="182372"/>
                    <a:pt x="115570" y="182118"/>
                  </a:cubicBezTo>
                  <a:cubicBezTo>
                    <a:pt x="115824" y="181864"/>
                    <a:pt x="116078" y="181483"/>
                    <a:pt x="116459" y="181356"/>
                  </a:cubicBezTo>
                  <a:cubicBezTo>
                    <a:pt x="116078" y="181102"/>
                    <a:pt x="115824" y="180975"/>
                    <a:pt x="115443" y="180721"/>
                  </a:cubicBezTo>
                  <a:cubicBezTo>
                    <a:pt x="115443" y="181102"/>
                    <a:pt x="115316" y="181483"/>
                    <a:pt x="115062" y="181864"/>
                  </a:cubicBezTo>
                  <a:cubicBezTo>
                    <a:pt x="114681" y="182499"/>
                    <a:pt x="113919" y="182880"/>
                    <a:pt x="113157" y="182880"/>
                  </a:cubicBezTo>
                  <a:cubicBezTo>
                    <a:pt x="112776" y="182880"/>
                    <a:pt x="112268" y="182753"/>
                    <a:pt x="111887" y="182499"/>
                  </a:cubicBezTo>
                  <a:cubicBezTo>
                    <a:pt x="110871" y="181864"/>
                    <a:pt x="109728" y="181102"/>
                    <a:pt x="108712" y="180467"/>
                  </a:cubicBezTo>
                  <a:cubicBezTo>
                    <a:pt x="107696" y="179832"/>
                    <a:pt x="107315" y="178435"/>
                    <a:pt x="108077" y="177292"/>
                  </a:cubicBezTo>
                  <a:cubicBezTo>
                    <a:pt x="108331" y="176911"/>
                    <a:pt x="108585" y="176657"/>
                    <a:pt x="108966" y="176530"/>
                  </a:cubicBezTo>
                  <a:cubicBezTo>
                    <a:pt x="108585" y="176276"/>
                    <a:pt x="108331" y="176149"/>
                    <a:pt x="108077" y="175895"/>
                  </a:cubicBezTo>
                  <a:cubicBezTo>
                    <a:pt x="108077" y="176276"/>
                    <a:pt x="107950" y="176657"/>
                    <a:pt x="107696" y="177038"/>
                  </a:cubicBezTo>
                  <a:cubicBezTo>
                    <a:pt x="107315" y="177673"/>
                    <a:pt x="106553" y="178054"/>
                    <a:pt x="105791" y="178054"/>
                  </a:cubicBezTo>
                  <a:cubicBezTo>
                    <a:pt x="105410" y="178054"/>
                    <a:pt x="104902" y="177927"/>
                    <a:pt x="104521" y="177673"/>
                  </a:cubicBezTo>
                  <a:cubicBezTo>
                    <a:pt x="103378" y="177038"/>
                    <a:pt x="102362" y="176276"/>
                    <a:pt x="101346" y="175641"/>
                  </a:cubicBezTo>
                  <a:cubicBezTo>
                    <a:pt x="100330" y="175006"/>
                    <a:pt x="99949" y="173609"/>
                    <a:pt x="100711" y="172466"/>
                  </a:cubicBezTo>
                  <a:cubicBezTo>
                    <a:pt x="100965" y="172085"/>
                    <a:pt x="101219" y="171831"/>
                    <a:pt x="101600" y="171704"/>
                  </a:cubicBezTo>
                  <a:cubicBezTo>
                    <a:pt x="101219" y="171450"/>
                    <a:pt x="100965" y="171323"/>
                    <a:pt x="100711" y="171069"/>
                  </a:cubicBezTo>
                  <a:cubicBezTo>
                    <a:pt x="100711" y="171450"/>
                    <a:pt x="100584" y="171831"/>
                    <a:pt x="100330" y="172212"/>
                  </a:cubicBezTo>
                  <a:cubicBezTo>
                    <a:pt x="99949" y="172847"/>
                    <a:pt x="99187" y="173228"/>
                    <a:pt x="98425" y="173228"/>
                  </a:cubicBezTo>
                  <a:cubicBezTo>
                    <a:pt x="98044" y="173228"/>
                    <a:pt x="97536" y="173101"/>
                    <a:pt x="97155" y="172847"/>
                  </a:cubicBezTo>
                  <a:cubicBezTo>
                    <a:pt x="96139" y="172212"/>
                    <a:pt x="94996" y="171450"/>
                    <a:pt x="93980" y="170815"/>
                  </a:cubicBezTo>
                  <a:cubicBezTo>
                    <a:pt x="92964" y="170180"/>
                    <a:pt x="92583" y="168783"/>
                    <a:pt x="93345" y="167640"/>
                  </a:cubicBezTo>
                  <a:cubicBezTo>
                    <a:pt x="93599" y="167259"/>
                    <a:pt x="93853" y="167005"/>
                    <a:pt x="94234" y="166878"/>
                  </a:cubicBezTo>
                  <a:cubicBezTo>
                    <a:pt x="93853" y="166624"/>
                    <a:pt x="93599" y="166497"/>
                    <a:pt x="93345" y="166243"/>
                  </a:cubicBezTo>
                  <a:cubicBezTo>
                    <a:pt x="93345" y="166624"/>
                    <a:pt x="93218" y="167005"/>
                    <a:pt x="92964" y="167386"/>
                  </a:cubicBezTo>
                  <a:cubicBezTo>
                    <a:pt x="92583" y="168021"/>
                    <a:pt x="91821" y="168402"/>
                    <a:pt x="91059" y="168402"/>
                  </a:cubicBezTo>
                  <a:cubicBezTo>
                    <a:pt x="90678" y="168402"/>
                    <a:pt x="90170" y="168275"/>
                    <a:pt x="89789" y="168021"/>
                  </a:cubicBezTo>
                  <a:cubicBezTo>
                    <a:pt x="88773" y="167386"/>
                    <a:pt x="87630" y="166624"/>
                    <a:pt x="86614" y="165989"/>
                  </a:cubicBezTo>
                  <a:cubicBezTo>
                    <a:pt x="85598" y="165354"/>
                    <a:pt x="85217" y="163830"/>
                    <a:pt x="85979" y="162814"/>
                  </a:cubicBezTo>
                  <a:cubicBezTo>
                    <a:pt x="86233" y="162433"/>
                    <a:pt x="86487" y="162179"/>
                    <a:pt x="86741" y="162052"/>
                  </a:cubicBezTo>
                  <a:cubicBezTo>
                    <a:pt x="86487" y="161925"/>
                    <a:pt x="86106" y="161671"/>
                    <a:pt x="85852" y="161544"/>
                  </a:cubicBezTo>
                  <a:cubicBezTo>
                    <a:pt x="85852" y="161925"/>
                    <a:pt x="85725" y="162306"/>
                    <a:pt x="85471" y="162560"/>
                  </a:cubicBezTo>
                  <a:cubicBezTo>
                    <a:pt x="85090" y="163195"/>
                    <a:pt x="84328" y="163576"/>
                    <a:pt x="83566" y="163576"/>
                  </a:cubicBezTo>
                  <a:cubicBezTo>
                    <a:pt x="83185" y="163576"/>
                    <a:pt x="82677" y="163449"/>
                    <a:pt x="82296" y="163195"/>
                  </a:cubicBezTo>
                  <a:cubicBezTo>
                    <a:pt x="81280" y="162560"/>
                    <a:pt x="80137" y="161798"/>
                    <a:pt x="79121" y="161163"/>
                  </a:cubicBezTo>
                  <a:cubicBezTo>
                    <a:pt x="78105" y="160528"/>
                    <a:pt x="77724" y="159131"/>
                    <a:pt x="78486" y="157988"/>
                  </a:cubicBezTo>
                  <a:cubicBezTo>
                    <a:pt x="78613" y="157734"/>
                    <a:pt x="78994" y="157480"/>
                    <a:pt x="79248" y="157226"/>
                  </a:cubicBezTo>
                  <a:cubicBezTo>
                    <a:pt x="78994" y="157099"/>
                    <a:pt x="78740" y="156845"/>
                    <a:pt x="78486" y="156718"/>
                  </a:cubicBezTo>
                  <a:cubicBezTo>
                    <a:pt x="78486" y="157099"/>
                    <a:pt x="78359" y="157353"/>
                    <a:pt x="78105" y="157734"/>
                  </a:cubicBezTo>
                  <a:cubicBezTo>
                    <a:pt x="77724" y="158369"/>
                    <a:pt x="76962" y="158750"/>
                    <a:pt x="76200" y="158750"/>
                  </a:cubicBezTo>
                  <a:cubicBezTo>
                    <a:pt x="75819" y="158750"/>
                    <a:pt x="75311" y="158623"/>
                    <a:pt x="74930" y="158369"/>
                  </a:cubicBezTo>
                  <a:cubicBezTo>
                    <a:pt x="73914" y="157734"/>
                    <a:pt x="72771" y="156972"/>
                    <a:pt x="71755" y="156337"/>
                  </a:cubicBezTo>
                  <a:cubicBezTo>
                    <a:pt x="70739" y="155702"/>
                    <a:pt x="70358" y="154178"/>
                    <a:pt x="71120" y="153162"/>
                  </a:cubicBezTo>
                  <a:cubicBezTo>
                    <a:pt x="71247" y="152908"/>
                    <a:pt x="71501" y="152654"/>
                    <a:pt x="71755" y="152527"/>
                  </a:cubicBezTo>
                  <a:cubicBezTo>
                    <a:pt x="71501" y="152400"/>
                    <a:pt x="71247" y="152273"/>
                    <a:pt x="70993" y="152019"/>
                  </a:cubicBezTo>
                  <a:cubicBezTo>
                    <a:pt x="70993" y="152273"/>
                    <a:pt x="70866" y="152527"/>
                    <a:pt x="70612" y="152781"/>
                  </a:cubicBezTo>
                  <a:cubicBezTo>
                    <a:pt x="70231" y="153416"/>
                    <a:pt x="69469" y="153797"/>
                    <a:pt x="68707" y="153797"/>
                  </a:cubicBezTo>
                  <a:cubicBezTo>
                    <a:pt x="68326" y="153797"/>
                    <a:pt x="67818" y="153670"/>
                    <a:pt x="67437" y="153416"/>
                  </a:cubicBezTo>
                  <a:cubicBezTo>
                    <a:pt x="66421" y="152781"/>
                    <a:pt x="65278" y="152019"/>
                    <a:pt x="64262" y="151384"/>
                  </a:cubicBezTo>
                  <a:cubicBezTo>
                    <a:pt x="63246" y="150749"/>
                    <a:pt x="62865" y="149225"/>
                    <a:pt x="63627" y="148209"/>
                  </a:cubicBezTo>
                  <a:cubicBezTo>
                    <a:pt x="63754" y="147955"/>
                    <a:pt x="63881" y="147828"/>
                    <a:pt x="64135" y="147701"/>
                  </a:cubicBezTo>
                  <a:cubicBezTo>
                    <a:pt x="63881" y="147574"/>
                    <a:pt x="63754" y="147447"/>
                    <a:pt x="63500" y="147320"/>
                  </a:cubicBezTo>
                  <a:cubicBezTo>
                    <a:pt x="63500" y="147574"/>
                    <a:pt x="63373" y="147701"/>
                    <a:pt x="63246" y="147955"/>
                  </a:cubicBezTo>
                  <a:cubicBezTo>
                    <a:pt x="62865" y="148590"/>
                    <a:pt x="62103" y="148971"/>
                    <a:pt x="61341" y="148971"/>
                  </a:cubicBezTo>
                  <a:cubicBezTo>
                    <a:pt x="60960" y="148971"/>
                    <a:pt x="60452" y="148844"/>
                    <a:pt x="60071" y="148590"/>
                  </a:cubicBezTo>
                  <a:cubicBezTo>
                    <a:pt x="59055" y="147828"/>
                    <a:pt x="57912" y="147193"/>
                    <a:pt x="56896" y="146431"/>
                  </a:cubicBezTo>
                  <a:cubicBezTo>
                    <a:pt x="56388" y="146050"/>
                    <a:pt x="56007" y="145542"/>
                    <a:pt x="55880" y="144907"/>
                  </a:cubicBezTo>
                  <a:close/>
                </a:path>
              </a:pathLst>
            </a:custGeom>
            <a:blipFill>
              <a:blip r:embed="rId7"/>
              <a:stretch>
                <a:fillRect l="-3241" t="-1004" r="-1037" b="-1488"/>
              </a:stretch>
            </a:blipFill>
          </p:spPr>
        </p:sp>
      </p:grpSp>
      <p:sp>
        <p:nvSpPr>
          <p:cNvPr name="Freeform 16" id="16"/>
          <p:cNvSpPr/>
          <p:nvPr/>
        </p:nvSpPr>
        <p:spPr>
          <a:xfrm flipH="false" flipV="false" rot="0">
            <a:off x="439855" y="1175576"/>
            <a:ext cx="1280589" cy="1144819"/>
          </a:xfrm>
          <a:custGeom>
            <a:avLst/>
            <a:gdLst/>
            <a:ahLst/>
            <a:cxnLst/>
            <a:rect r="r" b="b" t="t" l="l"/>
            <a:pathLst>
              <a:path h="1144819" w="1280589">
                <a:moveTo>
                  <a:pt x="0" y="0"/>
                </a:moveTo>
                <a:lnTo>
                  <a:pt x="1280589" y="0"/>
                </a:lnTo>
                <a:lnTo>
                  <a:pt x="1280589" y="1144819"/>
                </a:lnTo>
                <a:lnTo>
                  <a:pt x="0" y="11448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765667" y="1643634"/>
            <a:ext cx="69723" cy="115986"/>
          </a:xfrm>
          <a:custGeom>
            <a:avLst/>
            <a:gdLst/>
            <a:ahLst/>
            <a:cxnLst/>
            <a:rect r="r" b="b" t="t" l="l"/>
            <a:pathLst>
              <a:path h="115986" w="69723">
                <a:moveTo>
                  <a:pt x="0" y="0"/>
                </a:moveTo>
                <a:lnTo>
                  <a:pt x="69723" y="0"/>
                </a:lnTo>
                <a:lnTo>
                  <a:pt x="69723" y="115986"/>
                </a:lnTo>
                <a:lnTo>
                  <a:pt x="0" y="115986"/>
                </a:lnTo>
                <a:lnTo>
                  <a:pt x="0" y="0"/>
                </a:lnTo>
                <a:close/>
              </a:path>
            </a:pathLst>
          </a:custGeom>
          <a:blipFill>
            <a:blip r:embed="rId10"/>
            <a:stretch>
              <a:fillRect l="0" t="0" r="0" b="0"/>
            </a:stretch>
          </a:blipFill>
        </p:spPr>
      </p:sp>
      <p:sp>
        <p:nvSpPr>
          <p:cNvPr name="Freeform 18" id="18"/>
          <p:cNvSpPr/>
          <p:nvPr/>
        </p:nvSpPr>
        <p:spPr>
          <a:xfrm flipH="false" flipV="false" rot="0">
            <a:off x="677923" y="1552156"/>
            <a:ext cx="222999" cy="278092"/>
          </a:xfrm>
          <a:custGeom>
            <a:avLst/>
            <a:gdLst/>
            <a:ahLst/>
            <a:cxnLst/>
            <a:rect r="r" b="b" t="t" l="l"/>
            <a:pathLst>
              <a:path h="278092" w="222999">
                <a:moveTo>
                  <a:pt x="0" y="0"/>
                </a:moveTo>
                <a:lnTo>
                  <a:pt x="222999" y="0"/>
                </a:lnTo>
                <a:lnTo>
                  <a:pt x="222999" y="278092"/>
                </a:lnTo>
                <a:lnTo>
                  <a:pt x="0" y="27809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749379" y="1629013"/>
            <a:ext cx="8001" cy="17459"/>
          </a:xfrm>
          <a:custGeom>
            <a:avLst/>
            <a:gdLst/>
            <a:ahLst/>
            <a:cxnLst/>
            <a:rect r="r" b="b" t="t" l="l"/>
            <a:pathLst>
              <a:path h="17459" w="8001">
                <a:moveTo>
                  <a:pt x="0" y="0"/>
                </a:moveTo>
                <a:lnTo>
                  <a:pt x="8001" y="0"/>
                </a:lnTo>
                <a:lnTo>
                  <a:pt x="8001" y="17459"/>
                </a:lnTo>
                <a:lnTo>
                  <a:pt x="0" y="17459"/>
                </a:lnTo>
                <a:lnTo>
                  <a:pt x="0" y="0"/>
                </a:lnTo>
                <a:close/>
              </a:path>
            </a:pathLst>
          </a:custGeom>
          <a:blipFill>
            <a:blip r:embed="rId13"/>
            <a:stretch>
              <a:fillRect l="0" t="0" r="0" b="0"/>
            </a:stretch>
          </a:blipFill>
        </p:spPr>
      </p:sp>
      <p:sp>
        <p:nvSpPr>
          <p:cNvPr name="Freeform 20" id="20"/>
          <p:cNvSpPr/>
          <p:nvPr/>
        </p:nvSpPr>
        <p:spPr>
          <a:xfrm flipH="false" flipV="false" rot="0">
            <a:off x="597656" y="1518161"/>
            <a:ext cx="386439" cy="370694"/>
          </a:xfrm>
          <a:custGeom>
            <a:avLst/>
            <a:gdLst/>
            <a:ahLst/>
            <a:cxnLst/>
            <a:rect r="r" b="b" t="t" l="l"/>
            <a:pathLst>
              <a:path h="370694" w="386439">
                <a:moveTo>
                  <a:pt x="0" y="0"/>
                </a:moveTo>
                <a:lnTo>
                  <a:pt x="386438" y="0"/>
                </a:lnTo>
                <a:lnTo>
                  <a:pt x="386438" y="370694"/>
                </a:lnTo>
                <a:lnTo>
                  <a:pt x="0" y="37069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1" id="21"/>
          <p:cNvSpPr/>
          <p:nvPr/>
        </p:nvSpPr>
        <p:spPr>
          <a:xfrm flipH="false" flipV="false" rot="0">
            <a:off x="830885" y="1708823"/>
            <a:ext cx="88573" cy="113929"/>
          </a:xfrm>
          <a:custGeom>
            <a:avLst/>
            <a:gdLst/>
            <a:ahLst/>
            <a:cxnLst/>
            <a:rect r="r" b="b" t="t" l="l"/>
            <a:pathLst>
              <a:path h="113929" w="88573">
                <a:moveTo>
                  <a:pt x="0" y="0"/>
                </a:moveTo>
                <a:lnTo>
                  <a:pt x="88573" y="0"/>
                </a:lnTo>
                <a:lnTo>
                  <a:pt x="88573" y="113929"/>
                </a:lnTo>
                <a:lnTo>
                  <a:pt x="0" y="113929"/>
                </a:lnTo>
                <a:lnTo>
                  <a:pt x="0" y="0"/>
                </a:lnTo>
                <a:close/>
              </a:path>
            </a:pathLst>
          </a:custGeom>
          <a:blipFill>
            <a:blip r:embed="rId16"/>
            <a:stretch>
              <a:fillRect l="0" t="0" r="0" b="0"/>
            </a:stretch>
          </a:blipFill>
        </p:spPr>
      </p:sp>
      <p:sp>
        <p:nvSpPr>
          <p:cNvPr name="Freeform 22" id="22"/>
          <p:cNvSpPr/>
          <p:nvPr/>
        </p:nvSpPr>
        <p:spPr>
          <a:xfrm flipH="false" flipV="false" rot="0">
            <a:off x="250965" y="850897"/>
            <a:ext cx="1487500" cy="1487510"/>
          </a:xfrm>
          <a:custGeom>
            <a:avLst/>
            <a:gdLst/>
            <a:ahLst/>
            <a:cxnLst/>
            <a:rect r="r" b="b" t="t" l="l"/>
            <a:pathLst>
              <a:path h="1487510" w="1487500">
                <a:moveTo>
                  <a:pt x="0" y="0"/>
                </a:moveTo>
                <a:lnTo>
                  <a:pt x="1487500" y="0"/>
                </a:lnTo>
                <a:lnTo>
                  <a:pt x="1487500" y="1487510"/>
                </a:lnTo>
                <a:lnTo>
                  <a:pt x="0" y="148751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0">
            <a:off x="3339817" y="2130123"/>
            <a:ext cx="91792" cy="9525"/>
          </a:xfrm>
          <a:custGeom>
            <a:avLst/>
            <a:gdLst/>
            <a:ahLst/>
            <a:cxnLst/>
            <a:rect r="r" b="b" t="t" l="l"/>
            <a:pathLst>
              <a:path h="9525" w="91792">
                <a:moveTo>
                  <a:pt x="0" y="0"/>
                </a:moveTo>
                <a:lnTo>
                  <a:pt x="91793" y="0"/>
                </a:lnTo>
                <a:lnTo>
                  <a:pt x="91793" y="9525"/>
                </a:lnTo>
                <a:lnTo>
                  <a:pt x="0" y="952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4" id="24"/>
          <p:cNvSpPr/>
          <p:nvPr/>
        </p:nvSpPr>
        <p:spPr>
          <a:xfrm flipH="false" flipV="false" rot="0">
            <a:off x="3373612" y="1089174"/>
            <a:ext cx="1386611" cy="943242"/>
          </a:xfrm>
          <a:custGeom>
            <a:avLst/>
            <a:gdLst/>
            <a:ahLst/>
            <a:cxnLst/>
            <a:rect r="r" b="b" t="t" l="l"/>
            <a:pathLst>
              <a:path h="943242" w="1386611">
                <a:moveTo>
                  <a:pt x="0" y="0"/>
                </a:moveTo>
                <a:lnTo>
                  <a:pt x="1386612" y="0"/>
                </a:lnTo>
                <a:lnTo>
                  <a:pt x="1386612" y="943242"/>
                </a:lnTo>
                <a:lnTo>
                  <a:pt x="0" y="943242"/>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grpSp>
        <p:nvGrpSpPr>
          <p:cNvPr name="Group 25" id="25"/>
          <p:cNvGrpSpPr>
            <a:grpSpLocks noChangeAspect="true"/>
          </p:cNvGrpSpPr>
          <p:nvPr/>
        </p:nvGrpSpPr>
        <p:grpSpPr>
          <a:xfrm rot="0">
            <a:off x="3488084" y="1678276"/>
            <a:ext cx="298971" cy="329651"/>
            <a:chOff x="0" y="0"/>
            <a:chExt cx="398628" cy="439534"/>
          </a:xfrm>
        </p:grpSpPr>
        <p:sp>
          <p:nvSpPr>
            <p:cNvPr name="Freeform 26" id="26"/>
            <p:cNvSpPr/>
            <p:nvPr/>
          </p:nvSpPr>
          <p:spPr>
            <a:xfrm flipH="false" flipV="false" rot="0">
              <a:off x="0" y="0"/>
              <a:ext cx="398653" cy="439547"/>
            </a:xfrm>
            <a:custGeom>
              <a:avLst/>
              <a:gdLst/>
              <a:ahLst/>
              <a:cxnLst/>
              <a:rect r="r" b="b" t="t" l="l"/>
              <a:pathLst>
                <a:path h="439547" w="398653">
                  <a:moveTo>
                    <a:pt x="393446" y="0"/>
                  </a:moveTo>
                  <a:cubicBezTo>
                    <a:pt x="378333" y="0"/>
                    <a:pt x="356997" y="17272"/>
                    <a:pt x="355092" y="36957"/>
                  </a:cubicBezTo>
                  <a:cubicBezTo>
                    <a:pt x="352298" y="67056"/>
                    <a:pt x="345059" y="107315"/>
                    <a:pt x="326390" y="143129"/>
                  </a:cubicBezTo>
                  <a:cubicBezTo>
                    <a:pt x="307721" y="178943"/>
                    <a:pt x="271780" y="166116"/>
                    <a:pt x="237363" y="199136"/>
                  </a:cubicBezTo>
                  <a:cubicBezTo>
                    <a:pt x="202946" y="232156"/>
                    <a:pt x="108204" y="270891"/>
                    <a:pt x="56515" y="325374"/>
                  </a:cubicBezTo>
                  <a:cubicBezTo>
                    <a:pt x="46355" y="336169"/>
                    <a:pt x="25654" y="358902"/>
                    <a:pt x="0" y="387477"/>
                  </a:cubicBezTo>
                  <a:cubicBezTo>
                    <a:pt x="12192" y="405257"/>
                    <a:pt x="25019" y="422656"/>
                    <a:pt x="38608" y="439547"/>
                  </a:cubicBezTo>
                  <a:lnTo>
                    <a:pt x="47371" y="427101"/>
                  </a:lnTo>
                  <a:cubicBezTo>
                    <a:pt x="57912" y="412115"/>
                    <a:pt x="68707" y="397256"/>
                    <a:pt x="79502" y="382524"/>
                  </a:cubicBezTo>
                  <a:lnTo>
                    <a:pt x="87884" y="371602"/>
                  </a:lnTo>
                  <a:lnTo>
                    <a:pt x="89916" y="368935"/>
                  </a:lnTo>
                  <a:lnTo>
                    <a:pt x="92456" y="366522"/>
                  </a:lnTo>
                  <a:lnTo>
                    <a:pt x="97409" y="361823"/>
                  </a:lnTo>
                  <a:cubicBezTo>
                    <a:pt x="104140" y="355600"/>
                    <a:pt x="110617" y="349123"/>
                    <a:pt x="117475" y="343027"/>
                  </a:cubicBezTo>
                  <a:cubicBezTo>
                    <a:pt x="144526" y="318389"/>
                    <a:pt x="171831" y="293878"/>
                    <a:pt x="199136" y="269621"/>
                  </a:cubicBezTo>
                  <a:lnTo>
                    <a:pt x="199263" y="269494"/>
                  </a:lnTo>
                  <a:lnTo>
                    <a:pt x="199390" y="269367"/>
                  </a:lnTo>
                  <a:lnTo>
                    <a:pt x="207772" y="265049"/>
                  </a:lnTo>
                  <a:cubicBezTo>
                    <a:pt x="210566" y="263652"/>
                    <a:pt x="213360" y="262128"/>
                    <a:pt x="216027" y="260604"/>
                  </a:cubicBezTo>
                  <a:lnTo>
                    <a:pt x="224282" y="256032"/>
                  </a:lnTo>
                  <a:lnTo>
                    <a:pt x="232283" y="250952"/>
                  </a:lnTo>
                  <a:cubicBezTo>
                    <a:pt x="233680" y="250190"/>
                    <a:pt x="234569" y="249047"/>
                    <a:pt x="235839" y="248031"/>
                  </a:cubicBezTo>
                  <a:lnTo>
                    <a:pt x="239268" y="244856"/>
                  </a:lnTo>
                  <a:cubicBezTo>
                    <a:pt x="241681" y="242824"/>
                    <a:pt x="243586" y="240284"/>
                    <a:pt x="245745" y="238125"/>
                  </a:cubicBezTo>
                  <a:cubicBezTo>
                    <a:pt x="250063" y="233553"/>
                    <a:pt x="254127" y="228727"/>
                    <a:pt x="258191" y="223901"/>
                  </a:cubicBezTo>
                  <a:lnTo>
                    <a:pt x="258318" y="223647"/>
                  </a:lnTo>
                  <a:lnTo>
                    <a:pt x="258572" y="223520"/>
                  </a:lnTo>
                  <a:cubicBezTo>
                    <a:pt x="263525" y="221107"/>
                    <a:pt x="268224" y="218313"/>
                    <a:pt x="273050" y="215646"/>
                  </a:cubicBezTo>
                  <a:cubicBezTo>
                    <a:pt x="277876" y="212979"/>
                    <a:pt x="282448" y="209931"/>
                    <a:pt x="287020" y="206883"/>
                  </a:cubicBezTo>
                  <a:cubicBezTo>
                    <a:pt x="291592" y="203835"/>
                    <a:pt x="296164" y="200660"/>
                    <a:pt x="300482" y="197358"/>
                  </a:cubicBezTo>
                  <a:cubicBezTo>
                    <a:pt x="304927" y="194183"/>
                    <a:pt x="309118" y="190627"/>
                    <a:pt x="313436" y="187071"/>
                  </a:cubicBezTo>
                  <a:cubicBezTo>
                    <a:pt x="317754" y="183515"/>
                    <a:pt x="321691" y="179832"/>
                    <a:pt x="325755" y="176149"/>
                  </a:cubicBezTo>
                  <a:cubicBezTo>
                    <a:pt x="329565" y="172212"/>
                    <a:pt x="333629" y="168529"/>
                    <a:pt x="337185" y="164338"/>
                  </a:cubicBezTo>
                  <a:cubicBezTo>
                    <a:pt x="340741" y="160147"/>
                    <a:pt x="344551" y="156210"/>
                    <a:pt x="347726" y="151765"/>
                  </a:cubicBezTo>
                  <a:lnTo>
                    <a:pt x="352679" y="145288"/>
                  </a:lnTo>
                  <a:lnTo>
                    <a:pt x="357124" y="138430"/>
                  </a:lnTo>
                  <a:cubicBezTo>
                    <a:pt x="360299" y="133985"/>
                    <a:pt x="362712" y="129032"/>
                    <a:pt x="365252" y="124206"/>
                  </a:cubicBezTo>
                  <a:lnTo>
                    <a:pt x="367157" y="120650"/>
                  </a:lnTo>
                  <a:lnTo>
                    <a:pt x="368681" y="116840"/>
                  </a:lnTo>
                  <a:lnTo>
                    <a:pt x="371729" y="109093"/>
                  </a:lnTo>
                  <a:cubicBezTo>
                    <a:pt x="373634" y="104140"/>
                    <a:pt x="374904" y="98679"/>
                    <a:pt x="376428" y="93472"/>
                  </a:cubicBezTo>
                  <a:cubicBezTo>
                    <a:pt x="377952" y="88265"/>
                    <a:pt x="379095" y="82804"/>
                    <a:pt x="380492" y="77470"/>
                  </a:cubicBezTo>
                  <a:cubicBezTo>
                    <a:pt x="381889" y="72136"/>
                    <a:pt x="383032" y="66802"/>
                    <a:pt x="384175" y="61341"/>
                  </a:cubicBezTo>
                  <a:cubicBezTo>
                    <a:pt x="385318" y="55880"/>
                    <a:pt x="386588" y="50673"/>
                    <a:pt x="387477" y="45212"/>
                  </a:cubicBezTo>
                  <a:lnTo>
                    <a:pt x="390271" y="28829"/>
                  </a:lnTo>
                  <a:cubicBezTo>
                    <a:pt x="391160" y="23241"/>
                    <a:pt x="392430" y="17907"/>
                    <a:pt x="393700" y="12573"/>
                  </a:cubicBezTo>
                  <a:lnTo>
                    <a:pt x="393827" y="12192"/>
                  </a:lnTo>
                  <a:lnTo>
                    <a:pt x="394208" y="11811"/>
                  </a:lnTo>
                  <a:lnTo>
                    <a:pt x="396875" y="9525"/>
                  </a:lnTo>
                  <a:cubicBezTo>
                    <a:pt x="397256" y="7747"/>
                    <a:pt x="397764" y="4826"/>
                    <a:pt x="398653" y="889"/>
                  </a:cubicBezTo>
                  <a:cubicBezTo>
                    <a:pt x="397002" y="381"/>
                    <a:pt x="395351" y="127"/>
                    <a:pt x="393446" y="127"/>
                  </a:cubicBezTo>
                  <a:close/>
                </a:path>
              </a:pathLst>
            </a:custGeom>
            <a:blipFill>
              <a:blip r:embed="rId23"/>
              <a:stretch>
                <a:fillRect l="-49037" t="-1037" r="-1067" b="-38702"/>
              </a:stretch>
            </a:blipFill>
          </p:spPr>
        </p:sp>
      </p:grpSp>
      <p:sp>
        <p:nvSpPr>
          <p:cNvPr name="Freeform 27" id="27"/>
          <p:cNvSpPr/>
          <p:nvPr/>
        </p:nvSpPr>
        <p:spPr>
          <a:xfrm flipH="false" flipV="false" rot="0">
            <a:off x="3787054" y="1562014"/>
            <a:ext cx="56455" cy="119053"/>
          </a:xfrm>
          <a:custGeom>
            <a:avLst/>
            <a:gdLst/>
            <a:ahLst/>
            <a:cxnLst/>
            <a:rect r="r" b="b" t="t" l="l"/>
            <a:pathLst>
              <a:path h="119053" w="56455">
                <a:moveTo>
                  <a:pt x="0" y="0"/>
                </a:moveTo>
                <a:lnTo>
                  <a:pt x="56455" y="0"/>
                </a:lnTo>
                <a:lnTo>
                  <a:pt x="56455" y="119053"/>
                </a:lnTo>
                <a:lnTo>
                  <a:pt x="0" y="119053"/>
                </a:lnTo>
                <a:lnTo>
                  <a:pt x="0" y="0"/>
                </a:lnTo>
                <a:close/>
              </a:path>
            </a:pathLst>
          </a:custGeom>
          <a:blipFill>
            <a:blip r:embed="rId24"/>
            <a:stretch>
              <a:fillRect l="0" t="0" r="0" b="0"/>
            </a:stretch>
          </a:blipFill>
        </p:spPr>
      </p:sp>
      <p:sp>
        <p:nvSpPr>
          <p:cNvPr name="Freeform 28" id="28"/>
          <p:cNvSpPr/>
          <p:nvPr/>
        </p:nvSpPr>
        <p:spPr>
          <a:xfrm flipH="false" flipV="false" rot="0">
            <a:off x="3785683" y="1678876"/>
            <a:ext cx="4953" cy="6487"/>
          </a:xfrm>
          <a:custGeom>
            <a:avLst/>
            <a:gdLst/>
            <a:ahLst/>
            <a:cxnLst/>
            <a:rect r="r" b="b" t="t" l="l"/>
            <a:pathLst>
              <a:path h="6487" w="4953">
                <a:moveTo>
                  <a:pt x="0" y="0"/>
                </a:moveTo>
                <a:lnTo>
                  <a:pt x="4953" y="0"/>
                </a:lnTo>
                <a:lnTo>
                  <a:pt x="4953" y="6487"/>
                </a:lnTo>
                <a:lnTo>
                  <a:pt x="0" y="6487"/>
                </a:lnTo>
                <a:lnTo>
                  <a:pt x="0" y="0"/>
                </a:lnTo>
                <a:close/>
              </a:path>
            </a:pathLst>
          </a:custGeom>
          <a:blipFill>
            <a:blip r:embed="rId25"/>
            <a:stretch>
              <a:fillRect l="0" t="0" r="0" b="0"/>
            </a:stretch>
          </a:blipFill>
        </p:spPr>
      </p:sp>
      <p:sp>
        <p:nvSpPr>
          <p:cNvPr name="Freeform 29" id="29"/>
          <p:cNvSpPr/>
          <p:nvPr/>
        </p:nvSpPr>
        <p:spPr>
          <a:xfrm flipH="false" flipV="false" rot="0">
            <a:off x="3697434" y="1537002"/>
            <a:ext cx="84944" cy="122263"/>
          </a:xfrm>
          <a:custGeom>
            <a:avLst/>
            <a:gdLst/>
            <a:ahLst/>
            <a:cxnLst/>
            <a:rect r="r" b="b" t="t" l="l"/>
            <a:pathLst>
              <a:path h="122263" w="84944">
                <a:moveTo>
                  <a:pt x="0" y="0"/>
                </a:moveTo>
                <a:lnTo>
                  <a:pt x="84944" y="0"/>
                </a:lnTo>
                <a:lnTo>
                  <a:pt x="84944" y="122263"/>
                </a:lnTo>
                <a:lnTo>
                  <a:pt x="0" y="122263"/>
                </a:lnTo>
                <a:lnTo>
                  <a:pt x="0" y="0"/>
                </a:lnTo>
                <a:close/>
              </a:path>
            </a:pathLst>
          </a:custGeom>
          <a:blipFill>
            <a:blip r:embed="rId26"/>
            <a:stretch>
              <a:fillRect l="0" t="0" r="0" b="0"/>
            </a:stretch>
          </a:blipFill>
        </p:spPr>
      </p:sp>
      <p:sp>
        <p:nvSpPr>
          <p:cNvPr name="Freeform 30" id="30"/>
          <p:cNvSpPr/>
          <p:nvPr/>
        </p:nvSpPr>
        <p:spPr>
          <a:xfrm flipH="false" flipV="false" rot="0">
            <a:off x="3970277" y="1493472"/>
            <a:ext cx="576062" cy="806491"/>
          </a:xfrm>
          <a:custGeom>
            <a:avLst/>
            <a:gdLst/>
            <a:ahLst/>
            <a:cxnLst/>
            <a:rect r="r" b="b" t="t" l="l"/>
            <a:pathLst>
              <a:path h="806491" w="576062">
                <a:moveTo>
                  <a:pt x="0" y="0"/>
                </a:moveTo>
                <a:lnTo>
                  <a:pt x="576063" y="0"/>
                </a:lnTo>
                <a:lnTo>
                  <a:pt x="576063" y="806492"/>
                </a:lnTo>
                <a:lnTo>
                  <a:pt x="0" y="806492"/>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1" id="31"/>
          <p:cNvSpPr/>
          <p:nvPr/>
        </p:nvSpPr>
        <p:spPr>
          <a:xfrm flipH="false" flipV="false" rot="0">
            <a:off x="4364155" y="1616088"/>
            <a:ext cx="4058" cy="22136"/>
          </a:xfrm>
          <a:custGeom>
            <a:avLst/>
            <a:gdLst/>
            <a:ahLst/>
            <a:cxnLst/>
            <a:rect r="r" b="b" t="t" l="l"/>
            <a:pathLst>
              <a:path h="22136" w="4058">
                <a:moveTo>
                  <a:pt x="0" y="0"/>
                </a:moveTo>
                <a:lnTo>
                  <a:pt x="4058" y="0"/>
                </a:lnTo>
                <a:lnTo>
                  <a:pt x="4058" y="22136"/>
                </a:lnTo>
                <a:lnTo>
                  <a:pt x="0" y="22136"/>
                </a:lnTo>
                <a:lnTo>
                  <a:pt x="0" y="0"/>
                </a:lnTo>
                <a:close/>
              </a:path>
            </a:pathLst>
          </a:custGeom>
          <a:blipFill>
            <a:blip r:embed="rId29"/>
            <a:stretch>
              <a:fillRect l="0" t="0" r="0" b="0"/>
            </a:stretch>
          </a:blipFill>
        </p:spPr>
      </p:sp>
      <p:grpSp>
        <p:nvGrpSpPr>
          <p:cNvPr name="Group 32" id="32"/>
          <p:cNvGrpSpPr>
            <a:grpSpLocks noChangeAspect="true"/>
          </p:cNvGrpSpPr>
          <p:nvPr/>
        </p:nvGrpSpPr>
        <p:grpSpPr>
          <a:xfrm rot="0">
            <a:off x="4354925" y="1563481"/>
            <a:ext cx="13383" cy="74600"/>
            <a:chOff x="0" y="0"/>
            <a:chExt cx="17844" cy="99466"/>
          </a:xfrm>
        </p:grpSpPr>
        <p:sp>
          <p:nvSpPr>
            <p:cNvPr name="Freeform 33" id="33"/>
            <p:cNvSpPr/>
            <p:nvPr/>
          </p:nvSpPr>
          <p:spPr>
            <a:xfrm flipH="false" flipV="false" rot="0">
              <a:off x="-2413" y="0"/>
              <a:ext cx="22098" cy="99441"/>
            </a:xfrm>
            <a:custGeom>
              <a:avLst/>
              <a:gdLst/>
              <a:ahLst/>
              <a:cxnLst/>
              <a:rect r="r" b="b" t="t" l="l"/>
              <a:pathLst>
                <a:path h="99441" w="22098">
                  <a:moveTo>
                    <a:pt x="3429" y="0"/>
                  </a:moveTo>
                  <a:cubicBezTo>
                    <a:pt x="4064" y="2413"/>
                    <a:pt x="5207" y="4953"/>
                    <a:pt x="6985" y="7620"/>
                  </a:cubicBezTo>
                  <a:cubicBezTo>
                    <a:pt x="13335" y="17399"/>
                    <a:pt x="10414" y="15367"/>
                    <a:pt x="10414" y="27940"/>
                  </a:cubicBezTo>
                  <a:cubicBezTo>
                    <a:pt x="10414" y="40513"/>
                    <a:pt x="7620" y="40640"/>
                    <a:pt x="4826" y="52451"/>
                  </a:cubicBezTo>
                  <a:cubicBezTo>
                    <a:pt x="3683" y="57404"/>
                    <a:pt x="3937" y="64643"/>
                    <a:pt x="4445" y="71247"/>
                  </a:cubicBezTo>
                  <a:cubicBezTo>
                    <a:pt x="1270" y="82042"/>
                    <a:pt x="0" y="96139"/>
                    <a:pt x="13970" y="99441"/>
                  </a:cubicBezTo>
                  <a:lnTo>
                    <a:pt x="14097" y="99441"/>
                  </a:lnTo>
                  <a:cubicBezTo>
                    <a:pt x="12065" y="96774"/>
                    <a:pt x="9271" y="93091"/>
                    <a:pt x="8636" y="91059"/>
                  </a:cubicBezTo>
                  <a:cubicBezTo>
                    <a:pt x="7493" y="87630"/>
                    <a:pt x="10922" y="80899"/>
                    <a:pt x="11303" y="75565"/>
                  </a:cubicBezTo>
                  <a:cubicBezTo>
                    <a:pt x="11430" y="73660"/>
                    <a:pt x="11938" y="71374"/>
                    <a:pt x="12446" y="69342"/>
                  </a:cubicBezTo>
                  <a:cubicBezTo>
                    <a:pt x="11938" y="69215"/>
                    <a:pt x="11557" y="69215"/>
                    <a:pt x="11557" y="69215"/>
                  </a:cubicBezTo>
                  <a:cubicBezTo>
                    <a:pt x="11557" y="69215"/>
                    <a:pt x="16637" y="49530"/>
                    <a:pt x="19685" y="38862"/>
                  </a:cubicBezTo>
                  <a:cubicBezTo>
                    <a:pt x="19685" y="38862"/>
                    <a:pt x="19685" y="38862"/>
                    <a:pt x="19685" y="38862"/>
                  </a:cubicBezTo>
                  <a:cubicBezTo>
                    <a:pt x="19685" y="38862"/>
                    <a:pt x="19685" y="38862"/>
                    <a:pt x="19685" y="38862"/>
                  </a:cubicBezTo>
                  <a:lnTo>
                    <a:pt x="19685" y="38862"/>
                  </a:lnTo>
                  <a:cubicBezTo>
                    <a:pt x="22098" y="29845"/>
                    <a:pt x="17272" y="10414"/>
                    <a:pt x="3429" y="0"/>
                  </a:cubicBezTo>
                  <a:close/>
                </a:path>
              </a:pathLst>
            </a:custGeom>
            <a:blipFill>
              <a:blip r:embed="rId30"/>
              <a:stretch>
                <a:fillRect l="-37688" t="-4367" r="-24554" b="-3882"/>
              </a:stretch>
            </a:blipFill>
          </p:spPr>
        </p:sp>
      </p:grpSp>
      <p:sp>
        <p:nvSpPr>
          <p:cNvPr name="Freeform 34" id="34"/>
          <p:cNvSpPr/>
          <p:nvPr/>
        </p:nvSpPr>
        <p:spPr>
          <a:xfrm flipH="false" flipV="false" rot="0">
            <a:off x="4359402" y="1615507"/>
            <a:ext cx="6020" cy="22746"/>
          </a:xfrm>
          <a:custGeom>
            <a:avLst/>
            <a:gdLst/>
            <a:ahLst/>
            <a:cxnLst/>
            <a:rect r="r" b="b" t="t" l="l"/>
            <a:pathLst>
              <a:path h="22746" w="6020">
                <a:moveTo>
                  <a:pt x="0" y="0"/>
                </a:moveTo>
                <a:lnTo>
                  <a:pt x="6020" y="0"/>
                </a:lnTo>
                <a:lnTo>
                  <a:pt x="6020" y="22745"/>
                </a:lnTo>
                <a:lnTo>
                  <a:pt x="0" y="22745"/>
                </a:lnTo>
                <a:lnTo>
                  <a:pt x="0" y="0"/>
                </a:lnTo>
                <a:close/>
              </a:path>
            </a:pathLst>
          </a:custGeom>
          <a:blipFill>
            <a:blip r:embed="rId31"/>
            <a:stretch>
              <a:fillRect l="0" t="0" r="0" b="0"/>
            </a:stretch>
          </a:blipFill>
        </p:spPr>
      </p:sp>
      <p:sp>
        <p:nvSpPr>
          <p:cNvPr name="Freeform 35" id="35"/>
          <p:cNvSpPr/>
          <p:nvPr/>
        </p:nvSpPr>
        <p:spPr>
          <a:xfrm flipH="false" flipV="false" rot="0">
            <a:off x="4290670" y="1572054"/>
            <a:ext cx="9335" cy="21288"/>
          </a:xfrm>
          <a:custGeom>
            <a:avLst/>
            <a:gdLst/>
            <a:ahLst/>
            <a:cxnLst/>
            <a:rect r="r" b="b" t="t" l="l"/>
            <a:pathLst>
              <a:path h="21288" w="9335">
                <a:moveTo>
                  <a:pt x="0" y="0"/>
                </a:moveTo>
                <a:lnTo>
                  <a:pt x="9334" y="0"/>
                </a:lnTo>
                <a:lnTo>
                  <a:pt x="9334" y="21288"/>
                </a:lnTo>
                <a:lnTo>
                  <a:pt x="0" y="21288"/>
                </a:lnTo>
                <a:lnTo>
                  <a:pt x="0" y="0"/>
                </a:lnTo>
                <a:close/>
              </a:path>
            </a:pathLst>
          </a:custGeom>
          <a:blipFill>
            <a:blip r:embed="rId32"/>
            <a:stretch>
              <a:fillRect l="0" t="0" r="0" b="0"/>
            </a:stretch>
          </a:blipFill>
        </p:spPr>
      </p:sp>
      <p:sp>
        <p:nvSpPr>
          <p:cNvPr name="Freeform 36" id="36"/>
          <p:cNvSpPr/>
          <p:nvPr/>
        </p:nvSpPr>
        <p:spPr>
          <a:xfrm flipH="false" flipV="false" rot="0">
            <a:off x="4237873" y="1566358"/>
            <a:ext cx="67847" cy="109280"/>
          </a:xfrm>
          <a:custGeom>
            <a:avLst/>
            <a:gdLst/>
            <a:ahLst/>
            <a:cxnLst/>
            <a:rect r="r" b="b" t="t" l="l"/>
            <a:pathLst>
              <a:path h="109280" w="67847">
                <a:moveTo>
                  <a:pt x="0" y="0"/>
                </a:moveTo>
                <a:lnTo>
                  <a:pt x="67846" y="0"/>
                </a:lnTo>
                <a:lnTo>
                  <a:pt x="67846" y="109280"/>
                </a:lnTo>
                <a:lnTo>
                  <a:pt x="0" y="109280"/>
                </a:lnTo>
                <a:lnTo>
                  <a:pt x="0" y="0"/>
                </a:lnTo>
                <a:close/>
              </a:path>
            </a:pathLst>
          </a:custGeom>
          <a:blipFill>
            <a:blip r:embed="rId33"/>
            <a:stretch>
              <a:fillRect l="0" t="0" r="0" b="0"/>
            </a:stretch>
          </a:blipFill>
        </p:spPr>
      </p:sp>
      <p:grpSp>
        <p:nvGrpSpPr>
          <p:cNvPr name="Group 37" id="37"/>
          <p:cNvGrpSpPr>
            <a:grpSpLocks noChangeAspect="true"/>
          </p:cNvGrpSpPr>
          <p:nvPr/>
        </p:nvGrpSpPr>
        <p:grpSpPr>
          <a:xfrm rot="0">
            <a:off x="4379490" y="1771012"/>
            <a:ext cx="103365" cy="191529"/>
            <a:chOff x="0" y="0"/>
            <a:chExt cx="137820" cy="255372"/>
          </a:xfrm>
        </p:grpSpPr>
        <p:sp>
          <p:nvSpPr>
            <p:cNvPr name="Freeform 38" id="38"/>
            <p:cNvSpPr/>
            <p:nvPr/>
          </p:nvSpPr>
          <p:spPr>
            <a:xfrm flipH="false" flipV="false" rot="0">
              <a:off x="-3683" y="0"/>
              <a:ext cx="141732" cy="255397"/>
            </a:xfrm>
            <a:custGeom>
              <a:avLst/>
              <a:gdLst/>
              <a:ahLst/>
              <a:cxnLst/>
              <a:rect r="r" b="b" t="t" l="l"/>
              <a:pathLst>
                <a:path h="255397" w="141732">
                  <a:moveTo>
                    <a:pt x="122809" y="0"/>
                  </a:moveTo>
                  <a:cubicBezTo>
                    <a:pt x="120396" y="0"/>
                    <a:pt x="117856" y="762"/>
                    <a:pt x="115570" y="2667"/>
                  </a:cubicBezTo>
                  <a:cubicBezTo>
                    <a:pt x="105791" y="10414"/>
                    <a:pt x="112776" y="29972"/>
                    <a:pt x="110363" y="40513"/>
                  </a:cubicBezTo>
                  <a:cubicBezTo>
                    <a:pt x="107823" y="50800"/>
                    <a:pt x="100457" y="56261"/>
                    <a:pt x="96139" y="65913"/>
                  </a:cubicBezTo>
                  <a:cubicBezTo>
                    <a:pt x="88646" y="82296"/>
                    <a:pt x="84582" y="100330"/>
                    <a:pt x="77724" y="117094"/>
                  </a:cubicBezTo>
                  <a:cubicBezTo>
                    <a:pt x="67818" y="141478"/>
                    <a:pt x="52197" y="172085"/>
                    <a:pt x="31115" y="187833"/>
                  </a:cubicBezTo>
                  <a:cubicBezTo>
                    <a:pt x="22733" y="193929"/>
                    <a:pt x="8763" y="201930"/>
                    <a:pt x="5334" y="211709"/>
                  </a:cubicBezTo>
                  <a:cubicBezTo>
                    <a:pt x="0" y="226695"/>
                    <a:pt x="9017" y="240792"/>
                    <a:pt x="10160" y="255143"/>
                  </a:cubicBezTo>
                  <a:lnTo>
                    <a:pt x="10160" y="255143"/>
                  </a:lnTo>
                  <a:cubicBezTo>
                    <a:pt x="9652" y="249047"/>
                    <a:pt x="8636" y="245364"/>
                    <a:pt x="8636" y="245364"/>
                  </a:cubicBezTo>
                  <a:cubicBezTo>
                    <a:pt x="8636" y="245364"/>
                    <a:pt x="52324" y="191643"/>
                    <a:pt x="70612" y="176911"/>
                  </a:cubicBezTo>
                  <a:cubicBezTo>
                    <a:pt x="81280" y="168402"/>
                    <a:pt x="96901" y="141224"/>
                    <a:pt x="109982" y="116840"/>
                  </a:cubicBezTo>
                  <a:cubicBezTo>
                    <a:pt x="118110" y="101600"/>
                    <a:pt x="125349" y="87376"/>
                    <a:pt x="129667" y="79629"/>
                  </a:cubicBezTo>
                  <a:cubicBezTo>
                    <a:pt x="130302" y="78613"/>
                    <a:pt x="130810" y="77597"/>
                    <a:pt x="131318" y="76835"/>
                  </a:cubicBezTo>
                  <a:cubicBezTo>
                    <a:pt x="131445" y="76581"/>
                    <a:pt x="131572" y="76327"/>
                    <a:pt x="131826" y="76073"/>
                  </a:cubicBezTo>
                  <a:cubicBezTo>
                    <a:pt x="140970" y="59817"/>
                    <a:pt x="139954" y="34163"/>
                    <a:pt x="141478" y="24130"/>
                  </a:cubicBezTo>
                  <a:cubicBezTo>
                    <a:pt x="141478" y="23876"/>
                    <a:pt x="141605" y="23495"/>
                    <a:pt x="141605" y="23241"/>
                  </a:cubicBezTo>
                  <a:cubicBezTo>
                    <a:pt x="141732" y="21082"/>
                    <a:pt x="141351" y="18669"/>
                    <a:pt x="140716" y="16129"/>
                  </a:cubicBezTo>
                  <a:cubicBezTo>
                    <a:pt x="137922" y="8001"/>
                    <a:pt x="130429" y="0"/>
                    <a:pt x="122809" y="0"/>
                  </a:cubicBezTo>
                  <a:close/>
                  <a:moveTo>
                    <a:pt x="10160" y="255143"/>
                  </a:moveTo>
                  <a:cubicBezTo>
                    <a:pt x="10160" y="255270"/>
                    <a:pt x="10160" y="255270"/>
                    <a:pt x="10160" y="255397"/>
                  </a:cubicBezTo>
                  <a:lnTo>
                    <a:pt x="10160" y="255397"/>
                  </a:lnTo>
                  <a:cubicBezTo>
                    <a:pt x="10160" y="255270"/>
                    <a:pt x="10160" y="255270"/>
                    <a:pt x="10160" y="255143"/>
                  </a:cubicBezTo>
                  <a:close/>
                </a:path>
              </a:pathLst>
            </a:custGeom>
            <a:blipFill>
              <a:blip r:embed="rId34"/>
              <a:stretch>
                <a:fillRect l="-4502" t="-1466" r="-3194" b="-1382"/>
              </a:stretch>
            </a:blipFill>
          </p:spPr>
        </p:sp>
      </p:grpSp>
      <p:sp>
        <p:nvSpPr>
          <p:cNvPr name="Freeform 39" id="39"/>
          <p:cNvSpPr/>
          <p:nvPr/>
        </p:nvSpPr>
        <p:spPr>
          <a:xfrm flipH="false" flipV="false" rot="0">
            <a:off x="4395511" y="1634309"/>
            <a:ext cx="9677" cy="23384"/>
          </a:xfrm>
          <a:custGeom>
            <a:avLst/>
            <a:gdLst/>
            <a:ahLst/>
            <a:cxnLst/>
            <a:rect r="r" b="b" t="t" l="l"/>
            <a:pathLst>
              <a:path h="23384" w="9677">
                <a:moveTo>
                  <a:pt x="0" y="0"/>
                </a:moveTo>
                <a:lnTo>
                  <a:pt x="9678" y="0"/>
                </a:lnTo>
                <a:lnTo>
                  <a:pt x="9678" y="23384"/>
                </a:lnTo>
                <a:lnTo>
                  <a:pt x="0" y="23384"/>
                </a:lnTo>
                <a:lnTo>
                  <a:pt x="0" y="0"/>
                </a:lnTo>
                <a:close/>
              </a:path>
            </a:pathLst>
          </a:custGeom>
          <a:blipFill>
            <a:blip r:embed="rId35"/>
            <a:stretch>
              <a:fillRect l="0" t="0" r="0" b="0"/>
            </a:stretch>
          </a:blipFill>
        </p:spPr>
      </p:sp>
      <p:sp>
        <p:nvSpPr>
          <p:cNvPr name="Freeform 40" id="40"/>
          <p:cNvSpPr/>
          <p:nvPr/>
        </p:nvSpPr>
        <p:spPr>
          <a:xfrm flipH="false" flipV="false" rot="0">
            <a:off x="4391454" y="1628670"/>
            <a:ext cx="13726" cy="29347"/>
          </a:xfrm>
          <a:custGeom>
            <a:avLst/>
            <a:gdLst/>
            <a:ahLst/>
            <a:cxnLst/>
            <a:rect r="r" b="b" t="t" l="l"/>
            <a:pathLst>
              <a:path h="29347" w="13726">
                <a:moveTo>
                  <a:pt x="0" y="0"/>
                </a:moveTo>
                <a:lnTo>
                  <a:pt x="13725" y="0"/>
                </a:lnTo>
                <a:lnTo>
                  <a:pt x="13725" y="29347"/>
                </a:lnTo>
                <a:lnTo>
                  <a:pt x="0" y="29347"/>
                </a:lnTo>
                <a:lnTo>
                  <a:pt x="0" y="0"/>
                </a:lnTo>
                <a:close/>
              </a:path>
            </a:pathLst>
          </a:custGeom>
          <a:blipFill>
            <a:blip r:embed="rId36"/>
            <a:stretch>
              <a:fillRect l="0" t="0" r="0" b="0"/>
            </a:stretch>
          </a:blipFill>
        </p:spPr>
      </p:sp>
      <p:sp>
        <p:nvSpPr>
          <p:cNvPr name="Freeform 41" id="41"/>
          <p:cNvSpPr/>
          <p:nvPr/>
        </p:nvSpPr>
        <p:spPr>
          <a:xfrm flipH="false" flipV="false" rot="0">
            <a:off x="3308747" y="1444533"/>
            <a:ext cx="602028" cy="752180"/>
          </a:xfrm>
          <a:custGeom>
            <a:avLst/>
            <a:gdLst/>
            <a:ahLst/>
            <a:cxnLst/>
            <a:rect r="r" b="b" t="t" l="l"/>
            <a:pathLst>
              <a:path h="752180" w="602028">
                <a:moveTo>
                  <a:pt x="0" y="0"/>
                </a:moveTo>
                <a:lnTo>
                  <a:pt x="602027" y="0"/>
                </a:lnTo>
                <a:lnTo>
                  <a:pt x="602027" y="752180"/>
                </a:lnTo>
                <a:lnTo>
                  <a:pt x="0" y="752180"/>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42" id="42"/>
          <p:cNvSpPr/>
          <p:nvPr/>
        </p:nvSpPr>
        <p:spPr>
          <a:xfrm flipH="false" flipV="false" rot="0">
            <a:off x="3970277" y="1492291"/>
            <a:ext cx="576939" cy="811921"/>
          </a:xfrm>
          <a:custGeom>
            <a:avLst/>
            <a:gdLst/>
            <a:ahLst/>
            <a:cxnLst/>
            <a:rect r="r" b="b" t="t" l="l"/>
            <a:pathLst>
              <a:path h="811921" w="576939">
                <a:moveTo>
                  <a:pt x="0" y="0"/>
                </a:moveTo>
                <a:lnTo>
                  <a:pt x="576939" y="0"/>
                </a:lnTo>
                <a:lnTo>
                  <a:pt x="576939" y="811921"/>
                </a:lnTo>
                <a:lnTo>
                  <a:pt x="0" y="811921"/>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43" id="43"/>
          <p:cNvSpPr/>
          <p:nvPr/>
        </p:nvSpPr>
        <p:spPr>
          <a:xfrm flipH="false" flipV="false" rot="0">
            <a:off x="3781054" y="1553499"/>
            <a:ext cx="54940" cy="119034"/>
          </a:xfrm>
          <a:custGeom>
            <a:avLst/>
            <a:gdLst/>
            <a:ahLst/>
            <a:cxnLst/>
            <a:rect r="r" b="b" t="t" l="l"/>
            <a:pathLst>
              <a:path h="119034" w="54940">
                <a:moveTo>
                  <a:pt x="0" y="0"/>
                </a:moveTo>
                <a:lnTo>
                  <a:pt x="54940" y="0"/>
                </a:lnTo>
                <a:lnTo>
                  <a:pt x="54940" y="119034"/>
                </a:lnTo>
                <a:lnTo>
                  <a:pt x="0" y="119034"/>
                </a:lnTo>
                <a:lnTo>
                  <a:pt x="0" y="0"/>
                </a:lnTo>
                <a:close/>
              </a:path>
            </a:pathLst>
          </a:custGeom>
          <a:blipFill>
            <a:blip r:embed="rId41"/>
            <a:stretch>
              <a:fillRect l="0" t="0" r="0" b="0"/>
            </a:stretch>
          </a:blipFill>
        </p:spPr>
      </p:sp>
      <p:sp>
        <p:nvSpPr>
          <p:cNvPr name="Freeform 44" id="44"/>
          <p:cNvSpPr/>
          <p:nvPr/>
        </p:nvSpPr>
        <p:spPr>
          <a:xfrm flipH="false" flipV="false" rot="0">
            <a:off x="3803590" y="1562643"/>
            <a:ext cx="31890" cy="72019"/>
          </a:xfrm>
          <a:custGeom>
            <a:avLst/>
            <a:gdLst/>
            <a:ahLst/>
            <a:cxnLst/>
            <a:rect r="r" b="b" t="t" l="l"/>
            <a:pathLst>
              <a:path h="72019" w="31890">
                <a:moveTo>
                  <a:pt x="0" y="0"/>
                </a:moveTo>
                <a:lnTo>
                  <a:pt x="31889" y="0"/>
                </a:lnTo>
                <a:lnTo>
                  <a:pt x="31889" y="72018"/>
                </a:lnTo>
                <a:lnTo>
                  <a:pt x="0" y="72018"/>
                </a:lnTo>
                <a:lnTo>
                  <a:pt x="0" y="0"/>
                </a:lnTo>
                <a:close/>
              </a:path>
            </a:pathLst>
          </a:custGeom>
          <a:blipFill>
            <a:blip r:embed="rId42"/>
            <a:stretch>
              <a:fillRect l="0" t="0" r="0" b="0"/>
            </a:stretch>
          </a:blipFill>
        </p:spPr>
      </p:sp>
      <p:sp>
        <p:nvSpPr>
          <p:cNvPr name="Freeform 45" id="45"/>
          <p:cNvSpPr/>
          <p:nvPr/>
        </p:nvSpPr>
        <p:spPr>
          <a:xfrm flipH="false" flipV="false" rot="0">
            <a:off x="1788871" y="1230097"/>
            <a:ext cx="1082316" cy="593284"/>
          </a:xfrm>
          <a:custGeom>
            <a:avLst/>
            <a:gdLst/>
            <a:ahLst/>
            <a:cxnLst/>
            <a:rect r="r" b="b" t="t" l="l"/>
            <a:pathLst>
              <a:path h="593284" w="1082316">
                <a:moveTo>
                  <a:pt x="0" y="0"/>
                </a:moveTo>
                <a:lnTo>
                  <a:pt x="1082316" y="0"/>
                </a:lnTo>
                <a:lnTo>
                  <a:pt x="1082316" y="593283"/>
                </a:lnTo>
                <a:lnTo>
                  <a:pt x="0" y="593283"/>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46" id="46"/>
          <p:cNvSpPr/>
          <p:nvPr/>
        </p:nvSpPr>
        <p:spPr>
          <a:xfrm flipH="false" flipV="false" rot="0">
            <a:off x="3290735" y="850897"/>
            <a:ext cx="1487500" cy="1487510"/>
          </a:xfrm>
          <a:custGeom>
            <a:avLst/>
            <a:gdLst/>
            <a:ahLst/>
            <a:cxnLst/>
            <a:rect r="r" b="b" t="t" l="l"/>
            <a:pathLst>
              <a:path h="1487510" w="1487500">
                <a:moveTo>
                  <a:pt x="0" y="0"/>
                </a:moveTo>
                <a:lnTo>
                  <a:pt x="1487500" y="0"/>
                </a:lnTo>
                <a:lnTo>
                  <a:pt x="1487500" y="1487510"/>
                </a:lnTo>
                <a:lnTo>
                  <a:pt x="0" y="1487510"/>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grpSp>
        <p:nvGrpSpPr>
          <p:cNvPr name="Group 47" id="47"/>
          <p:cNvGrpSpPr>
            <a:grpSpLocks noChangeAspect="true"/>
          </p:cNvGrpSpPr>
          <p:nvPr/>
        </p:nvGrpSpPr>
        <p:grpSpPr>
          <a:xfrm rot="0">
            <a:off x="2081974" y="1378410"/>
            <a:ext cx="323755" cy="315849"/>
            <a:chOff x="0" y="0"/>
            <a:chExt cx="431673" cy="421132"/>
          </a:xfrm>
        </p:grpSpPr>
        <p:sp>
          <p:nvSpPr>
            <p:cNvPr name="Freeform 48" id="48"/>
            <p:cNvSpPr/>
            <p:nvPr/>
          </p:nvSpPr>
          <p:spPr>
            <a:xfrm flipH="false" flipV="false" rot="0">
              <a:off x="-1397" y="-381"/>
              <a:ext cx="433070" cy="421513"/>
            </a:xfrm>
            <a:custGeom>
              <a:avLst/>
              <a:gdLst/>
              <a:ahLst/>
              <a:cxnLst/>
              <a:rect r="r" b="b" t="t" l="l"/>
              <a:pathLst>
                <a:path h="421513" w="433070">
                  <a:moveTo>
                    <a:pt x="429260" y="96774"/>
                  </a:moveTo>
                  <a:cubicBezTo>
                    <a:pt x="418338" y="106553"/>
                    <a:pt x="407162" y="116078"/>
                    <a:pt x="395986" y="125603"/>
                  </a:cubicBezTo>
                  <a:lnTo>
                    <a:pt x="377571" y="140970"/>
                  </a:lnTo>
                  <a:lnTo>
                    <a:pt x="358775" y="155829"/>
                  </a:lnTo>
                  <a:cubicBezTo>
                    <a:pt x="352298" y="160528"/>
                    <a:pt x="346075" y="165608"/>
                    <a:pt x="339344" y="170053"/>
                  </a:cubicBezTo>
                  <a:lnTo>
                    <a:pt x="329311" y="176784"/>
                  </a:lnTo>
                  <a:cubicBezTo>
                    <a:pt x="329057" y="176911"/>
                    <a:pt x="328930" y="177038"/>
                    <a:pt x="328676" y="177165"/>
                  </a:cubicBezTo>
                  <a:cubicBezTo>
                    <a:pt x="330073" y="181102"/>
                    <a:pt x="331851" y="185039"/>
                    <a:pt x="333756" y="188849"/>
                  </a:cubicBezTo>
                  <a:cubicBezTo>
                    <a:pt x="335915" y="193040"/>
                    <a:pt x="338328" y="196977"/>
                    <a:pt x="340995" y="200660"/>
                  </a:cubicBezTo>
                  <a:cubicBezTo>
                    <a:pt x="342392" y="202565"/>
                    <a:pt x="343916" y="204216"/>
                    <a:pt x="345313" y="205994"/>
                  </a:cubicBezTo>
                  <a:cubicBezTo>
                    <a:pt x="346964" y="207518"/>
                    <a:pt x="348488" y="209423"/>
                    <a:pt x="350266" y="210820"/>
                  </a:cubicBezTo>
                  <a:cubicBezTo>
                    <a:pt x="352044" y="212217"/>
                    <a:pt x="353695" y="213741"/>
                    <a:pt x="355727" y="214884"/>
                  </a:cubicBezTo>
                  <a:lnTo>
                    <a:pt x="358648" y="216662"/>
                  </a:lnTo>
                  <a:lnTo>
                    <a:pt x="361696" y="218059"/>
                  </a:lnTo>
                  <a:cubicBezTo>
                    <a:pt x="362712" y="218440"/>
                    <a:pt x="363728" y="219075"/>
                    <a:pt x="364871" y="219329"/>
                  </a:cubicBezTo>
                  <a:lnTo>
                    <a:pt x="368173" y="220091"/>
                  </a:lnTo>
                  <a:cubicBezTo>
                    <a:pt x="370332" y="220853"/>
                    <a:pt x="372491" y="220599"/>
                    <a:pt x="374650" y="220853"/>
                  </a:cubicBezTo>
                  <a:lnTo>
                    <a:pt x="376301" y="220980"/>
                  </a:lnTo>
                  <a:cubicBezTo>
                    <a:pt x="376936" y="220980"/>
                    <a:pt x="377444" y="220853"/>
                    <a:pt x="378079" y="220853"/>
                  </a:cubicBezTo>
                  <a:lnTo>
                    <a:pt x="381635" y="220472"/>
                  </a:lnTo>
                  <a:lnTo>
                    <a:pt x="383413" y="220218"/>
                  </a:lnTo>
                  <a:lnTo>
                    <a:pt x="383794" y="220218"/>
                  </a:lnTo>
                  <a:lnTo>
                    <a:pt x="384048" y="220091"/>
                  </a:lnTo>
                  <a:lnTo>
                    <a:pt x="384810" y="219837"/>
                  </a:lnTo>
                  <a:lnTo>
                    <a:pt x="387985" y="218948"/>
                  </a:lnTo>
                  <a:cubicBezTo>
                    <a:pt x="392176" y="217424"/>
                    <a:pt x="396113" y="215138"/>
                    <a:pt x="399542" y="212217"/>
                  </a:cubicBezTo>
                  <a:cubicBezTo>
                    <a:pt x="402844" y="209169"/>
                    <a:pt x="405892" y="205740"/>
                    <a:pt x="408432" y="201930"/>
                  </a:cubicBezTo>
                  <a:cubicBezTo>
                    <a:pt x="410972" y="198120"/>
                    <a:pt x="413131" y="194056"/>
                    <a:pt x="415036" y="189738"/>
                  </a:cubicBezTo>
                  <a:cubicBezTo>
                    <a:pt x="416941" y="185420"/>
                    <a:pt x="418465" y="181102"/>
                    <a:pt x="419862" y="176657"/>
                  </a:cubicBezTo>
                  <a:cubicBezTo>
                    <a:pt x="422529" y="167767"/>
                    <a:pt x="424434" y="158496"/>
                    <a:pt x="425958" y="149225"/>
                  </a:cubicBezTo>
                  <a:cubicBezTo>
                    <a:pt x="427482" y="139954"/>
                    <a:pt x="428244" y="130556"/>
                    <a:pt x="428879" y="121158"/>
                  </a:cubicBezTo>
                  <a:cubicBezTo>
                    <a:pt x="429260" y="113157"/>
                    <a:pt x="429514" y="105029"/>
                    <a:pt x="429387" y="96901"/>
                  </a:cubicBezTo>
                  <a:close/>
                  <a:moveTo>
                    <a:pt x="317246" y="183769"/>
                  </a:moveTo>
                  <a:lnTo>
                    <a:pt x="297942" y="194564"/>
                  </a:lnTo>
                  <a:cubicBezTo>
                    <a:pt x="290957" y="198501"/>
                    <a:pt x="284099" y="202565"/>
                    <a:pt x="277114" y="206502"/>
                  </a:cubicBezTo>
                  <a:lnTo>
                    <a:pt x="256413" y="218440"/>
                  </a:lnTo>
                  <a:cubicBezTo>
                    <a:pt x="254889" y="219456"/>
                    <a:pt x="253111" y="220726"/>
                    <a:pt x="251587" y="221869"/>
                  </a:cubicBezTo>
                  <a:cubicBezTo>
                    <a:pt x="250063" y="223012"/>
                    <a:pt x="248666" y="224282"/>
                    <a:pt x="247142" y="225679"/>
                  </a:cubicBezTo>
                  <a:cubicBezTo>
                    <a:pt x="244221" y="228346"/>
                    <a:pt x="241554" y="231267"/>
                    <a:pt x="238887" y="234188"/>
                  </a:cubicBezTo>
                  <a:cubicBezTo>
                    <a:pt x="228219" y="245999"/>
                    <a:pt x="218440" y="258572"/>
                    <a:pt x="207645" y="270510"/>
                  </a:cubicBezTo>
                  <a:cubicBezTo>
                    <a:pt x="202311" y="276479"/>
                    <a:pt x="196850" y="282321"/>
                    <a:pt x="190881" y="287655"/>
                  </a:cubicBezTo>
                  <a:cubicBezTo>
                    <a:pt x="185039" y="293116"/>
                    <a:pt x="178181" y="297561"/>
                    <a:pt x="171704" y="302006"/>
                  </a:cubicBezTo>
                  <a:lnTo>
                    <a:pt x="151892" y="315468"/>
                  </a:lnTo>
                  <a:cubicBezTo>
                    <a:pt x="145923" y="319405"/>
                    <a:pt x="140335" y="323723"/>
                    <a:pt x="134747" y="328041"/>
                  </a:cubicBezTo>
                  <a:lnTo>
                    <a:pt x="134747" y="328041"/>
                  </a:lnTo>
                  <a:cubicBezTo>
                    <a:pt x="138176" y="327787"/>
                    <a:pt x="141605" y="327406"/>
                    <a:pt x="144907" y="326771"/>
                  </a:cubicBezTo>
                  <a:cubicBezTo>
                    <a:pt x="146939" y="326517"/>
                    <a:pt x="148971" y="326009"/>
                    <a:pt x="151003" y="325501"/>
                  </a:cubicBezTo>
                  <a:cubicBezTo>
                    <a:pt x="153035" y="324993"/>
                    <a:pt x="155067" y="324612"/>
                    <a:pt x="156972" y="323977"/>
                  </a:cubicBezTo>
                  <a:cubicBezTo>
                    <a:pt x="158877" y="323342"/>
                    <a:pt x="161036" y="322961"/>
                    <a:pt x="162941" y="322199"/>
                  </a:cubicBezTo>
                  <a:lnTo>
                    <a:pt x="168783" y="320040"/>
                  </a:lnTo>
                  <a:cubicBezTo>
                    <a:pt x="170688" y="319405"/>
                    <a:pt x="172593" y="318262"/>
                    <a:pt x="174498" y="317373"/>
                  </a:cubicBezTo>
                  <a:cubicBezTo>
                    <a:pt x="176403" y="316484"/>
                    <a:pt x="178435" y="315595"/>
                    <a:pt x="179959" y="314579"/>
                  </a:cubicBezTo>
                  <a:cubicBezTo>
                    <a:pt x="181737" y="313563"/>
                    <a:pt x="183388" y="312547"/>
                    <a:pt x="185039" y="311150"/>
                  </a:cubicBezTo>
                  <a:cubicBezTo>
                    <a:pt x="186690" y="310007"/>
                    <a:pt x="188087" y="308483"/>
                    <a:pt x="189611" y="307213"/>
                  </a:cubicBezTo>
                  <a:cubicBezTo>
                    <a:pt x="191008" y="305689"/>
                    <a:pt x="192405" y="304292"/>
                    <a:pt x="193675" y="302641"/>
                  </a:cubicBezTo>
                  <a:cubicBezTo>
                    <a:pt x="194945" y="300990"/>
                    <a:pt x="196088" y="299339"/>
                    <a:pt x="197231" y="297688"/>
                  </a:cubicBezTo>
                  <a:cubicBezTo>
                    <a:pt x="198374" y="296037"/>
                    <a:pt x="199390" y="294132"/>
                    <a:pt x="200152" y="292354"/>
                  </a:cubicBezTo>
                  <a:cubicBezTo>
                    <a:pt x="200914" y="290576"/>
                    <a:pt x="201803" y="288671"/>
                    <a:pt x="202565" y="286766"/>
                  </a:cubicBezTo>
                  <a:cubicBezTo>
                    <a:pt x="203962" y="282956"/>
                    <a:pt x="205105" y="278892"/>
                    <a:pt x="205740" y="274955"/>
                  </a:cubicBezTo>
                  <a:lnTo>
                    <a:pt x="205867" y="273939"/>
                  </a:lnTo>
                  <a:lnTo>
                    <a:pt x="206756" y="273558"/>
                  </a:lnTo>
                  <a:lnTo>
                    <a:pt x="228727" y="265176"/>
                  </a:lnTo>
                  <a:lnTo>
                    <a:pt x="228981" y="265049"/>
                  </a:lnTo>
                  <a:lnTo>
                    <a:pt x="229235" y="265049"/>
                  </a:lnTo>
                  <a:cubicBezTo>
                    <a:pt x="241300" y="263906"/>
                    <a:pt x="253492" y="262001"/>
                    <a:pt x="265430" y="259334"/>
                  </a:cubicBezTo>
                  <a:cubicBezTo>
                    <a:pt x="268351" y="258699"/>
                    <a:pt x="271399" y="257810"/>
                    <a:pt x="274320" y="257048"/>
                  </a:cubicBezTo>
                  <a:cubicBezTo>
                    <a:pt x="277241" y="256159"/>
                    <a:pt x="280162" y="255397"/>
                    <a:pt x="283083" y="254254"/>
                  </a:cubicBezTo>
                  <a:cubicBezTo>
                    <a:pt x="286004" y="253111"/>
                    <a:pt x="288798" y="252095"/>
                    <a:pt x="291592" y="250952"/>
                  </a:cubicBezTo>
                  <a:cubicBezTo>
                    <a:pt x="294259" y="249682"/>
                    <a:pt x="296926" y="248539"/>
                    <a:pt x="299593" y="246888"/>
                  </a:cubicBezTo>
                  <a:lnTo>
                    <a:pt x="301625" y="245745"/>
                  </a:lnTo>
                  <a:cubicBezTo>
                    <a:pt x="302260" y="245491"/>
                    <a:pt x="302768" y="244856"/>
                    <a:pt x="303276" y="244475"/>
                  </a:cubicBezTo>
                  <a:cubicBezTo>
                    <a:pt x="304292" y="243459"/>
                    <a:pt x="305689" y="242824"/>
                    <a:pt x="306451" y="241681"/>
                  </a:cubicBezTo>
                  <a:cubicBezTo>
                    <a:pt x="307213" y="240538"/>
                    <a:pt x="308356" y="239522"/>
                    <a:pt x="309245" y="238379"/>
                  </a:cubicBezTo>
                  <a:lnTo>
                    <a:pt x="311531" y="234696"/>
                  </a:lnTo>
                  <a:cubicBezTo>
                    <a:pt x="312801" y="232029"/>
                    <a:pt x="314071" y="229362"/>
                    <a:pt x="314833" y="226441"/>
                  </a:cubicBezTo>
                  <a:cubicBezTo>
                    <a:pt x="315341" y="225044"/>
                    <a:pt x="315722" y="223647"/>
                    <a:pt x="315976" y="222123"/>
                  </a:cubicBezTo>
                  <a:cubicBezTo>
                    <a:pt x="316230" y="220599"/>
                    <a:pt x="316738" y="219202"/>
                    <a:pt x="316865" y="217678"/>
                  </a:cubicBezTo>
                  <a:cubicBezTo>
                    <a:pt x="317373" y="214757"/>
                    <a:pt x="317754" y="211709"/>
                    <a:pt x="317881" y="208661"/>
                  </a:cubicBezTo>
                  <a:cubicBezTo>
                    <a:pt x="318008" y="205613"/>
                    <a:pt x="318135" y="202692"/>
                    <a:pt x="318135" y="199644"/>
                  </a:cubicBezTo>
                  <a:cubicBezTo>
                    <a:pt x="318135" y="194310"/>
                    <a:pt x="317754" y="188976"/>
                    <a:pt x="317119" y="183769"/>
                  </a:cubicBezTo>
                  <a:close/>
                  <a:moveTo>
                    <a:pt x="388493" y="381"/>
                  </a:moveTo>
                  <a:cubicBezTo>
                    <a:pt x="334899" y="17907"/>
                    <a:pt x="320929" y="45466"/>
                    <a:pt x="272288" y="96266"/>
                  </a:cubicBezTo>
                  <a:cubicBezTo>
                    <a:pt x="242443" y="127508"/>
                    <a:pt x="208153" y="123190"/>
                    <a:pt x="171450" y="146177"/>
                  </a:cubicBezTo>
                  <a:cubicBezTo>
                    <a:pt x="140716" y="165354"/>
                    <a:pt x="249428" y="172085"/>
                    <a:pt x="5842" y="413512"/>
                  </a:cubicBezTo>
                  <a:cubicBezTo>
                    <a:pt x="0" y="418973"/>
                    <a:pt x="254" y="421513"/>
                    <a:pt x="4826" y="421513"/>
                  </a:cubicBezTo>
                  <a:cubicBezTo>
                    <a:pt x="7493" y="421513"/>
                    <a:pt x="11557" y="420751"/>
                    <a:pt x="16764" y="419354"/>
                  </a:cubicBezTo>
                  <a:cubicBezTo>
                    <a:pt x="33401" y="409575"/>
                    <a:pt x="49403" y="398780"/>
                    <a:pt x="64770" y="387350"/>
                  </a:cubicBezTo>
                  <a:cubicBezTo>
                    <a:pt x="76581" y="378460"/>
                    <a:pt x="88138" y="369062"/>
                    <a:pt x="99314" y="359283"/>
                  </a:cubicBezTo>
                  <a:cubicBezTo>
                    <a:pt x="110490" y="349504"/>
                    <a:pt x="121412" y="339344"/>
                    <a:pt x="131572" y="328676"/>
                  </a:cubicBezTo>
                  <a:lnTo>
                    <a:pt x="131953" y="328168"/>
                  </a:lnTo>
                  <a:lnTo>
                    <a:pt x="132588" y="328168"/>
                  </a:lnTo>
                  <a:cubicBezTo>
                    <a:pt x="133223" y="328168"/>
                    <a:pt x="133985" y="328041"/>
                    <a:pt x="134620" y="328041"/>
                  </a:cubicBezTo>
                  <a:cubicBezTo>
                    <a:pt x="140208" y="323596"/>
                    <a:pt x="145796" y="319151"/>
                    <a:pt x="151638" y="315214"/>
                  </a:cubicBezTo>
                  <a:lnTo>
                    <a:pt x="171196" y="301371"/>
                  </a:lnTo>
                  <a:cubicBezTo>
                    <a:pt x="177673" y="296799"/>
                    <a:pt x="184277" y="292227"/>
                    <a:pt x="190119" y="286766"/>
                  </a:cubicBezTo>
                  <a:cubicBezTo>
                    <a:pt x="195961" y="281305"/>
                    <a:pt x="201295" y="275463"/>
                    <a:pt x="206502" y="269367"/>
                  </a:cubicBezTo>
                  <a:cubicBezTo>
                    <a:pt x="216916" y="257302"/>
                    <a:pt x="226568" y="244602"/>
                    <a:pt x="237236" y="232537"/>
                  </a:cubicBezTo>
                  <a:cubicBezTo>
                    <a:pt x="239903" y="229616"/>
                    <a:pt x="242697" y="226695"/>
                    <a:pt x="245618" y="223774"/>
                  </a:cubicBezTo>
                  <a:cubicBezTo>
                    <a:pt x="247015" y="222377"/>
                    <a:pt x="248666" y="221107"/>
                    <a:pt x="250190" y="219710"/>
                  </a:cubicBezTo>
                  <a:cubicBezTo>
                    <a:pt x="251714" y="218313"/>
                    <a:pt x="253365" y="217297"/>
                    <a:pt x="255143" y="216154"/>
                  </a:cubicBezTo>
                  <a:lnTo>
                    <a:pt x="275844" y="203962"/>
                  </a:lnTo>
                  <a:cubicBezTo>
                    <a:pt x="282702" y="199898"/>
                    <a:pt x="289560" y="195834"/>
                    <a:pt x="296545" y="191897"/>
                  </a:cubicBezTo>
                  <a:lnTo>
                    <a:pt x="316865" y="180340"/>
                  </a:lnTo>
                  <a:lnTo>
                    <a:pt x="316865" y="180340"/>
                  </a:lnTo>
                  <a:lnTo>
                    <a:pt x="318008" y="179705"/>
                  </a:lnTo>
                  <a:lnTo>
                    <a:pt x="325628" y="175133"/>
                  </a:lnTo>
                  <a:lnTo>
                    <a:pt x="327660" y="173863"/>
                  </a:lnTo>
                  <a:lnTo>
                    <a:pt x="327660" y="173990"/>
                  </a:lnTo>
                  <a:lnTo>
                    <a:pt x="337439" y="167259"/>
                  </a:lnTo>
                  <a:cubicBezTo>
                    <a:pt x="344043" y="162814"/>
                    <a:pt x="350266" y="157734"/>
                    <a:pt x="356616" y="153035"/>
                  </a:cubicBezTo>
                  <a:lnTo>
                    <a:pt x="375285" y="138176"/>
                  </a:lnTo>
                  <a:lnTo>
                    <a:pt x="393573" y="122809"/>
                  </a:lnTo>
                  <a:cubicBezTo>
                    <a:pt x="405638" y="112522"/>
                    <a:pt x="417703" y="101981"/>
                    <a:pt x="429514" y="91313"/>
                  </a:cubicBezTo>
                  <a:cubicBezTo>
                    <a:pt x="430657" y="89916"/>
                    <a:pt x="431927" y="88392"/>
                    <a:pt x="433070" y="86868"/>
                  </a:cubicBezTo>
                  <a:lnTo>
                    <a:pt x="433070" y="86868"/>
                  </a:lnTo>
                  <a:cubicBezTo>
                    <a:pt x="429514" y="89535"/>
                    <a:pt x="424815" y="92964"/>
                    <a:pt x="419481" y="96139"/>
                  </a:cubicBezTo>
                  <a:cubicBezTo>
                    <a:pt x="419354" y="96266"/>
                    <a:pt x="419227" y="96266"/>
                    <a:pt x="419227" y="96393"/>
                  </a:cubicBezTo>
                  <a:cubicBezTo>
                    <a:pt x="416052" y="98806"/>
                    <a:pt x="412369" y="101600"/>
                    <a:pt x="407924" y="104013"/>
                  </a:cubicBezTo>
                  <a:cubicBezTo>
                    <a:pt x="403479" y="106426"/>
                    <a:pt x="398780" y="108966"/>
                    <a:pt x="393065" y="110744"/>
                  </a:cubicBezTo>
                  <a:cubicBezTo>
                    <a:pt x="391668" y="111125"/>
                    <a:pt x="390144" y="111379"/>
                    <a:pt x="388620" y="111760"/>
                  </a:cubicBezTo>
                  <a:cubicBezTo>
                    <a:pt x="387096" y="112141"/>
                    <a:pt x="385445" y="112014"/>
                    <a:pt x="383794" y="112141"/>
                  </a:cubicBezTo>
                  <a:lnTo>
                    <a:pt x="381508" y="111887"/>
                  </a:lnTo>
                  <a:lnTo>
                    <a:pt x="380365" y="111760"/>
                  </a:lnTo>
                  <a:lnTo>
                    <a:pt x="379857" y="111633"/>
                  </a:lnTo>
                  <a:cubicBezTo>
                    <a:pt x="379349" y="111506"/>
                    <a:pt x="379349" y="111506"/>
                    <a:pt x="379095" y="111379"/>
                  </a:cubicBezTo>
                  <a:cubicBezTo>
                    <a:pt x="377190" y="110871"/>
                    <a:pt x="375920" y="109728"/>
                    <a:pt x="374523" y="108839"/>
                  </a:cubicBezTo>
                  <a:cubicBezTo>
                    <a:pt x="369570" y="104394"/>
                    <a:pt x="366014" y="98933"/>
                    <a:pt x="362458" y="93345"/>
                  </a:cubicBezTo>
                  <a:cubicBezTo>
                    <a:pt x="358902" y="87757"/>
                    <a:pt x="355854" y="81915"/>
                    <a:pt x="352933" y="75946"/>
                  </a:cubicBezTo>
                  <a:cubicBezTo>
                    <a:pt x="350012" y="69977"/>
                    <a:pt x="347218" y="64008"/>
                    <a:pt x="344678" y="58039"/>
                  </a:cubicBezTo>
                  <a:cubicBezTo>
                    <a:pt x="343408" y="55118"/>
                    <a:pt x="342011" y="52070"/>
                    <a:pt x="340868" y="49149"/>
                  </a:cubicBezTo>
                  <a:lnTo>
                    <a:pt x="339979" y="46990"/>
                  </a:lnTo>
                  <a:lnTo>
                    <a:pt x="339090" y="44450"/>
                  </a:lnTo>
                  <a:cubicBezTo>
                    <a:pt x="338963" y="43561"/>
                    <a:pt x="338709" y="42672"/>
                    <a:pt x="338709" y="41783"/>
                  </a:cubicBezTo>
                  <a:cubicBezTo>
                    <a:pt x="338709" y="40894"/>
                    <a:pt x="338709" y="40005"/>
                    <a:pt x="338709" y="39116"/>
                  </a:cubicBezTo>
                  <a:cubicBezTo>
                    <a:pt x="339344" y="32004"/>
                    <a:pt x="343916" y="26924"/>
                    <a:pt x="347980" y="22987"/>
                  </a:cubicBezTo>
                  <a:cubicBezTo>
                    <a:pt x="352171" y="18923"/>
                    <a:pt x="356743" y="15875"/>
                    <a:pt x="360934" y="13208"/>
                  </a:cubicBezTo>
                  <a:cubicBezTo>
                    <a:pt x="369443" y="8001"/>
                    <a:pt x="377063" y="4699"/>
                    <a:pt x="382397" y="2413"/>
                  </a:cubicBezTo>
                  <a:cubicBezTo>
                    <a:pt x="385064" y="1270"/>
                    <a:pt x="387096" y="508"/>
                    <a:pt x="388493" y="0"/>
                  </a:cubicBezTo>
                  <a:close/>
                </a:path>
              </a:pathLst>
            </a:custGeom>
            <a:blipFill>
              <a:blip r:embed="rId47"/>
              <a:stretch>
                <a:fillRect l="-832" t="-711" r="-773" b="-747"/>
              </a:stretch>
            </a:blipFill>
          </p:spPr>
        </p:sp>
      </p:grpSp>
      <p:sp>
        <p:nvSpPr>
          <p:cNvPr name="Freeform 49" id="49"/>
          <p:cNvSpPr/>
          <p:nvPr/>
        </p:nvSpPr>
        <p:spPr>
          <a:xfrm flipH="false" flipV="false" rot="0">
            <a:off x="1852374" y="1291971"/>
            <a:ext cx="567623" cy="469182"/>
          </a:xfrm>
          <a:custGeom>
            <a:avLst/>
            <a:gdLst/>
            <a:ahLst/>
            <a:cxnLst/>
            <a:rect r="r" b="b" t="t" l="l"/>
            <a:pathLst>
              <a:path h="469182" w="567623">
                <a:moveTo>
                  <a:pt x="0" y="0"/>
                </a:moveTo>
                <a:lnTo>
                  <a:pt x="567624" y="0"/>
                </a:lnTo>
                <a:lnTo>
                  <a:pt x="567624" y="469182"/>
                </a:lnTo>
                <a:lnTo>
                  <a:pt x="0" y="469182"/>
                </a:lnTo>
                <a:lnTo>
                  <a:pt x="0" y="0"/>
                </a:lnTo>
                <a:close/>
              </a:path>
            </a:pathLst>
          </a:custGeom>
          <a:blipFill>
            <a:blip r:embed="rId48">
              <a:extLst>
                <a:ext uri="{96DAC541-7B7A-43D3-8B79-37D633B846F1}">
                  <asvg:svgBlip xmlns:asvg="http://schemas.microsoft.com/office/drawing/2016/SVG/main" r:embed="rId49"/>
                </a:ext>
              </a:extLst>
            </a:blip>
            <a:stretch>
              <a:fillRect l="0" t="0" r="0" b="0"/>
            </a:stretch>
          </a:blipFill>
        </p:spPr>
      </p:sp>
      <p:grpSp>
        <p:nvGrpSpPr>
          <p:cNvPr name="Group 50" id="50"/>
          <p:cNvGrpSpPr>
            <a:grpSpLocks noChangeAspect="true"/>
          </p:cNvGrpSpPr>
          <p:nvPr/>
        </p:nvGrpSpPr>
        <p:grpSpPr>
          <a:xfrm rot="0">
            <a:off x="1868205" y="1315545"/>
            <a:ext cx="226581" cy="134579"/>
            <a:chOff x="0" y="0"/>
            <a:chExt cx="302108" cy="179438"/>
          </a:xfrm>
        </p:grpSpPr>
        <p:sp>
          <p:nvSpPr>
            <p:cNvPr name="Freeform 51" id="51"/>
            <p:cNvSpPr/>
            <p:nvPr/>
          </p:nvSpPr>
          <p:spPr>
            <a:xfrm flipH="false" flipV="false" rot="0">
              <a:off x="0" y="0"/>
              <a:ext cx="302133" cy="179451"/>
            </a:xfrm>
            <a:custGeom>
              <a:avLst/>
              <a:gdLst/>
              <a:ahLst/>
              <a:cxnLst/>
              <a:rect r="r" b="b" t="t" l="l"/>
              <a:pathLst>
                <a:path h="179451" w="302133">
                  <a:moveTo>
                    <a:pt x="294513" y="0"/>
                  </a:moveTo>
                  <a:cubicBezTo>
                    <a:pt x="284988" y="0"/>
                    <a:pt x="275463" y="2286"/>
                    <a:pt x="266827" y="6350"/>
                  </a:cubicBezTo>
                  <a:cubicBezTo>
                    <a:pt x="255397" y="11684"/>
                    <a:pt x="244602" y="18415"/>
                    <a:pt x="233934" y="25146"/>
                  </a:cubicBezTo>
                  <a:cubicBezTo>
                    <a:pt x="223266" y="31877"/>
                    <a:pt x="212852" y="39116"/>
                    <a:pt x="202692" y="46736"/>
                  </a:cubicBezTo>
                  <a:cubicBezTo>
                    <a:pt x="197739" y="50673"/>
                    <a:pt x="192405" y="54102"/>
                    <a:pt x="187071" y="57785"/>
                  </a:cubicBezTo>
                  <a:cubicBezTo>
                    <a:pt x="181737" y="61468"/>
                    <a:pt x="176403" y="64770"/>
                    <a:pt x="171069" y="68199"/>
                  </a:cubicBezTo>
                  <a:cubicBezTo>
                    <a:pt x="160401" y="75057"/>
                    <a:pt x="149733" y="81915"/>
                    <a:pt x="138938" y="88519"/>
                  </a:cubicBezTo>
                  <a:lnTo>
                    <a:pt x="106807" y="108585"/>
                  </a:lnTo>
                  <a:lnTo>
                    <a:pt x="74422" y="128651"/>
                  </a:lnTo>
                  <a:lnTo>
                    <a:pt x="41910" y="148463"/>
                  </a:lnTo>
                  <a:lnTo>
                    <a:pt x="9398" y="168148"/>
                  </a:lnTo>
                  <a:lnTo>
                    <a:pt x="1524" y="172847"/>
                  </a:lnTo>
                  <a:cubicBezTo>
                    <a:pt x="1016" y="175006"/>
                    <a:pt x="508" y="177165"/>
                    <a:pt x="0" y="179451"/>
                  </a:cubicBezTo>
                  <a:lnTo>
                    <a:pt x="0" y="179451"/>
                  </a:lnTo>
                  <a:cubicBezTo>
                    <a:pt x="43053" y="152654"/>
                    <a:pt x="85344" y="127762"/>
                    <a:pt x="97536" y="122809"/>
                  </a:cubicBezTo>
                  <a:cubicBezTo>
                    <a:pt x="122174" y="112776"/>
                    <a:pt x="272034" y="16891"/>
                    <a:pt x="302133" y="508"/>
                  </a:cubicBezTo>
                  <a:cubicBezTo>
                    <a:pt x="299593" y="127"/>
                    <a:pt x="297053" y="0"/>
                    <a:pt x="294513" y="0"/>
                  </a:cubicBezTo>
                  <a:close/>
                </a:path>
              </a:pathLst>
            </a:custGeom>
            <a:blipFill>
              <a:blip r:embed="rId50"/>
              <a:stretch>
                <a:fillRect l="-82757" t="-1712" r="-727" b="-111217"/>
              </a:stretch>
            </a:blipFill>
          </p:spPr>
        </p:sp>
      </p:grpSp>
      <p:grpSp>
        <p:nvGrpSpPr>
          <p:cNvPr name="Group 52" id="52"/>
          <p:cNvGrpSpPr>
            <a:grpSpLocks noChangeAspect="true"/>
          </p:cNvGrpSpPr>
          <p:nvPr/>
        </p:nvGrpSpPr>
        <p:grpSpPr>
          <a:xfrm rot="0">
            <a:off x="1869329" y="1314860"/>
            <a:ext cx="226476" cy="130340"/>
            <a:chOff x="0" y="0"/>
            <a:chExt cx="301968" cy="173787"/>
          </a:xfrm>
        </p:grpSpPr>
        <p:sp>
          <p:nvSpPr>
            <p:cNvPr name="Freeform 53" id="53"/>
            <p:cNvSpPr/>
            <p:nvPr/>
          </p:nvSpPr>
          <p:spPr>
            <a:xfrm flipH="false" flipV="false" rot="0">
              <a:off x="0" y="0"/>
              <a:ext cx="302006" cy="173736"/>
            </a:xfrm>
            <a:custGeom>
              <a:avLst/>
              <a:gdLst/>
              <a:ahLst/>
              <a:cxnLst/>
              <a:rect r="r" b="b" t="t" l="l"/>
              <a:pathLst>
                <a:path h="173736" w="302006">
                  <a:moveTo>
                    <a:pt x="293243" y="0"/>
                  </a:moveTo>
                  <a:cubicBezTo>
                    <a:pt x="287147" y="0"/>
                    <a:pt x="278638" y="889"/>
                    <a:pt x="269494" y="4445"/>
                  </a:cubicBezTo>
                  <a:cubicBezTo>
                    <a:pt x="252095" y="11303"/>
                    <a:pt x="214249" y="36322"/>
                    <a:pt x="196088" y="50673"/>
                  </a:cubicBezTo>
                  <a:cubicBezTo>
                    <a:pt x="183769" y="60452"/>
                    <a:pt x="75946" y="127762"/>
                    <a:pt x="254" y="173355"/>
                  </a:cubicBezTo>
                  <a:cubicBezTo>
                    <a:pt x="254" y="173482"/>
                    <a:pt x="127" y="173609"/>
                    <a:pt x="127" y="173736"/>
                  </a:cubicBezTo>
                  <a:lnTo>
                    <a:pt x="0" y="173736"/>
                  </a:lnTo>
                  <a:lnTo>
                    <a:pt x="7874" y="169037"/>
                  </a:lnTo>
                  <a:lnTo>
                    <a:pt x="40386" y="149352"/>
                  </a:lnTo>
                  <a:lnTo>
                    <a:pt x="72898" y="129540"/>
                  </a:lnTo>
                  <a:lnTo>
                    <a:pt x="105283" y="109474"/>
                  </a:lnTo>
                  <a:lnTo>
                    <a:pt x="137541" y="89281"/>
                  </a:lnTo>
                  <a:cubicBezTo>
                    <a:pt x="148336" y="82550"/>
                    <a:pt x="159004" y="75692"/>
                    <a:pt x="169672" y="68961"/>
                  </a:cubicBezTo>
                  <a:cubicBezTo>
                    <a:pt x="175006" y="65532"/>
                    <a:pt x="180467" y="62230"/>
                    <a:pt x="185674" y="58547"/>
                  </a:cubicBezTo>
                  <a:cubicBezTo>
                    <a:pt x="190881" y="54864"/>
                    <a:pt x="196342" y="51562"/>
                    <a:pt x="201295" y="47498"/>
                  </a:cubicBezTo>
                  <a:cubicBezTo>
                    <a:pt x="211455" y="39878"/>
                    <a:pt x="221869" y="32766"/>
                    <a:pt x="232537" y="25908"/>
                  </a:cubicBezTo>
                  <a:cubicBezTo>
                    <a:pt x="243205" y="19050"/>
                    <a:pt x="253873" y="12573"/>
                    <a:pt x="265303" y="7239"/>
                  </a:cubicBezTo>
                  <a:cubicBezTo>
                    <a:pt x="273939" y="3175"/>
                    <a:pt x="283464" y="889"/>
                    <a:pt x="292989" y="889"/>
                  </a:cubicBezTo>
                  <a:cubicBezTo>
                    <a:pt x="295529" y="889"/>
                    <a:pt x="298069" y="1016"/>
                    <a:pt x="300609" y="1397"/>
                  </a:cubicBezTo>
                  <a:cubicBezTo>
                    <a:pt x="301117" y="1143"/>
                    <a:pt x="301498" y="889"/>
                    <a:pt x="302006" y="635"/>
                  </a:cubicBezTo>
                  <a:cubicBezTo>
                    <a:pt x="302006" y="635"/>
                    <a:pt x="298577" y="0"/>
                    <a:pt x="293243" y="0"/>
                  </a:cubicBezTo>
                  <a:close/>
                </a:path>
              </a:pathLst>
            </a:custGeom>
            <a:blipFill>
              <a:blip r:embed="rId51"/>
              <a:stretch>
                <a:fillRect l="-83288" t="-1242" r="-899" b="-118691"/>
              </a:stretch>
            </a:blipFill>
          </p:spPr>
        </p:sp>
      </p:grpSp>
      <p:grpSp>
        <p:nvGrpSpPr>
          <p:cNvPr name="Group 54" id="54"/>
          <p:cNvGrpSpPr>
            <a:grpSpLocks noChangeAspect="true"/>
          </p:cNvGrpSpPr>
          <p:nvPr/>
        </p:nvGrpSpPr>
        <p:grpSpPr>
          <a:xfrm rot="0">
            <a:off x="2082194" y="1315888"/>
            <a:ext cx="292179" cy="167459"/>
            <a:chOff x="0" y="0"/>
            <a:chExt cx="389572" cy="223279"/>
          </a:xfrm>
        </p:grpSpPr>
        <p:sp>
          <p:nvSpPr>
            <p:cNvPr name="Freeform 55" id="55"/>
            <p:cNvSpPr/>
            <p:nvPr/>
          </p:nvSpPr>
          <p:spPr>
            <a:xfrm flipH="false" flipV="false" rot="0">
              <a:off x="-6223" y="0"/>
              <a:ext cx="395605" cy="223266"/>
            </a:xfrm>
            <a:custGeom>
              <a:avLst/>
              <a:gdLst/>
              <a:ahLst/>
              <a:cxnLst/>
              <a:rect r="r" b="b" t="t" l="l"/>
              <a:pathLst>
                <a:path h="223266" w="395605">
                  <a:moveTo>
                    <a:pt x="271018" y="0"/>
                  </a:moveTo>
                  <a:cubicBezTo>
                    <a:pt x="263017" y="0"/>
                    <a:pt x="255016" y="1016"/>
                    <a:pt x="245745" y="2032"/>
                  </a:cubicBezTo>
                  <a:cubicBezTo>
                    <a:pt x="236474" y="3048"/>
                    <a:pt x="226187" y="4064"/>
                    <a:pt x="213868" y="4064"/>
                  </a:cubicBezTo>
                  <a:cubicBezTo>
                    <a:pt x="207137" y="4191"/>
                    <a:pt x="199771" y="3810"/>
                    <a:pt x="191643" y="3048"/>
                  </a:cubicBezTo>
                  <a:cubicBezTo>
                    <a:pt x="188722" y="2794"/>
                    <a:pt x="185674" y="2159"/>
                    <a:pt x="182118" y="2159"/>
                  </a:cubicBezTo>
                  <a:cubicBezTo>
                    <a:pt x="168656" y="2159"/>
                    <a:pt x="149225" y="11684"/>
                    <a:pt x="111379" y="89408"/>
                  </a:cubicBezTo>
                  <a:cubicBezTo>
                    <a:pt x="85090" y="143256"/>
                    <a:pt x="58039" y="167132"/>
                    <a:pt x="13716" y="207518"/>
                  </a:cubicBezTo>
                  <a:cubicBezTo>
                    <a:pt x="0" y="219964"/>
                    <a:pt x="6985" y="223266"/>
                    <a:pt x="18415" y="223266"/>
                  </a:cubicBezTo>
                  <a:cubicBezTo>
                    <a:pt x="31623" y="223266"/>
                    <a:pt x="50800" y="218821"/>
                    <a:pt x="50800" y="218821"/>
                  </a:cubicBezTo>
                  <a:cubicBezTo>
                    <a:pt x="60833" y="214376"/>
                    <a:pt x="70866" y="210185"/>
                    <a:pt x="81026" y="206248"/>
                  </a:cubicBezTo>
                  <a:cubicBezTo>
                    <a:pt x="91186" y="202311"/>
                    <a:pt x="101600" y="198755"/>
                    <a:pt x="112141" y="195961"/>
                  </a:cubicBezTo>
                  <a:cubicBezTo>
                    <a:pt x="122936" y="193421"/>
                    <a:pt x="133858" y="192913"/>
                    <a:pt x="144653" y="191389"/>
                  </a:cubicBezTo>
                  <a:cubicBezTo>
                    <a:pt x="149987" y="190627"/>
                    <a:pt x="155448" y="189738"/>
                    <a:pt x="160655" y="188468"/>
                  </a:cubicBezTo>
                  <a:cubicBezTo>
                    <a:pt x="165862" y="187198"/>
                    <a:pt x="171069" y="185420"/>
                    <a:pt x="175514" y="182626"/>
                  </a:cubicBezTo>
                  <a:cubicBezTo>
                    <a:pt x="179578" y="179451"/>
                    <a:pt x="183388" y="175387"/>
                    <a:pt x="187325" y="171577"/>
                  </a:cubicBezTo>
                  <a:cubicBezTo>
                    <a:pt x="191262" y="167767"/>
                    <a:pt x="195072" y="163830"/>
                    <a:pt x="199009" y="160020"/>
                  </a:cubicBezTo>
                  <a:cubicBezTo>
                    <a:pt x="207010" y="152527"/>
                    <a:pt x="215392" y="145415"/>
                    <a:pt x="224155" y="138811"/>
                  </a:cubicBezTo>
                  <a:cubicBezTo>
                    <a:pt x="232918" y="132207"/>
                    <a:pt x="242316" y="126365"/>
                    <a:pt x="251968" y="121158"/>
                  </a:cubicBezTo>
                  <a:cubicBezTo>
                    <a:pt x="261620" y="115824"/>
                    <a:pt x="271780" y="111633"/>
                    <a:pt x="281686" y="107061"/>
                  </a:cubicBezTo>
                  <a:cubicBezTo>
                    <a:pt x="301625" y="98044"/>
                    <a:pt x="321437" y="88773"/>
                    <a:pt x="342265" y="81661"/>
                  </a:cubicBezTo>
                  <a:cubicBezTo>
                    <a:pt x="352679" y="78105"/>
                    <a:pt x="363347" y="75057"/>
                    <a:pt x="374142" y="73152"/>
                  </a:cubicBezTo>
                  <a:cubicBezTo>
                    <a:pt x="380619" y="72009"/>
                    <a:pt x="387350" y="71247"/>
                    <a:pt x="394081" y="71247"/>
                  </a:cubicBezTo>
                  <a:cubicBezTo>
                    <a:pt x="394589" y="71247"/>
                    <a:pt x="395097" y="71247"/>
                    <a:pt x="395605" y="71247"/>
                  </a:cubicBezTo>
                  <a:lnTo>
                    <a:pt x="395605" y="71247"/>
                  </a:lnTo>
                  <a:cubicBezTo>
                    <a:pt x="392684" y="64008"/>
                    <a:pt x="389382" y="56769"/>
                    <a:pt x="385953" y="49784"/>
                  </a:cubicBezTo>
                  <a:cubicBezTo>
                    <a:pt x="382651" y="43180"/>
                    <a:pt x="379095" y="36576"/>
                    <a:pt x="375285" y="30226"/>
                  </a:cubicBezTo>
                  <a:cubicBezTo>
                    <a:pt x="371221" y="25908"/>
                    <a:pt x="366522" y="22098"/>
                    <a:pt x="361061" y="18923"/>
                  </a:cubicBezTo>
                  <a:cubicBezTo>
                    <a:pt x="348615" y="11811"/>
                    <a:pt x="340868" y="12065"/>
                    <a:pt x="326263" y="9144"/>
                  </a:cubicBezTo>
                  <a:cubicBezTo>
                    <a:pt x="307213" y="5207"/>
                    <a:pt x="286258" y="508"/>
                    <a:pt x="274193" y="127"/>
                  </a:cubicBezTo>
                  <a:cubicBezTo>
                    <a:pt x="273177" y="127"/>
                    <a:pt x="272034" y="0"/>
                    <a:pt x="271018" y="0"/>
                  </a:cubicBezTo>
                  <a:close/>
                </a:path>
              </a:pathLst>
            </a:custGeom>
            <a:blipFill>
              <a:blip r:embed="rId52"/>
              <a:stretch>
                <a:fillRect l="-2557" t="-1581" r="-916" b="-1547"/>
              </a:stretch>
            </a:blipFill>
          </p:spPr>
        </p:sp>
      </p:grpSp>
      <p:grpSp>
        <p:nvGrpSpPr>
          <p:cNvPr name="Group 56" id="56"/>
          <p:cNvGrpSpPr>
            <a:grpSpLocks noChangeAspect="true"/>
          </p:cNvGrpSpPr>
          <p:nvPr/>
        </p:nvGrpSpPr>
        <p:grpSpPr>
          <a:xfrm rot="0">
            <a:off x="2356904" y="1336015"/>
            <a:ext cx="21422" cy="36014"/>
            <a:chOff x="0" y="0"/>
            <a:chExt cx="21425" cy="36017"/>
          </a:xfrm>
        </p:grpSpPr>
        <p:sp>
          <p:nvSpPr>
            <p:cNvPr name="Freeform 57" id="57"/>
            <p:cNvSpPr/>
            <p:nvPr/>
          </p:nvSpPr>
          <p:spPr>
            <a:xfrm flipH="false" flipV="false" rot="0">
              <a:off x="0" y="0"/>
              <a:ext cx="21463" cy="36068"/>
            </a:xfrm>
            <a:custGeom>
              <a:avLst/>
              <a:gdLst/>
              <a:ahLst/>
              <a:cxnLst/>
              <a:rect r="r" b="b" t="t" l="l"/>
              <a:pathLst>
                <a:path h="36068" w="21463">
                  <a:moveTo>
                    <a:pt x="0" y="36068"/>
                  </a:moveTo>
                  <a:lnTo>
                    <a:pt x="21463" y="36068"/>
                  </a:lnTo>
                  <a:lnTo>
                    <a:pt x="21463" y="0"/>
                  </a:lnTo>
                  <a:lnTo>
                    <a:pt x="0" y="0"/>
                  </a:lnTo>
                  <a:lnTo>
                    <a:pt x="0" y="36068"/>
                  </a:lnTo>
                  <a:close/>
                </a:path>
              </a:pathLst>
            </a:custGeom>
            <a:solidFill>
              <a:srgbClr val="D1D3D4"/>
            </a:solidFill>
          </p:spPr>
        </p:sp>
      </p:grpSp>
      <p:sp>
        <p:nvSpPr>
          <p:cNvPr name="Freeform 58" id="58"/>
          <p:cNvSpPr/>
          <p:nvPr/>
        </p:nvSpPr>
        <p:spPr>
          <a:xfrm flipH="false" flipV="false" rot="0">
            <a:off x="2656189" y="1354636"/>
            <a:ext cx="584140" cy="713651"/>
          </a:xfrm>
          <a:custGeom>
            <a:avLst/>
            <a:gdLst/>
            <a:ahLst/>
            <a:cxnLst/>
            <a:rect r="r" b="b" t="t" l="l"/>
            <a:pathLst>
              <a:path h="713651" w="584140">
                <a:moveTo>
                  <a:pt x="0" y="0"/>
                </a:moveTo>
                <a:lnTo>
                  <a:pt x="584140" y="0"/>
                </a:lnTo>
                <a:lnTo>
                  <a:pt x="584140" y="713651"/>
                </a:lnTo>
                <a:lnTo>
                  <a:pt x="0" y="713651"/>
                </a:lnTo>
                <a:lnTo>
                  <a:pt x="0" y="0"/>
                </a:lnTo>
                <a:close/>
              </a:path>
            </a:pathLst>
          </a:custGeom>
          <a:blipFill>
            <a:blip r:embed="rId53">
              <a:extLst>
                <a:ext uri="{96DAC541-7B7A-43D3-8B79-37D633B846F1}">
                  <asvg:svgBlip xmlns:asvg="http://schemas.microsoft.com/office/drawing/2016/SVG/main" r:embed="rId54"/>
                </a:ext>
              </a:extLst>
            </a:blip>
            <a:stretch>
              <a:fillRect l="0" t="0" r="0" b="0"/>
            </a:stretch>
          </a:blipFill>
        </p:spPr>
      </p:sp>
      <p:sp>
        <p:nvSpPr>
          <p:cNvPr name="Freeform 59" id="59"/>
          <p:cNvSpPr/>
          <p:nvPr/>
        </p:nvSpPr>
        <p:spPr>
          <a:xfrm flipH="false" flipV="false" rot="0">
            <a:off x="2766098" y="1606629"/>
            <a:ext cx="8106" cy="3696"/>
          </a:xfrm>
          <a:custGeom>
            <a:avLst/>
            <a:gdLst/>
            <a:ahLst/>
            <a:cxnLst/>
            <a:rect r="r" b="b" t="t" l="l"/>
            <a:pathLst>
              <a:path h="3696" w="8106">
                <a:moveTo>
                  <a:pt x="0" y="0"/>
                </a:moveTo>
                <a:lnTo>
                  <a:pt x="8106" y="0"/>
                </a:lnTo>
                <a:lnTo>
                  <a:pt x="8106" y="3696"/>
                </a:lnTo>
                <a:lnTo>
                  <a:pt x="0" y="3696"/>
                </a:lnTo>
                <a:lnTo>
                  <a:pt x="0" y="0"/>
                </a:lnTo>
                <a:close/>
              </a:path>
            </a:pathLst>
          </a:custGeom>
          <a:blipFill>
            <a:blip r:embed="rId55"/>
            <a:stretch>
              <a:fillRect l="0" t="0" r="0" b="0"/>
            </a:stretch>
          </a:blipFill>
        </p:spPr>
      </p:sp>
      <p:grpSp>
        <p:nvGrpSpPr>
          <p:cNvPr name="Group 60" id="60"/>
          <p:cNvGrpSpPr>
            <a:grpSpLocks noChangeAspect="true"/>
          </p:cNvGrpSpPr>
          <p:nvPr/>
        </p:nvGrpSpPr>
        <p:grpSpPr>
          <a:xfrm rot="0">
            <a:off x="2761507" y="1553975"/>
            <a:ext cx="300952" cy="450809"/>
            <a:chOff x="0" y="0"/>
            <a:chExt cx="401269" cy="601078"/>
          </a:xfrm>
        </p:grpSpPr>
        <p:sp>
          <p:nvSpPr>
            <p:cNvPr name="Freeform 61" id="61"/>
            <p:cNvSpPr/>
            <p:nvPr/>
          </p:nvSpPr>
          <p:spPr>
            <a:xfrm flipH="false" flipV="false" rot="0">
              <a:off x="-381" y="0"/>
              <a:ext cx="401574" cy="601091"/>
            </a:xfrm>
            <a:custGeom>
              <a:avLst/>
              <a:gdLst/>
              <a:ahLst/>
              <a:cxnLst/>
              <a:rect r="r" b="b" t="t" l="l"/>
              <a:pathLst>
                <a:path h="601091" w="401574">
                  <a:moveTo>
                    <a:pt x="6350" y="0"/>
                  </a:moveTo>
                  <a:cubicBezTo>
                    <a:pt x="2413" y="0"/>
                    <a:pt x="0" y="1397"/>
                    <a:pt x="381" y="4699"/>
                  </a:cubicBezTo>
                  <a:cubicBezTo>
                    <a:pt x="1524" y="13716"/>
                    <a:pt x="8382" y="26289"/>
                    <a:pt x="7239" y="46736"/>
                  </a:cubicBezTo>
                  <a:cubicBezTo>
                    <a:pt x="6858" y="52832"/>
                    <a:pt x="6604" y="61341"/>
                    <a:pt x="6477" y="70231"/>
                  </a:cubicBezTo>
                  <a:cubicBezTo>
                    <a:pt x="11684" y="72771"/>
                    <a:pt x="15621" y="74422"/>
                    <a:pt x="17272" y="75184"/>
                  </a:cubicBezTo>
                  <a:cubicBezTo>
                    <a:pt x="17780" y="75438"/>
                    <a:pt x="18161" y="75565"/>
                    <a:pt x="18161" y="75565"/>
                  </a:cubicBezTo>
                  <a:lnTo>
                    <a:pt x="18161" y="75565"/>
                  </a:lnTo>
                  <a:cubicBezTo>
                    <a:pt x="18161" y="75565"/>
                    <a:pt x="19685" y="81661"/>
                    <a:pt x="21971" y="84582"/>
                  </a:cubicBezTo>
                  <a:cubicBezTo>
                    <a:pt x="24257" y="87503"/>
                    <a:pt x="42418" y="118745"/>
                    <a:pt x="42418" y="118745"/>
                  </a:cubicBezTo>
                  <a:cubicBezTo>
                    <a:pt x="42418" y="118745"/>
                    <a:pt x="47752" y="129286"/>
                    <a:pt x="47752" y="141351"/>
                  </a:cubicBezTo>
                  <a:cubicBezTo>
                    <a:pt x="47752" y="153416"/>
                    <a:pt x="56769" y="157353"/>
                    <a:pt x="56769" y="157353"/>
                  </a:cubicBezTo>
                  <a:cubicBezTo>
                    <a:pt x="56769" y="157353"/>
                    <a:pt x="84074" y="224663"/>
                    <a:pt x="87122" y="268605"/>
                  </a:cubicBezTo>
                  <a:cubicBezTo>
                    <a:pt x="89281" y="300482"/>
                    <a:pt x="156718" y="410083"/>
                    <a:pt x="235458" y="507111"/>
                  </a:cubicBezTo>
                  <a:cubicBezTo>
                    <a:pt x="262763" y="540639"/>
                    <a:pt x="311912" y="573024"/>
                    <a:pt x="364490" y="601091"/>
                  </a:cubicBezTo>
                  <a:cubicBezTo>
                    <a:pt x="377444" y="584708"/>
                    <a:pt x="389763" y="567817"/>
                    <a:pt x="401574" y="550545"/>
                  </a:cubicBezTo>
                  <a:cubicBezTo>
                    <a:pt x="355600" y="535305"/>
                    <a:pt x="319278" y="527304"/>
                    <a:pt x="293370" y="505460"/>
                  </a:cubicBezTo>
                  <a:cubicBezTo>
                    <a:pt x="257048" y="474853"/>
                    <a:pt x="195707" y="377190"/>
                    <a:pt x="169545" y="338582"/>
                  </a:cubicBezTo>
                  <a:cubicBezTo>
                    <a:pt x="143383" y="299974"/>
                    <a:pt x="112776" y="282956"/>
                    <a:pt x="101346" y="263652"/>
                  </a:cubicBezTo>
                  <a:cubicBezTo>
                    <a:pt x="89916" y="244348"/>
                    <a:pt x="64008" y="134239"/>
                    <a:pt x="58420" y="112649"/>
                  </a:cubicBezTo>
                  <a:cubicBezTo>
                    <a:pt x="52832" y="91059"/>
                    <a:pt x="50419" y="14986"/>
                    <a:pt x="34544" y="8128"/>
                  </a:cubicBezTo>
                  <a:cubicBezTo>
                    <a:pt x="24511" y="3810"/>
                    <a:pt x="13208" y="0"/>
                    <a:pt x="6350" y="0"/>
                  </a:cubicBezTo>
                  <a:close/>
                </a:path>
              </a:pathLst>
            </a:custGeom>
            <a:blipFill>
              <a:blip r:embed="rId56"/>
              <a:stretch>
                <a:fillRect l="-1031" t="-346" r="-50381" b="-15643"/>
              </a:stretch>
            </a:blipFill>
          </p:spPr>
        </p:sp>
      </p:grpSp>
      <p:sp>
        <p:nvSpPr>
          <p:cNvPr name="Freeform 62" id="62"/>
          <p:cNvSpPr/>
          <p:nvPr/>
        </p:nvSpPr>
        <p:spPr>
          <a:xfrm flipH="false" flipV="false" rot="0">
            <a:off x="2897229" y="1448457"/>
            <a:ext cx="10506" cy="10859"/>
          </a:xfrm>
          <a:custGeom>
            <a:avLst/>
            <a:gdLst/>
            <a:ahLst/>
            <a:cxnLst/>
            <a:rect r="r" b="b" t="t" l="l"/>
            <a:pathLst>
              <a:path h="10859" w="10506">
                <a:moveTo>
                  <a:pt x="0" y="0"/>
                </a:moveTo>
                <a:lnTo>
                  <a:pt x="10506" y="0"/>
                </a:lnTo>
                <a:lnTo>
                  <a:pt x="10506" y="10859"/>
                </a:lnTo>
                <a:lnTo>
                  <a:pt x="0" y="10859"/>
                </a:lnTo>
                <a:lnTo>
                  <a:pt x="0" y="0"/>
                </a:lnTo>
                <a:close/>
              </a:path>
            </a:pathLst>
          </a:custGeom>
          <a:blipFill>
            <a:blip r:embed="rId57"/>
            <a:stretch>
              <a:fillRect l="0" t="0" r="0" b="0"/>
            </a:stretch>
          </a:blipFill>
        </p:spPr>
      </p:sp>
      <p:grpSp>
        <p:nvGrpSpPr>
          <p:cNvPr name="Group 63" id="63"/>
          <p:cNvGrpSpPr>
            <a:grpSpLocks noChangeAspect="true"/>
          </p:cNvGrpSpPr>
          <p:nvPr/>
        </p:nvGrpSpPr>
        <p:grpSpPr>
          <a:xfrm rot="0">
            <a:off x="2860053" y="1420111"/>
            <a:ext cx="202416" cy="218094"/>
            <a:chOff x="0" y="0"/>
            <a:chExt cx="269888" cy="290792"/>
          </a:xfrm>
        </p:grpSpPr>
        <p:sp>
          <p:nvSpPr>
            <p:cNvPr name="Freeform 64" id="64"/>
            <p:cNvSpPr/>
            <p:nvPr/>
          </p:nvSpPr>
          <p:spPr>
            <a:xfrm flipH="false" flipV="false" rot="0">
              <a:off x="0" y="0"/>
              <a:ext cx="271399" cy="290830"/>
            </a:xfrm>
            <a:custGeom>
              <a:avLst/>
              <a:gdLst/>
              <a:ahLst/>
              <a:cxnLst/>
              <a:rect r="r" b="b" t="t" l="l"/>
              <a:pathLst>
                <a:path h="290830" w="271399">
                  <a:moveTo>
                    <a:pt x="0" y="0"/>
                  </a:moveTo>
                  <a:cubicBezTo>
                    <a:pt x="11430" y="16383"/>
                    <a:pt x="38354" y="54483"/>
                    <a:pt x="48133" y="65151"/>
                  </a:cubicBezTo>
                  <a:cubicBezTo>
                    <a:pt x="60579" y="78740"/>
                    <a:pt x="103759" y="108331"/>
                    <a:pt x="118491" y="121920"/>
                  </a:cubicBezTo>
                  <a:cubicBezTo>
                    <a:pt x="129159" y="131699"/>
                    <a:pt x="207899" y="225044"/>
                    <a:pt x="251333" y="276606"/>
                  </a:cubicBezTo>
                  <a:cubicBezTo>
                    <a:pt x="259334" y="286131"/>
                    <a:pt x="265557" y="290830"/>
                    <a:pt x="268351" y="290830"/>
                  </a:cubicBezTo>
                  <a:cubicBezTo>
                    <a:pt x="271399" y="290830"/>
                    <a:pt x="270256" y="285242"/>
                    <a:pt x="262763" y="274066"/>
                  </a:cubicBezTo>
                  <a:cubicBezTo>
                    <a:pt x="225552" y="219075"/>
                    <a:pt x="152400" y="119126"/>
                    <a:pt x="160528" y="105918"/>
                  </a:cubicBezTo>
                  <a:cubicBezTo>
                    <a:pt x="168656" y="92710"/>
                    <a:pt x="161925" y="81661"/>
                    <a:pt x="159385" y="76454"/>
                  </a:cubicBezTo>
                  <a:cubicBezTo>
                    <a:pt x="153924" y="79375"/>
                    <a:pt x="143002" y="84455"/>
                    <a:pt x="134874" y="84455"/>
                  </a:cubicBezTo>
                  <a:cubicBezTo>
                    <a:pt x="134112" y="84455"/>
                    <a:pt x="133350" y="84455"/>
                    <a:pt x="132588" y="84328"/>
                  </a:cubicBezTo>
                  <a:cubicBezTo>
                    <a:pt x="121285" y="82804"/>
                    <a:pt x="97028" y="73025"/>
                    <a:pt x="85725" y="69215"/>
                  </a:cubicBezTo>
                  <a:cubicBezTo>
                    <a:pt x="74422" y="65405"/>
                    <a:pt x="63627" y="54102"/>
                    <a:pt x="63627" y="54102"/>
                  </a:cubicBezTo>
                  <a:lnTo>
                    <a:pt x="63627" y="52197"/>
                  </a:lnTo>
                  <a:cubicBezTo>
                    <a:pt x="60706" y="49022"/>
                    <a:pt x="55753" y="43688"/>
                    <a:pt x="49657" y="37719"/>
                  </a:cubicBezTo>
                  <a:cubicBezTo>
                    <a:pt x="47244" y="35306"/>
                    <a:pt x="44704" y="32893"/>
                    <a:pt x="42037" y="30353"/>
                  </a:cubicBezTo>
                  <a:cubicBezTo>
                    <a:pt x="28956" y="18415"/>
                    <a:pt x="13208" y="5461"/>
                    <a:pt x="0" y="0"/>
                  </a:cubicBezTo>
                  <a:close/>
                </a:path>
              </a:pathLst>
            </a:custGeom>
            <a:blipFill>
              <a:blip r:embed="rId58"/>
              <a:stretch>
                <a:fillRect l="-1002" t="-698" r="-1704" b="-1314"/>
              </a:stretch>
            </a:blipFill>
          </p:spPr>
        </p:sp>
      </p:grpSp>
      <p:grpSp>
        <p:nvGrpSpPr>
          <p:cNvPr name="Group 65" id="65"/>
          <p:cNvGrpSpPr>
            <a:grpSpLocks noChangeAspect="true"/>
          </p:cNvGrpSpPr>
          <p:nvPr/>
        </p:nvGrpSpPr>
        <p:grpSpPr>
          <a:xfrm rot="0">
            <a:off x="3290811" y="1773069"/>
            <a:ext cx="37090" cy="77305"/>
            <a:chOff x="0" y="0"/>
            <a:chExt cx="37084" cy="77305"/>
          </a:xfrm>
        </p:grpSpPr>
        <p:sp>
          <p:nvSpPr>
            <p:cNvPr name="Freeform 66" id="66"/>
            <p:cNvSpPr/>
            <p:nvPr/>
          </p:nvSpPr>
          <p:spPr>
            <a:xfrm flipH="false" flipV="false" rot="0">
              <a:off x="0" y="0"/>
              <a:ext cx="37084" cy="77343"/>
            </a:xfrm>
            <a:custGeom>
              <a:avLst/>
              <a:gdLst/>
              <a:ahLst/>
              <a:cxnLst/>
              <a:rect r="r" b="b" t="t" l="l"/>
              <a:pathLst>
                <a:path h="77343" w="37084">
                  <a:moveTo>
                    <a:pt x="0" y="77343"/>
                  </a:moveTo>
                  <a:lnTo>
                    <a:pt x="37084" y="77343"/>
                  </a:lnTo>
                  <a:lnTo>
                    <a:pt x="37084" y="0"/>
                  </a:lnTo>
                  <a:lnTo>
                    <a:pt x="0" y="0"/>
                  </a:lnTo>
                  <a:lnTo>
                    <a:pt x="0" y="77343"/>
                  </a:lnTo>
                  <a:close/>
                </a:path>
              </a:pathLst>
            </a:custGeom>
            <a:solidFill>
              <a:srgbClr val="D3D3D3"/>
            </a:solidFill>
          </p:spPr>
        </p:sp>
      </p:grpSp>
      <p:grpSp>
        <p:nvGrpSpPr>
          <p:cNvPr name="Group 67" id="67"/>
          <p:cNvGrpSpPr>
            <a:grpSpLocks noChangeAspect="true"/>
          </p:cNvGrpSpPr>
          <p:nvPr/>
        </p:nvGrpSpPr>
        <p:grpSpPr>
          <a:xfrm rot="0">
            <a:off x="3065012" y="1514999"/>
            <a:ext cx="111814" cy="162677"/>
            <a:chOff x="0" y="0"/>
            <a:chExt cx="149085" cy="216903"/>
          </a:xfrm>
        </p:grpSpPr>
        <p:sp>
          <p:nvSpPr>
            <p:cNvPr name="Freeform 68" id="68"/>
            <p:cNvSpPr/>
            <p:nvPr/>
          </p:nvSpPr>
          <p:spPr>
            <a:xfrm flipH="false" flipV="false" rot="0">
              <a:off x="-889" y="0"/>
              <a:ext cx="149987" cy="217043"/>
            </a:xfrm>
            <a:custGeom>
              <a:avLst/>
              <a:gdLst/>
              <a:ahLst/>
              <a:cxnLst/>
              <a:rect r="r" b="b" t="t" l="l"/>
              <a:pathLst>
                <a:path h="217043" w="149987">
                  <a:moveTo>
                    <a:pt x="77978" y="0"/>
                  </a:moveTo>
                  <a:cubicBezTo>
                    <a:pt x="73914" y="1905"/>
                    <a:pt x="70739" y="4064"/>
                    <a:pt x="68707" y="5588"/>
                  </a:cubicBezTo>
                  <a:cubicBezTo>
                    <a:pt x="81026" y="26670"/>
                    <a:pt x="120142" y="91948"/>
                    <a:pt x="136906" y="116205"/>
                  </a:cubicBezTo>
                  <a:cubicBezTo>
                    <a:pt x="142494" y="124206"/>
                    <a:pt x="146558" y="130683"/>
                    <a:pt x="149479" y="135509"/>
                  </a:cubicBezTo>
                  <a:cubicBezTo>
                    <a:pt x="149860" y="125857"/>
                    <a:pt x="149987" y="116078"/>
                    <a:pt x="149987" y="106299"/>
                  </a:cubicBezTo>
                  <a:cubicBezTo>
                    <a:pt x="149987" y="100711"/>
                    <a:pt x="149987" y="95123"/>
                    <a:pt x="149860" y="89535"/>
                  </a:cubicBezTo>
                  <a:cubicBezTo>
                    <a:pt x="132080" y="61214"/>
                    <a:pt x="111125" y="26670"/>
                    <a:pt x="98171" y="16891"/>
                  </a:cubicBezTo>
                  <a:cubicBezTo>
                    <a:pt x="93218" y="13208"/>
                    <a:pt x="85598" y="6731"/>
                    <a:pt x="77978" y="0"/>
                  </a:cubicBezTo>
                  <a:close/>
                  <a:moveTo>
                    <a:pt x="5207" y="36957"/>
                  </a:moveTo>
                  <a:cubicBezTo>
                    <a:pt x="1016" y="36957"/>
                    <a:pt x="0" y="38862"/>
                    <a:pt x="1651" y="40894"/>
                  </a:cubicBezTo>
                  <a:cubicBezTo>
                    <a:pt x="46609" y="91694"/>
                    <a:pt x="96774" y="155321"/>
                    <a:pt x="143129" y="217043"/>
                  </a:cubicBezTo>
                  <a:cubicBezTo>
                    <a:pt x="146050" y="194183"/>
                    <a:pt x="147955" y="170942"/>
                    <a:pt x="149098" y="147447"/>
                  </a:cubicBezTo>
                  <a:cubicBezTo>
                    <a:pt x="143637" y="143764"/>
                    <a:pt x="135128" y="136017"/>
                    <a:pt x="126619" y="127254"/>
                  </a:cubicBezTo>
                  <a:cubicBezTo>
                    <a:pt x="54483" y="52451"/>
                    <a:pt x="17145" y="36957"/>
                    <a:pt x="5207" y="36957"/>
                  </a:cubicBezTo>
                  <a:close/>
                </a:path>
              </a:pathLst>
            </a:custGeom>
            <a:blipFill>
              <a:blip r:embed="rId59"/>
              <a:stretch>
                <a:fillRect l="-3371" t="-1503" r="-135102" b="-106032"/>
              </a:stretch>
            </a:blipFill>
          </p:spPr>
        </p:sp>
      </p:grpSp>
      <p:sp>
        <p:nvSpPr>
          <p:cNvPr name="Freeform 69" id="69"/>
          <p:cNvSpPr/>
          <p:nvPr/>
        </p:nvSpPr>
        <p:spPr>
          <a:xfrm flipH="false" flipV="false" rot="0">
            <a:off x="2052180" y="1264920"/>
            <a:ext cx="432054" cy="423967"/>
          </a:xfrm>
          <a:custGeom>
            <a:avLst/>
            <a:gdLst/>
            <a:ahLst/>
            <a:cxnLst/>
            <a:rect r="r" b="b" t="t" l="l"/>
            <a:pathLst>
              <a:path h="423967" w="432054">
                <a:moveTo>
                  <a:pt x="0" y="0"/>
                </a:moveTo>
                <a:lnTo>
                  <a:pt x="432054" y="0"/>
                </a:lnTo>
                <a:lnTo>
                  <a:pt x="432054" y="423967"/>
                </a:lnTo>
                <a:lnTo>
                  <a:pt x="0" y="423967"/>
                </a:lnTo>
                <a:lnTo>
                  <a:pt x="0" y="0"/>
                </a:lnTo>
                <a:close/>
              </a:path>
            </a:pathLst>
          </a:custGeom>
          <a:blipFill>
            <a:blip r:embed="rId60">
              <a:extLst>
                <a:ext uri="{96DAC541-7B7A-43D3-8B79-37D633B846F1}">
                  <asvg:svgBlip xmlns:asvg="http://schemas.microsoft.com/office/drawing/2016/SVG/main" r:embed="rId61"/>
                </a:ext>
              </a:extLst>
            </a:blip>
            <a:stretch>
              <a:fillRect l="0" t="0" r="0" b="0"/>
            </a:stretch>
          </a:blipFill>
        </p:spPr>
      </p:sp>
      <p:sp>
        <p:nvSpPr>
          <p:cNvPr name="Freeform 70" id="70"/>
          <p:cNvSpPr/>
          <p:nvPr/>
        </p:nvSpPr>
        <p:spPr>
          <a:xfrm flipH="false" flipV="false" rot="0">
            <a:off x="2654941" y="1353131"/>
            <a:ext cx="585387" cy="783155"/>
          </a:xfrm>
          <a:custGeom>
            <a:avLst/>
            <a:gdLst/>
            <a:ahLst/>
            <a:cxnLst/>
            <a:rect r="r" b="b" t="t" l="l"/>
            <a:pathLst>
              <a:path h="783155" w="585387">
                <a:moveTo>
                  <a:pt x="0" y="0"/>
                </a:moveTo>
                <a:lnTo>
                  <a:pt x="585388" y="0"/>
                </a:lnTo>
                <a:lnTo>
                  <a:pt x="585388" y="783155"/>
                </a:lnTo>
                <a:lnTo>
                  <a:pt x="0" y="783155"/>
                </a:lnTo>
                <a:lnTo>
                  <a:pt x="0" y="0"/>
                </a:lnTo>
                <a:close/>
              </a:path>
            </a:pathLst>
          </a:custGeom>
          <a:blipFill>
            <a:blip r:embed="rId62">
              <a:extLst>
                <a:ext uri="{96DAC541-7B7A-43D3-8B79-37D633B846F1}">
                  <asvg:svgBlip xmlns:asvg="http://schemas.microsoft.com/office/drawing/2016/SVG/main" r:embed="rId63"/>
                </a:ext>
              </a:extLst>
            </a:blip>
            <a:stretch>
              <a:fillRect l="0" t="0" r="0" b="0"/>
            </a:stretch>
          </a:blipFill>
        </p:spPr>
      </p:sp>
      <p:sp>
        <p:nvSpPr>
          <p:cNvPr name="Freeform 71" id="71"/>
          <p:cNvSpPr/>
          <p:nvPr/>
        </p:nvSpPr>
        <p:spPr>
          <a:xfrm flipH="false" flipV="false" rot="0">
            <a:off x="2340054" y="1380363"/>
            <a:ext cx="73343" cy="78067"/>
          </a:xfrm>
          <a:custGeom>
            <a:avLst/>
            <a:gdLst/>
            <a:ahLst/>
            <a:cxnLst/>
            <a:rect r="r" b="b" t="t" l="l"/>
            <a:pathLst>
              <a:path h="78067" w="73343">
                <a:moveTo>
                  <a:pt x="0" y="0"/>
                </a:moveTo>
                <a:lnTo>
                  <a:pt x="73343" y="0"/>
                </a:lnTo>
                <a:lnTo>
                  <a:pt x="73343" y="78067"/>
                </a:lnTo>
                <a:lnTo>
                  <a:pt x="0" y="78067"/>
                </a:lnTo>
                <a:lnTo>
                  <a:pt x="0" y="0"/>
                </a:lnTo>
                <a:close/>
              </a:path>
            </a:pathLst>
          </a:custGeom>
          <a:blipFill>
            <a:blip r:embed="rId64"/>
            <a:stretch>
              <a:fillRect l="0" t="0" r="0" b="0"/>
            </a:stretch>
          </a:blipFill>
        </p:spPr>
      </p:sp>
      <p:sp>
        <p:nvSpPr>
          <p:cNvPr name="Freeform 72" id="72"/>
          <p:cNvSpPr/>
          <p:nvPr/>
        </p:nvSpPr>
        <p:spPr>
          <a:xfrm flipH="false" flipV="false" rot="0">
            <a:off x="2380221" y="1440856"/>
            <a:ext cx="26165" cy="16535"/>
          </a:xfrm>
          <a:custGeom>
            <a:avLst/>
            <a:gdLst/>
            <a:ahLst/>
            <a:cxnLst/>
            <a:rect r="r" b="b" t="t" l="l"/>
            <a:pathLst>
              <a:path h="16535" w="26165">
                <a:moveTo>
                  <a:pt x="0" y="0"/>
                </a:moveTo>
                <a:lnTo>
                  <a:pt x="26165" y="0"/>
                </a:lnTo>
                <a:lnTo>
                  <a:pt x="26165" y="16536"/>
                </a:lnTo>
                <a:lnTo>
                  <a:pt x="0" y="16536"/>
                </a:lnTo>
                <a:lnTo>
                  <a:pt x="0" y="0"/>
                </a:lnTo>
                <a:close/>
              </a:path>
            </a:pathLst>
          </a:custGeom>
          <a:blipFill>
            <a:blip r:embed="rId65"/>
            <a:stretch>
              <a:fillRect l="0" t="0" r="0" b="0"/>
            </a:stretch>
          </a:blipFill>
        </p:spPr>
      </p:sp>
      <p:sp>
        <p:nvSpPr>
          <p:cNvPr name="Freeform 73" id="73"/>
          <p:cNvSpPr/>
          <p:nvPr/>
        </p:nvSpPr>
        <p:spPr>
          <a:xfrm flipH="false" flipV="false" rot="0">
            <a:off x="241297" y="2552700"/>
            <a:ext cx="1498597" cy="1498597"/>
          </a:xfrm>
          <a:custGeom>
            <a:avLst/>
            <a:gdLst/>
            <a:ahLst/>
            <a:cxnLst/>
            <a:rect r="r" b="b" t="t" l="l"/>
            <a:pathLst>
              <a:path h="1498597" w="1498597">
                <a:moveTo>
                  <a:pt x="0" y="0"/>
                </a:moveTo>
                <a:lnTo>
                  <a:pt x="1498597" y="0"/>
                </a:lnTo>
                <a:lnTo>
                  <a:pt x="1498597" y="1498597"/>
                </a:lnTo>
                <a:lnTo>
                  <a:pt x="0" y="1498597"/>
                </a:lnTo>
                <a:lnTo>
                  <a:pt x="0" y="0"/>
                </a:lnTo>
                <a:close/>
              </a:path>
            </a:pathLst>
          </a:custGeom>
          <a:blipFill>
            <a:blip r:embed="rId66"/>
            <a:stretch>
              <a:fillRect l="0" t="0" r="0" b="0"/>
            </a:stretch>
          </a:blipFill>
        </p:spPr>
      </p:sp>
      <p:grpSp>
        <p:nvGrpSpPr>
          <p:cNvPr name="Group 74" id="74"/>
          <p:cNvGrpSpPr>
            <a:grpSpLocks noChangeAspect="true"/>
          </p:cNvGrpSpPr>
          <p:nvPr/>
        </p:nvGrpSpPr>
        <p:grpSpPr>
          <a:xfrm rot="0">
            <a:off x="1771755" y="851897"/>
            <a:ext cx="1485700" cy="1485709"/>
            <a:chOff x="0" y="0"/>
            <a:chExt cx="1485697" cy="1485710"/>
          </a:xfrm>
        </p:grpSpPr>
        <p:sp>
          <p:nvSpPr>
            <p:cNvPr name="Freeform 75" id="75"/>
            <p:cNvSpPr/>
            <p:nvPr/>
          </p:nvSpPr>
          <p:spPr>
            <a:xfrm flipH="false" flipV="false" rot="0">
              <a:off x="631825" y="576707"/>
              <a:ext cx="11811" cy="17526"/>
            </a:xfrm>
            <a:custGeom>
              <a:avLst/>
              <a:gdLst/>
              <a:ahLst/>
              <a:cxnLst/>
              <a:rect r="r" b="b" t="t" l="l"/>
              <a:pathLst>
                <a:path h="17526" w="11811">
                  <a:moveTo>
                    <a:pt x="0" y="17526"/>
                  </a:moveTo>
                  <a:lnTo>
                    <a:pt x="11811" y="17526"/>
                  </a:lnTo>
                  <a:lnTo>
                    <a:pt x="11811" y="0"/>
                  </a:lnTo>
                  <a:lnTo>
                    <a:pt x="0" y="0"/>
                  </a:lnTo>
                  <a:lnTo>
                    <a:pt x="0" y="17526"/>
                  </a:lnTo>
                  <a:close/>
                </a:path>
              </a:pathLst>
            </a:custGeom>
            <a:solidFill>
              <a:srgbClr val="D1D3D4"/>
            </a:solidFill>
          </p:spPr>
        </p:sp>
        <p:sp>
          <p:nvSpPr>
            <p:cNvPr name="Freeform 76" id="76"/>
            <p:cNvSpPr/>
            <p:nvPr/>
          </p:nvSpPr>
          <p:spPr>
            <a:xfrm flipH="false" flipV="false" rot="0">
              <a:off x="63500" y="63500"/>
              <a:ext cx="1358646" cy="1358773"/>
            </a:xfrm>
            <a:custGeom>
              <a:avLst/>
              <a:gdLst/>
              <a:ahLst/>
              <a:cxnLst/>
              <a:rect r="r" b="b" t="t" l="l"/>
              <a:pathLst>
                <a:path h="1358773" w="1358646">
                  <a:moveTo>
                    <a:pt x="679323" y="1324483"/>
                  </a:moveTo>
                  <a:cubicBezTo>
                    <a:pt x="1035558" y="1324483"/>
                    <a:pt x="1324483" y="1035685"/>
                    <a:pt x="1324483" y="679323"/>
                  </a:cubicBezTo>
                  <a:lnTo>
                    <a:pt x="1341628" y="679323"/>
                  </a:lnTo>
                  <a:lnTo>
                    <a:pt x="1324483" y="679323"/>
                  </a:lnTo>
                  <a:cubicBezTo>
                    <a:pt x="1324483" y="323088"/>
                    <a:pt x="1035685" y="34163"/>
                    <a:pt x="679323" y="34163"/>
                  </a:cubicBezTo>
                  <a:lnTo>
                    <a:pt x="679323" y="17145"/>
                  </a:lnTo>
                  <a:lnTo>
                    <a:pt x="679323" y="34290"/>
                  </a:lnTo>
                  <a:cubicBezTo>
                    <a:pt x="323088" y="34290"/>
                    <a:pt x="34290" y="323088"/>
                    <a:pt x="34290" y="679323"/>
                  </a:cubicBezTo>
                  <a:lnTo>
                    <a:pt x="17145" y="679323"/>
                  </a:lnTo>
                  <a:lnTo>
                    <a:pt x="34290" y="679323"/>
                  </a:lnTo>
                  <a:cubicBezTo>
                    <a:pt x="34290" y="1035558"/>
                    <a:pt x="323088" y="1324483"/>
                    <a:pt x="679450" y="1324483"/>
                  </a:cubicBezTo>
                  <a:lnTo>
                    <a:pt x="679450" y="1341628"/>
                  </a:lnTo>
                  <a:lnTo>
                    <a:pt x="679450" y="1324483"/>
                  </a:lnTo>
                  <a:moveTo>
                    <a:pt x="679450" y="1358773"/>
                  </a:moveTo>
                  <a:cubicBezTo>
                    <a:pt x="304165" y="1358773"/>
                    <a:pt x="0" y="1054608"/>
                    <a:pt x="0" y="679323"/>
                  </a:cubicBezTo>
                  <a:cubicBezTo>
                    <a:pt x="0" y="304038"/>
                    <a:pt x="304165" y="0"/>
                    <a:pt x="679323" y="0"/>
                  </a:cubicBezTo>
                  <a:cubicBezTo>
                    <a:pt x="1054481" y="0"/>
                    <a:pt x="1358646" y="304165"/>
                    <a:pt x="1358646" y="679323"/>
                  </a:cubicBezTo>
                  <a:cubicBezTo>
                    <a:pt x="1358646" y="1054481"/>
                    <a:pt x="1054481" y="1358646"/>
                    <a:pt x="679323" y="1358646"/>
                  </a:cubicBezTo>
                  <a:close/>
                </a:path>
              </a:pathLst>
            </a:custGeom>
            <a:solidFill>
              <a:srgbClr val="BF2026"/>
            </a:solidFill>
          </p:spPr>
        </p:sp>
        <p:sp>
          <p:nvSpPr>
            <p:cNvPr name="Freeform 77" id="77"/>
            <p:cNvSpPr/>
            <p:nvPr/>
          </p:nvSpPr>
          <p:spPr>
            <a:xfrm flipH="false" flipV="false" rot="0">
              <a:off x="249682" y="249682"/>
              <a:ext cx="986282" cy="986282"/>
            </a:xfrm>
            <a:custGeom>
              <a:avLst/>
              <a:gdLst/>
              <a:ahLst/>
              <a:cxnLst/>
              <a:rect r="r" b="b" t="t" l="l"/>
              <a:pathLst>
                <a:path h="986282" w="986282">
                  <a:moveTo>
                    <a:pt x="0" y="960755"/>
                  </a:moveTo>
                  <a:lnTo>
                    <a:pt x="960755" y="0"/>
                  </a:lnTo>
                  <a:lnTo>
                    <a:pt x="986282" y="25527"/>
                  </a:lnTo>
                  <a:lnTo>
                    <a:pt x="25527" y="986282"/>
                  </a:lnTo>
                  <a:close/>
                </a:path>
              </a:pathLst>
            </a:custGeom>
            <a:solidFill>
              <a:srgbClr val="BF2026"/>
            </a:solidFill>
          </p:spPr>
        </p:sp>
      </p:grpSp>
      <p:sp>
        <p:nvSpPr>
          <p:cNvPr name="Freeform 78" id="78"/>
          <p:cNvSpPr/>
          <p:nvPr/>
        </p:nvSpPr>
        <p:spPr>
          <a:xfrm flipH="false" flipV="false" rot="0">
            <a:off x="3899878" y="3233309"/>
            <a:ext cx="762848" cy="792223"/>
          </a:xfrm>
          <a:custGeom>
            <a:avLst/>
            <a:gdLst/>
            <a:ahLst/>
            <a:cxnLst/>
            <a:rect r="r" b="b" t="t" l="l"/>
            <a:pathLst>
              <a:path h="792223" w="762848">
                <a:moveTo>
                  <a:pt x="0" y="0"/>
                </a:moveTo>
                <a:lnTo>
                  <a:pt x="762848" y="0"/>
                </a:lnTo>
                <a:lnTo>
                  <a:pt x="762848" y="792223"/>
                </a:lnTo>
                <a:lnTo>
                  <a:pt x="0" y="792223"/>
                </a:lnTo>
                <a:lnTo>
                  <a:pt x="0" y="0"/>
                </a:lnTo>
                <a:close/>
              </a:path>
            </a:pathLst>
          </a:custGeom>
          <a:blipFill>
            <a:blip r:embed="rId67">
              <a:extLst>
                <a:ext uri="{96DAC541-7B7A-43D3-8B79-37D633B846F1}">
                  <asvg:svgBlip xmlns:asvg="http://schemas.microsoft.com/office/drawing/2016/SVG/main" r:embed="rId68"/>
                </a:ext>
              </a:extLst>
            </a:blip>
            <a:stretch>
              <a:fillRect l="0" t="0" r="0" b="0"/>
            </a:stretch>
          </a:blipFill>
        </p:spPr>
      </p:sp>
      <p:grpSp>
        <p:nvGrpSpPr>
          <p:cNvPr name="Group 79" id="79"/>
          <p:cNvGrpSpPr>
            <a:grpSpLocks noChangeAspect="true"/>
          </p:cNvGrpSpPr>
          <p:nvPr/>
        </p:nvGrpSpPr>
        <p:grpSpPr>
          <a:xfrm rot="0">
            <a:off x="3991080" y="3447517"/>
            <a:ext cx="333537" cy="213131"/>
            <a:chOff x="0" y="0"/>
            <a:chExt cx="444716" cy="284175"/>
          </a:xfrm>
        </p:grpSpPr>
        <p:sp>
          <p:nvSpPr>
            <p:cNvPr name="Freeform 80" id="80"/>
            <p:cNvSpPr/>
            <p:nvPr/>
          </p:nvSpPr>
          <p:spPr>
            <a:xfrm flipH="false" flipV="false" rot="0">
              <a:off x="0" y="0"/>
              <a:ext cx="444627" cy="284226"/>
            </a:xfrm>
            <a:custGeom>
              <a:avLst/>
              <a:gdLst/>
              <a:ahLst/>
              <a:cxnLst/>
              <a:rect r="r" b="b" t="t" l="l"/>
              <a:pathLst>
                <a:path h="284226" w="444627">
                  <a:moveTo>
                    <a:pt x="132969" y="1270"/>
                  </a:moveTo>
                  <a:cubicBezTo>
                    <a:pt x="134620" y="2286"/>
                    <a:pt x="136779" y="3429"/>
                    <a:pt x="138811" y="4699"/>
                  </a:cubicBezTo>
                  <a:lnTo>
                    <a:pt x="138811" y="4699"/>
                  </a:lnTo>
                  <a:cubicBezTo>
                    <a:pt x="143637" y="7493"/>
                    <a:pt x="148463" y="10287"/>
                    <a:pt x="148463" y="10287"/>
                  </a:cubicBezTo>
                  <a:lnTo>
                    <a:pt x="148463" y="10287"/>
                  </a:lnTo>
                  <a:cubicBezTo>
                    <a:pt x="148463" y="10287"/>
                    <a:pt x="153289" y="13081"/>
                    <a:pt x="158115" y="15875"/>
                  </a:cubicBezTo>
                  <a:lnTo>
                    <a:pt x="158115" y="15875"/>
                  </a:lnTo>
                  <a:lnTo>
                    <a:pt x="158115" y="15875"/>
                  </a:lnTo>
                  <a:cubicBezTo>
                    <a:pt x="160909" y="17526"/>
                    <a:pt x="163703" y="19304"/>
                    <a:pt x="165608" y="20447"/>
                  </a:cubicBezTo>
                  <a:cubicBezTo>
                    <a:pt x="167259" y="18161"/>
                    <a:pt x="170180" y="14224"/>
                    <a:pt x="174117" y="10033"/>
                  </a:cubicBezTo>
                  <a:lnTo>
                    <a:pt x="164084" y="7493"/>
                  </a:lnTo>
                  <a:cubicBezTo>
                    <a:pt x="158623" y="6350"/>
                    <a:pt x="153162" y="4953"/>
                    <a:pt x="147701" y="3937"/>
                  </a:cubicBezTo>
                  <a:lnTo>
                    <a:pt x="132969" y="1270"/>
                  </a:lnTo>
                  <a:close/>
                  <a:moveTo>
                    <a:pt x="29337" y="0"/>
                  </a:moveTo>
                  <a:cubicBezTo>
                    <a:pt x="27178" y="508"/>
                    <a:pt x="25019" y="1143"/>
                    <a:pt x="22987" y="1651"/>
                  </a:cubicBezTo>
                  <a:cubicBezTo>
                    <a:pt x="21971" y="2032"/>
                    <a:pt x="20828" y="2413"/>
                    <a:pt x="19812" y="2794"/>
                  </a:cubicBezTo>
                  <a:cubicBezTo>
                    <a:pt x="13462" y="5461"/>
                    <a:pt x="7620" y="8890"/>
                    <a:pt x="2667" y="12573"/>
                  </a:cubicBezTo>
                  <a:cubicBezTo>
                    <a:pt x="1778" y="13335"/>
                    <a:pt x="889" y="14097"/>
                    <a:pt x="0" y="14859"/>
                  </a:cubicBezTo>
                  <a:lnTo>
                    <a:pt x="17780" y="21463"/>
                  </a:lnTo>
                  <a:cubicBezTo>
                    <a:pt x="17780" y="21463"/>
                    <a:pt x="33147" y="17653"/>
                    <a:pt x="62865" y="17653"/>
                  </a:cubicBezTo>
                  <a:cubicBezTo>
                    <a:pt x="66421" y="17653"/>
                    <a:pt x="70231" y="17780"/>
                    <a:pt x="74168" y="17780"/>
                  </a:cubicBezTo>
                  <a:lnTo>
                    <a:pt x="74168" y="17780"/>
                  </a:lnTo>
                  <a:cubicBezTo>
                    <a:pt x="73914" y="17145"/>
                    <a:pt x="73787" y="16383"/>
                    <a:pt x="73787" y="15621"/>
                  </a:cubicBezTo>
                  <a:cubicBezTo>
                    <a:pt x="73787" y="15621"/>
                    <a:pt x="73660" y="15621"/>
                    <a:pt x="73660" y="15494"/>
                  </a:cubicBezTo>
                  <a:cubicBezTo>
                    <a:pt x="72517" y="16383"/>
                    <a:pt x="71120" y="16891"/>
                    <a:pt x="69723" y="16891"/>
                  </a:cubicBezTo>
                  <a:cubicBezTo>
                    <a:pt x="68834" y="16891"/>
                    <a:pt x="67945" y="16764"/>
                    <a:pt x="67183" y="16383"/>
                  </a:cubicBezTo>
                  <a:cubicBezTo>
                    <a:pt x="66675" y="16129"/>
                    <a:pt x="66294" y="16002"/>
                    <a:pt x="65786" y="15748"/>
                  </a:cubicBezTo>
                  <a:cubicBezTo>
                    <a:pt x="63627" y="14732"/>
                    <a:pt x="62357" y="12573"/>
                    <a:pt x="62357" y="10287"/>
                  </a:cubicBezTo>
                  <a:cubicBezTo>
                    <a:pt x="62357" y="10287"/>
                    <a:pt x="62230" y="10287"/>
                    <a:pt x="62230" y="10160"/>
                  </a:cubicBezTo>
                  <a:cubicBezTo>
                    <a:pt x="61087" y="11176"/>
                    <a:pt x="59690" y="11684"/>
                    <a:pt x="58293" y="11684"/>
                  </a:cubicBezTo>
                  <a:cubicBezTo>
                    <a:pt x="57531" y="11684"/>
                    <a:pt x="56642" y="11557"/>
                    <a:pt x="55880" y="11176"/>
                  </a:cubicBezTo>
                  <a:cubicBezTo>
                    <a:pt x="55499" y="11049"/>
                    <a:pt x="54991" y="10922"/>
                    <a:pt x="54483" y="10795"/>
                  </a:cubicBezTo>
                  <a:cubicBezTo>
                    <a:pt x="52324" y="9779"/>
                    <a:pt x="51054" y="7620"/>
                    <a:pt x="50927" y="5461"/>
                  </a:cubicBezTo>
                  <a:cubicBezTo>
                    <a:pt x="50927" y="5461"/>
                    <a:pt x="50927" y="5461"/>
                    <a:pt x="50800" y="5461"/>
                  </a:cubicBezTo>
                  <a:cubicBezTo>
                    <a:pt x="49657" y="6604"/>
                    <a:pt x="48133" y="7112"/>
                    <a:pt x="46609" y="7112"/>
                  </a:cubicBezTo>
                  <a:cubicBezTo>
                    <a:pt x="45847" y="7112"/>
                    <a:pt x="45085" y="6985"/>
                    <a:pt x="44450" y="6731"/>
                  </a:cubicBezTo>
                  <a:cubicBezTo>
                    <a:pt x="43942" y="6477"/>
                    <a:pt x="43434" y="6223"/>
                    <a:pt x="43053" y="6096"/>
                  </a:cubicBezTo>
                  <a:cubicBezTo>
                    <a:pt x="40767" y="5207"/>
                    <a:pt x="39370" y="3048"/>
                    <a:pt x="39243" y="762"/>
                  </a:cubicBezTo>
                  <a:cubicBezTo>
                    <a:pt x="39116" y="762"/>
                    <a:pt x="39116" y="762"/>
                    <a:pt x="39116" y="762"/>
                  </a:cubicBezTo>
                  <a:cubicBezTo>
                    <a:pt x="37973" y="1778"/>
                    <a:pt x="36449" y="2413"/>
                    <a:pt x="34925" y="2413"/>
                  </a:cubicBezTo>
                  <a:cubicBezTo>
                    <a:pt x="34163" y="2413"/>
                    <a:pt x="33401" y="2286"/>
                    <a:pt x="32639" y="1905"/>
                  </a:cubicBezTo>
                  <a:cubicBezTo>
                    <a:pt x="32258" y="1778"/>
                    <a:pt x="31750" y="1524"/>
                    <a:pt x="31369" y="1397"/>
                  </a:cubicBezTo>
                  <a:cubicBezTo>
                    <a:pt x="30607" y="1016"/>
                    <a:pt x="29845" y="508"/>
                    <a:pt x="29337" y="0"/>
                  </a:cubicBezTo>
                  <a:close/>
                  <a:moveTo>
                    <a:pt x="249809" y="51308"/>
                  </a:moveTo>
                  <a:cubicBezTo>
                    <a:pt x="246253" y="60833"/>
                    <a:pt x="241427" y="68326"/>
                    <a:pt x="239014" y="71755"/>
                  </a:cubicBezTo>
                  <a:lnTo>
                    <a:pt x="254635" y="84201"/>
                  </a:lnTo>
                  <a:lnTo>
                    <a:pt x="254635" y="84201"/>
                  </a:lnTo>
                  <a:cubicBezTo>
                    <a:pt x="254635" y="84201"/>
                    <a:pt x="258953" y="87630"/>
                    <a:pt x="263271" y="91186"/>
                  </a:cubicBezTo>
                  <a:lnTo>
                    <a:pt x="263271" y="91186"/>
                  </a:lnTo>
                  <a:lnTo>
                    <a:pt x="263271" y="91186"/>
                  </a:lnTo>
                  <a:cubicBezTo>
                    <a:pt x="265684" y="93345"/>
                    <a:pt x="268224" y="95504"/>
                    <a:pt x="269875" y="96901"/>
                  </a:cubicBezTo>
                  <a:cubicBezTo>
                    <a:pt x="270383" y="96393"/>
                    <a:pt x="271018" y="95758"/>
                    <a:pt x="271653" y="95123"/>
                  </a:cubicBezTo>
                  <a:lnTo>
                    <a:pt x="266827" y="86233"/>
                  </a:lnTo>
                  <a:cubicBezTo>
                    <a:pt x="264541" y="82042"/>
                    <a:pt x="262509" y="77597"/>
                    <a:pt x="260350" y="73279"/>
                  </a:cubicBezTo>
                  <a:lnTo>
                    <a:pt x="254000" y="60579"/>
                  </a:lnTo>
                  <a:cubicBezTo>
                    <a:pt x="252857" y="58420"/>
                    <a:pt x="251968" y="56134"/>
                    <a:pt x="251079" y="53975"/>
                  </a:cubicBezTo>
                  <a:lnTo>
                    <a:pt x="249936" y="51308"/>
                  </a:lnTo>
                  <a:close/>
                  <a:moveTo>
                    <a:pt x="260477" y="141351"/>
                  </a:moveTo>
                  <a:cubicBezTo>
                    <a:pt x="260477" y="141351"/>
                    <a:pt x="260477" y="141351"/>
                    <a:pt x="260350" y="141351"/>
                  </a:cubicBezTo>
                  <a:cubicBezTo>
                    <a:pt x="260350" y="141605"/>
                    <a:pt x="260350" y="141859"/>
                    <a:pt x="260350" y="141986"/>
                  </a:cubicBezTo>
                  <a:lnTo>
                    <a:pt x="260350" y="141986"/>
                  </a:lnTo>
                  <a:cubicBezTo>
                    <a:pt x="260350" y="141732"/>
                    <a:pt x="260477" y="141605"/>
                    <a:pt x="260477" y="141351"/>
                  </a:cubicBezTo>
                  <a:cubicBezTo>
                    <a:pt x="260477" y="141351"/>
                    <a:pt x="260477" y="141351"/>
                    <a:pt x="260350" y="141224"/>
                  </a:cubicBezTo>
                  <a:close/>
                  <a:moveTo>
                    <a:pt x="260223" y="143637"/>
                  </a:moveTo>
                  <a:cubicBezTo>
                    <a:pt x="257429" y="177038"/>
                    <a:pt x="230251" y="196342"/>
                    <a:pt x="210820" y="205105"/>
                  </a:cubicBezTo>
                  <a:lnTo>
                    <a:pt x="210820" y="205105"/>
                  </a:lnTo>
                  <a:cubicBezTo>
                    <a:pt x="210947" y="205105"/>
                    <a:pt x="210947" y="204978"/>
                    <a:pt x="211074" y="204978"/>
                  </a:cubicBezTo>
                  <a:cubicBezTo>
                    <a:pt x="233172" y="213741"/>
                    <a:pt x="255905" y="224917"/>
                    <a:pt x="272288" y="236855"/>
                  </a:cubicBezTo>
                  <a:cubicBezTo>
                    <a:pt x="273685" y="237871"/>
                    <a:pt x="275082" y="238887"/>
                    <a:pt x="276352" y="239776"/>
                  </a:cubicBezTo>
                  <a:cubicBezTo>
                    <a:pt x="279400" y="242189"/>
                    <a:pt x="282321" y="244221"/>
                    <a:pt x="284988" y="246126"/>
                  </a:cubicBezTo>
                  <a:cubicBezTo>
                    <a:pt x="312039" y="264160"/>
                    <a:pt x="320548" y="255651"/>
                    <a:pt x="329946" y="261874"/>
                  </a:cubicBezTo>
                  <a:cubicBezTo>
                    <a:pt x="330454" y="262255"/>
                    <a:pt x="331089" y="262509"/>
                    <a:pt x="331597" y="263017"/>
                  </a:cubicBezTo>
                  <a:cubicBezTo>
                    <a:pt x="337947" y="267843"/>
                    <a:pt x="340360" y="272288"/>
                    <a:pt x="342011" y="275209"/>
                  </a:cubicBezTo>
                  <a:cubicBezTo>
                    <a:pt x="342646" y="276352"/>
                    <a:pt x="343027" y="276987"/>
                    <a:pt x="343408" y="277495"/>
                  </a:cubicBezTo>
                  <a:cubicBezTo>
                    <a:pt x="343662" y="277495"/>
                    <a:pt x="343789" y="277622"/>
                    <a:pt x="344043" y="277622"/>
                  </a:cubicBezTo>
                  <a:cubicBezTo>
                    <a:pt x="344170" y="277368"/>
                    <a:pt x="344424" y="276987"/>
                    <a:pt x="344551" y="276606"/>
                  </a:cubicBezTo>
                  <a:cubicBezTo>
                    <a:pt x="345694" y="274320"/>
                    <a:pt x="347599" y="270510"/>
                    <a:pt x="353060" y="267843"/>
                  </a:cubicBezTo>
                  <a:cubicBezTo>
                    <a:pt x="356235" y="266192"/>
                    <a:pt x="360680" y="265049"/>
                    <a:pt x="367411" y="265049"/>
                  </a:cubicBezTo>
                  <a:cubicBezTo>
                    <a:pt x="369189" y="265049"/>
                    <a:pt x="371094" y="265176"/>
                    <a:pt x="373253" y="265303"/>
                  </a:cubicBezTo>
                  <a:lnTo>
                    <a:pt x="373253" y="265303"/>
                  </a:lnTo>
                  <a:cubicBezTo>
                    <a:pt x="372237" y="263525"/>
                    <a:pt x="372237" y="261366"/>
                    <a:pt x="373126" y="259588"/>
                  </a:cubicBezTo>
                  <a:cubicBezTo>
                    <a:pt x="373126" y="259588"/>
                    <a:pt x="373126" y="259588"/>
                    <a:pt x="372999" y="259461"/>
                  </a:cubicBezTo>
                  <a:cubicBezTo>
                    <a:pt x="372491" y="259588"/>
                    <a:pt x="371983" y="259715"/>
                    <a:pt x="371475" y="259715"/>
                  </a:cubicBezTo>
                  <a:cubicBezTo>
                    <a:pt x="369697" y="259715"/>
                    <a:pt x="368046" y="258953"/>
                    <a:pt x="366903" y="257556"/>
                  </a:cubicBezTo>
                  <a:lnTo>
                    <a:pt x="366014" y="256413"/>
                  </a:lnTo>
                  <a:cubicBezTo>
                    <a:pt x="364490" y="254508"/>
                    <a:pt x="364236" y="251968"/>
                    <a:pt x="365252" y="249936"/>
                  </a:cubicBezTo>
                  <a:cubicBezTo>
                    <a:pt x="365252" y="249936"/>
                    <a:pt x="365252" y="249809"/>
                    <a:pt x="365125" y="249809"/>
                  </a:cubicBezTo>
                  <a:cubicBezTo>
                    <a:pt x="364617" y="249936"/>
                    <a:pt x="363982" y="250063"/>
                    <a:pt x="363474" y="250063"/>
                  </a:cubicBezTo>
                  <a:cubicBezTo>
                    <a:pt x="361823" y="250063"/>
                    <a:pt x="360045" y="249301"/>
                    <a:pt x="358902" y="247904"/>
                  </a:cubicBezTo>
                  <a:lnTo>
                    <a:pt x="358013" y="246761"/>
                  </a:lnTo>
                  <a:cubicBezTo>
                    <a:pt x="356489" y="244856"/>
                    <a:pt x="356235" y="242316"/>
                    <a:pt x="357124" y="240284"/>
                  </a:cubicBezTo>
                  <a:cubicBezTo>
                    <a:pt x="357124" y="240284"/>
                    <a:pt x="357124" y="240157"/>
                    <a:pt x="356997" y="240157"/>
                  </a:cubicBezTo>
                  <a:cubicBezTo>
                    <a:pt x="356489" y="240284"/>
                    <a:pt x="355854" y="240411"/>
                    <a:pt x="355346" y="240411"/>
                  </a:cubicBezTo>
                  <a:cubicBezTo>
                    <a:pt x="353695" y="240411"/>
                    <a:pt x="352044" y="239776"/>
                    <a:pt x="350774" y="238379"/>
                  </a:cubicBezTo>
                  <a:lnTo>
                    <a:pt x="349758" y="237236"/>
                  </a:lnTo>
                  <a:cubicBezTo>
                    <a:pt x="348107" y="235331"/>
                    <a:pt x="347853" y="232918"/>
                    <a:pt x="348869" y="230759"/>
                  </a:cubicBezTo>
                  <a:cubicBezTo>
                    <a:pt x="348869" y="230759"/>
                    <a:pt x="348869" y="230759"/>
                    <a:pt x="348742" y="230632"/>
                  </a:cubicBezTo>
                  <a:cubicBezTo>
                    <a:pt x="348107" y="230759"/>
                    <a:pt x="347599" y="230886"/>
                    <a:pt x="346964" y="230886"/>
                  </a:cubicBezTo>
                  <a:cubicBezTo>
                    <a:pt x="345313" y="230886"/>
                    <a:pt x="343662" y="230251"/>
                    <a:pt x="342392" y="228854"/>
                  </a:cubicBezTo>
                  <a:lnTo>
                    <a:pt x="341376" y="227711"/>
                  </a:lnTo>
                  <a:cubicBezTo>
                    <a:pt x="339725" y="225933"/>
                    <a:pt x="339471" y="223393"/>
                    <a:pt x="340360" y="221234"/>
                  </a:cubicBezTo>
                  <a:cubicBezTo>
                    <a:pt x="340360" y="221234"/>
                    <a:pt x="340233" y="221107"/>
                    <a:pt x="340233" y="221107"/>
                  </a:cubicBezTo>
                  <a:cubicBezTo>
                    <a:pt x="339598" y="221234"/>
                    <a:pt x="339090" y="221361"/>
                    <a:pt x="338455" y="221361"/>
                  </a:cubicBezTo>
                  <a:cubicBezTo>
                    <a:pt x="336804" y="221361"/>
                    <a:pt x="335153" y="220726"/>
                    <a:pt x="334010" y="219329"/>
                  </a:cubicBezTo>
                  <a:lnTo>
                    <a:pt x="332994" y="218186"/>
                  </a:lnTo>
                  <a:cubicBezTo>
                    <a:pt x="331343" y="216408"/>
                    <a:pt x="331089" y="213868"/>
                    <a:pt x="331978" y="211836"/>
                  </a:cubicBezTo>
                  <a:cubicBezTo>
                    <a:pt x="331978" y="211836"/>
                    <a:pt x="331851" y="211709"/>
                    <a:pt x="331851" y="211709"/>
                  </a:cubicBezTo>
                  <a:cubicBezTo>
                    <a:pt x="331216" y="211836"/>
                    <a:pt x="330581" y="211963"/>
                    <a:pt x="329946" y="211963"/>
                  </a:cubicBezTo>
                  <a:cubicBezTo>
                    <a:pt x="328295" y="211963"/>
                    <a:pt x="326771" y="211328"/>
                    <a:pt x="325501" y="210058"/>
                  </a:cubicBezTo>
                  <a:lnTo>
                    <a:pt x="324485" y="208915"/>
                  </a:lnTo>
                  <a:cubicBezTo>
                    <a:pt x="322834" y="207137"/>
                    <a:pt x="322453" y="204597"/>
                    <a:pt x="323342" y="202438"/>
                  </a:cubicBezTo>
                  <a:cubicBezTo>
                    <a:pt x="323342" y="202438"/>
                    <a:pt x="323215" y="202311"/>
                    <a:pt x="323215" y="202311"/>
                  </a:cubicBezTo>
                  <a:cubicBezTo>
                    <a:pt x="322580" y="202565"/>
                    <a:pt x="321945" y="202565"/>
                    <a:pt x="321310" y="202565"/>
                  </a:cubicBezTo>
                  <a:cubicBezTo>
                    <a:pt x="319786" y="202565"/>
                    <a:pt x="318135" y="201930"/>
                    <a:pt x="316992" y="200660"/>
                  </a:cubicBezTo>
                  <a:cubicBezTo>
                    <a:pt x="316738" y="200406"/>
                    <a:pt x="316357" y="200025"/>
                    <a:pt x="315976" y="199644"/>
                  </a:cubicBezTo>
                  <a:cubicBezTo>
                    <a:pt x="314325" y="197866"/>
                    <a:pt x="313944" y="195326"/>
                    <a:pt x="314706" y="193294"/>
                  </a:cubicBezTo>
                  <a:cubicBezTo>
                    <a:pt x="314706" y="193294"/>
                    <a:pt x="314579" y="193167"/>
                    <a:pt x="314579" y="193167"/>
                  </a:cubicBezTo>
                  <a:cubicBezTo>
                    <a:pt x="313944" y="193421"/>
                    <a:pt x="313182" y="193548"/>
                    <a:pt x="312547" y="193548"/>
                  </a:cubicBezTo>
                  <a:cubicBezTo>
                    <a:pt x="311023" y="193548"/>
                    <a:pt x="309372" y="192913"/>
                    <a:pt x="308229" y="191770"/>
                  </a:cubicBezTo>
                  <a:lnTo>
                    <a:pt x="307213" y="190754"/>
                  </a:lnTo>
                  <a:cubicBezTo>
                    <a:pt x="305562" y="188976"/>
                    <a:pt x="305054" y="186563"/>
                    <a:pt x="305816" y="184404"/>
                  </a:cubicBezTo>
                  <a:cubicBezTo>
                    <a:pt x="305816" y="184404"/>
                    <a:pt x="305816" y="184277"/>
                    <a:pt x="305689" y="184277"/>
                  </a:cubicBezTo>
                  <a:cubicBezTo>
                    <a:pt x="305054" y="184531"/>
                    <a:pt x="304292" y="184658"/>
                    <a:pt x="303657" y="184658"/>
                  </a:cubicBezTo>
                  <a:cubicBezTo>
                    <a:pt x="302133" y="184658"/>
                    <a:pt x="300609" y="184023"/>
                    <a:pt x="299339" y="182880"/>
                  </a:cubicBezTo>
                  <a:lnTo>
                    <a:pt x="298323" y="181864"/>
                  </a:lnTo>
                  <a:cubicBezTo>
                    <a:pt x="296545" y="180086"/>
                    <a:pt x="296164" y="177673"/>
                    <a:pt x="296926" y="175514"/>
                  </a:cubicBezTo>
                  <a:cubicBezTo>
                    <a:pt x="296926" y="175514"/>
                    <a:pt x="296799" y="175387"/>
                    <a:pt x="296799" y="175387"/>
                  </a:cubicBezTo>
                  <a:cubicBezTo>
                    <a:pt x="296164" y="175641"/>
                    <a:pt x="295402" y="175768"/>
                    <a:pt x="294640" y="175768"/>
                  </a:cubicBezTo>
                  <a:cubicBezTo>
                    <a:pt x="293116" y="175768"/>
                    <a:pt x="291592" y="175260"/>
                    <a:pt x="290449" y="173990"/>
                  </a:cubicBezTo>
                  <a:lnTo>
                    <a:pt x="289433" y="172974"/>
                  </a:lnTo>
                  <a:cubicBezTo>
                    <a:pt x="287655" y="171323"/>
                    <a:pt x="287274" y="168783"/>
                    <a:pt x="288036" y="166624"/>
                  </a:cubicBezTo>
                  <a:lnTo>
                    <a:pt x="287909" y="166497"/>
                  </a:lnTo>
                  <a:cubicBezTo>
                    <a:pt x="287147" y="166751"/>
                    <a:pt x="286512" y="166878"/>
                    <a:pt x="285750" y="166878"/>
                  </a:cubicBezTo>
                  <a:cubicBezTo>
                    <a:pt x="284226" y="166878"/>
                    <a:pt x="282702" y="166243"/>
                    <a:pt x="281559" y="165227"/>
                  </a:cubicBezTo>
                  <a:lnTo>
                    <a:pt x="280543" y="164211"/>
                  </a:lnTo>
                  <a:cubicBezTo>
                    <a:pt x="278765" y="162560"/>
                    <a:pt x="278257" y="160020"/>
                    <a:pt x="279019" y="157988"/>
                  </a:cubicBezTo>
                  <a:cubicBezTo>
                    <a:pt x="279019" y="157988"/>
                    <a:pt x="278892" y="157861"/>
                    <a:pt x="278892" y="157861"/>
                  </a:cubicBezTo>
                  <a:cubicBezTo>
                    <a:pt x="278130" y="158115"/>
                    <a:pt x="277368" y="158369"/>
                    <a:pt x="276606" y="158369"/>
                  </a:cubicBezTo>
                  <a:cubicBezTo>
                    <a:pt x="275209" y="158369"/>
                    <a:pt x="273685" y="157861"/>
                    <a:pt x="272542" y="156845"/>
                  </a:cubicBezTo>
                  <a:lnTo>
                    <a:pt x="271399" y="155829"/>
                  </a:lnTo>
                  <a:cubicBezTo>
                    <a:pt x="269621" y="154178"/>
                    <a:pt x="268986" y="151638"/>
                    <a:pt x="269748" y="149479"/>
                  </a:cubicBezTo>
                  <a:cubicBezTo>
                    <a:pt x="269748" y="149479"/>
                    <a:pt x="269621" y="149352"/>
                    <a:pt x="269621" y="149352"/>
                  </a:cubicBezTo>
                  <a:cubicBezTo>
                    <a:pt x="268859" y="149733"/>
                    <a:pt x="268097" y="149860"/>
                    <a:pt x="267335" y="149860"/>
                  </a:cubicBezTo>
                  <a:cubicBezTo>
                    <a:pt x="265811" y="149860"/>
                    <a:pt x="264414" y="149352"/>
                    <a:pt x="263271" y="148336"/>
                  </a:cubicBezTo>
                  <a:lnTo>
                    <a:pt x="262255" y="147320"/>
                  </a:lnTo>
                  <a:cubicBezTo>
                    <a:pt x="260985" y="146177"/>
                    <a:pt x="260350" y="144780"/>
                    <a:pt x="260350" y="143256"/>
                  </a:cubicBezTo>
                  <a:close/>
                  <a:moveTo>
                    <a:pt x="430403" y="268732"/>
                  </a:moveTo>
                  <a:cubicBezTo>
                    <a:pt x="431800" y="270637"/>
                    <a:pt x="432816" y="271907"/>
                    <a:pt x="432816" y="272161"/>
                  </a:cubicBezTo>
                  <a:cubicBezTo>
                    <a:pt x="433070" y="272542"/>
                    <a:pt x="436245" y="276733"/>
                    <a:pt x="439547" y="281051"/>
                  </a:cubicBezTo>
                  <a:cubicBezTo>
                    <a:pt x="439928" y="281559"/>
                    <a:pt x="440309" y="282067"/>
                    <a:pt x="440690" y="282575"/>
                  </a:cubicBezTo>
                  <a:cubicBezTo>
                    <a:pt x="442087" y="283083"/>
                    <a:pt x="443357" y="283718"/>
                    <a:pt x="444627" y="284226"/>
                  </a:cubicBezTo>
                  <a:lnTo>
                    <a:pt x="444627" y="284226"/>
                  </a:lnTo>
                  <a:cubicBezTo>
                    <a:pt x="444500" y="283464"/>
                    <a:pt x="444246" y="282702"/>
                    <a:pt x="444119" y="281940"/>
                  </a:cubicBezTo>
                  <a:cubicBezTo>
                    <a:pt x="443611" y="281305"/>
                    <a:pt x="442976" y="280543"/>
                    <a:pt x="442468" y="279781"/>
                  </a:cubicBezTo>
                  <a:lnTo>
                    <a:pt x="442468" y="279781"/>
                  </a:lnTo>
                  <a:cubicBezTo>
                    <a:pt x="439039" y="275590"/>
                    <a:pt x="435737" y="271399"/>
                    <a:pt x="435483" y="271018"/>
                  </a:cubicBezTo>
                  <a:cubicBezTo>
                    <a:pt x="435483" y="271018"/>
                    <a:pt x="434848" y="270129"/>
                    <a:pt x="433832" y="268986"/>
                  </a:cubicBezTo>
                  <a:lnTo>
                    <a:pt x="433197" y="268986"/>
                  </a:lnTo>
                  <a:cubicBezTo>
                    <a:pt x="432435" y="268986"/>
                    <a:pt x="431673" y="268986"/>
                    <a:pt x="430911" y="268732"/>
                  </a:cubicBezTo>
                  <a:cubicBezTo>
                    <a:pt x="430784" y="268732"/>
                    <a:pt x="430657" y="268605"/>
                    <a:pt x="430530" y="268605"/>
                  </a:cubicBezTo>
                  <a:close/>
                </a:path>
              </a:pathLst>
            </a:custGeom>
            <a:blipFill>
              <a:blip r:embed="rId69"/>
              <a:stretch>
                <a:fillRect l="-622" t="-1309" r="-911" b="-1268"/>
              </a:stretch>
            </a:blipFill>
          </p:spPr>
        </p:sp>
      </p:grpSp>
      <p:sp>
        <p:nvSpPr>
          <p:cNvPr name="Freeform 81" id="81"/>
          <p:cNvSpPr/>
          <p:nvPr/>
        </p:nvSpPr>
        <p:spPr>
          <a:xfrm flipH="false" flipV="false" rot="0">
            <a:off x="3527698" y="2741219"/>
            <a:ext cx="1232525" cy="1304925"/>
          </a:xfrm>
          <a:custGeom>
            <a:avLst/>
            <a:gdLst/>
            <a:ahLst/>
            <a:cxnLst/>
            <a:rect r="r" b="b" t="t" l="l"/>
            <a:pathLst>
              <a:path h="1304925" w="1232525">
                <a:moveTo>
                  <a:pt x="0" y="0"/>
                </a:moveTo>
                <a:lnTo>
                  <a:pt x="1232526" y="0"/>
                </a:lnTo>
                <a:lnTo>
                  <a:pt x="1232526" y="1304925"/>
                </a:lnTo>
                <a:lnTo>
                  <a:pt x="0" y="1304925"/>
                </a:lnTo>
                <a:lnTo>
                  <a:pt x="0" y="0"/>
                </a:lnTo>
                <a:close/>
              </a:path>
            </a:pathLst>
          </a:custGeom>
          <a:blipFill>
            <a:blip r:embed="rId70">
              <a:extLst>
                <a:ext uri="{96DAC541-7B7A-43D3-8B79-37D633B846F1}">
                  <asvg:svgBlip xmlns:asvg="http://schemas.microsoft.com/office/drawing/2016/SVG/main" r:embed="rId71"/>
                </a:ext>
              </a:extLst>
            </a:blip>
            <a:stretch>
              <a:fillRect l="0" t="0" r="0" b="0"/>
            </a:stretch>
          </a:blipFill>
        </p:spPr>
      </p:sp>
      <p:grpSp>
        <p:nvGrpSpPr>
          <p:cNvPr name="Group 82" id="82"/>
          <p:cNvGrpSpPr>
            <a:grpSpLocks noChangeAspect="true"/>
          </p:cNvGrpSpPr>
          <p:nvPr/>
        </p:nvGrpSpPr>
        <p:grpSpPr>
          <a:xfrm rot="0">
            <a:off x="4122029" y="3919233"/>
            <a:ext cx="159096" cy="21193"/>
            <a:chOff x="0" y="0"/>
            <a:chExt cx="212128" cy="28258"/>
          </a:xfrm>
        </p:grpSpPr>
        <p:sp>
          <p:nvSpPr>
            <p:cNvPr name="Freeform 83" id="83"/>
            <p:cNvSpPr/>
            <p:nvPr/>
          </p:nvSpPr>
          <p:spPr>
            <a:xfrm flipH="false" flipV="false" rot="0">
              <a:off x="0" y="-127"/>
              <a:ext cx="212090" cy="28321"/>
            </a:xfrm>
            <a:custGeom>
              <a:avLst/>
              <a:gdLst/>
              <a:ahLst/>
              <a:cxnLst/>
              <a:rect r="r" b="b" t="t" l="l"/>
              <a:pathLst>
                <a:path h="28321" w="212090">
                  <a:moveTo>
                    <a:pt x="212090" y="127"/>
                  </a:moveTo>
                  <a:cubicBezTo>
                    <a:pt x="207645" y="381"/>
                    <a:pt x="203073" y="635"/>
                    <a:pt x="198628" y="1016"/>
                  </a:cubicBezTo>
                  <a:lnTo>
                    <a:pt x="173101" y="2794"/>
                  </a:lnTo>
                  <a:lnTo>
                    <a:pt x="147701" y="5080"/>
                  </a:lnTo>
                  <a:cubicBezTo>
                    <a:pt x="143510" y="5588"/>
                    <a:pt x="139192" y="5461"/>
                    <a:pt x="134874" y="5588"/>
                  </a:cubicBezTo>
                  <a:cubicBezTo>
                    <a:pt x="131064" y="5588"/>
                    <a:pt x="127381" y="5842"/>
                    <a:pt x="123571" y="5842"/>
                  </a:cubicBezTo>
                  <a:cubicBezTo>
                    <a:pt x="123063" y="5842"/>
                    <a:pt x="122555" y="5842"/>
                    <a:pt x="122047" y="5842"/>
                  </a:cubicBezTo>
                  <a:lnTo>
                    <a:pt x="96393" y="5080"/>
                  </a:lnTo>
                  <a:cubicBezTo>
                    <a:pt x="91186" y="4953"/>
                    <a:pt x="85852" y="4699"/>
                    <a:pt x="80645" y="4445"/>
                  </a:cubicBezTo>
                  <a:cubicBezTo>
                    <a:pt x="75565" y="4191"/>
                    <a:pt x="70612" y="3937"/>
                    <a:pt x="65532" y="3683"/>
                  </a:cubicBezTo>
                  <a:cubicBezTo>
                    <a:pt x="62357" y="3556"/>
                    <a:pt x="59055" y="3429"/>
                    <a:pt x="55753" y="3175"/>
                  </a:cubicBezTo>
                  <a:cubicBezTo>
                    <a:pt x="44577" y="2667"/>
                    <a:pt x="33274" y="2032"/>
                    <a:pt x="21971" y="1270"/>
                  </a:cubicBezTo>
                  <a:lnTo>
                    <a:pt x="21717" y="1524"/>
                  </a:lnTo>
                  <a:cubicBezTo>
                    <a:pt x="16510" y="6858"/>
                    <a:pt x="11557" y="12700"/>
                    <a:pt x="6985" y="18669"/>
                  </a:cubicBezTo>
                  <a:cubicBezTo>
                    <a:pt x="4572" y="21590"/>
                    <a:pt x="2540" y="24765"/>
                    <a:pt x="381" y="27813"/>
                  </a:cubicBezTo>
                  <a:cubicBezTo>
                    <a:pt x="254" y="27940"/>
                    <a:pt x="127" y="28194"/>
                    <a:pt x="127" y="28321"/>
                  </a:cubicBezTo>
                  <a:lnTo>
                    <a:pt x="0" y="28321"/>
                  </a:lnTo>
                  <a:cubicBezTo>
                    <a:pt x="13716" y="24130"/>
                    <a:pt x="28067" y="20447"/>
                    <a:pt x="37338" y="20447"/>
                  </a:cubicBezTo>
                  <a:cubicBezTo>
                    <a:pt x="37973" y="20447"/>
                    <a:pt x="38735" y="20447"/>
                    <a:pt x="39370" y="20574"/>
                  </a:cubicBezTo>
                  <a:cubicBezTo>
                    <a:pt x="50038" y="21209"/>
                    <a:pt x="69469" y="21590"/>
                    <a:pt x="88138" y="21590"/>
                  </a:cubicBezTo>
                  <a:cubicBezTo>
                    <a:pt x="106807" y="21590"/>
                    <a:pt x="124968" y="21209"/>
                    <a:pt x="132969" y="20574"/>
                  </a:cubicBezTo>
                  <a:cubicBezTo>
                    <a:pt x="143383" y="19685"/>
                    <a:pt x="171069" y="12573"/>
                    <a:pt x="191516" y="8001"/>
                  </a:cubicBezTo>
                  <a:cubicBezTo>
                    <a:pt x="198374" y="5461"/>
                    <a:pt x="205359" y="2794"/>
                    <a:pt x="212090" y="0"/>
                  </a:cubicBezTo>
                  <a:close/>
                </a:path>
              </a:pathLst>
            </a:custGeom>
            <a:blipFill>
              <a:blip r:embed="rId72"/>
              <a:stretch>
                <a:fillRect l="-2185" t="-35605" r="-37299" b="-10179"/>
              </a:stretch>
            </a:blipFill>
          </p:spPr>
        </p:sp>
      </p:grpSp>
      <p:sp>
        <p:nvSpPr>
          <p:cNvPr name="Freeform 84" id="84"/>
          <p:cNvSpPr/>
          <p:nvPr/>
        </p:nvSpPr>
        <p:spPr>
          <a:xfrm flipH="false" flipV="false" rot="0">
            <a:off x="4048849" y="3837413"/>
            <a:ext cx="401593" cy="192767"/>
          </a:xfrm>
          <a:custGeom>
            <a:avLst/>
            <a:gdLst/>
            <a:ahLst/>
            <a:cxnLst/>
            <a:rect r="r" b="b" t="t" l="l"/>
            <a:pathLst>
              <a:path h="192767" w="401593">
                <a:moveTo>
                  <a:pt x="0" y="0"/>
                </a:moveTo>
                <a:lnTo>
                  <a:pt x="401593" y="0"/>
                </a:lnTo>
                <a:lnTo>
                  <a:pt x="401593" y="192767"/>
                </a:lnTo>
                <a:lnTo>
                  <a:pt x="0" y="192767"/>
                </a:lnTo>
                <a:lnTo>
                  <a:pt x="0" y="0"/>
                </a:lnTo>
                <a:close/>
              </a:path>
            </a:pathLst>
          </a:custGeom>
          <a:blipFill>
            <a:blip r:embed="rId73">
              <a:extLst>
                <a:ext uri="{96DAC541-7B7A-43D3-8B79-37D633B846F1}">
                  <asvg:svgBlip xmlns:asvg="http://schemas.microsoft.com/office/drawing/2016/SVG/main" r:embed="rId74"/>
                </a:ext>
              </a:extLst>
            </a:blip>
            <a:stretch>
              <a:fillRect l="0" t="0" r="0" b="0"/>
            </a:stretch>
          </a:blipFill>
        </p:spPr>
      </p:sp>
      <p:grpSp>
        <p:nvGrpSpPr>
          <p:cNvPr name="Group 85" id="85"/>
          <p:cNvGrpSpPr>
            <a:grpSpLocks noChangeAspect="true"/>
          </p:cNvGrpSpPr>
          <p:nvPr/>
        </p:nvGrpSpPr>
        <p:grpSpPr>
          <a:xfrm rot="0">
            <a:off x="4087797" y="3767376"/>
            <a:ext cx="282416" cy="154772"/>
            <a:chOff x="0" y="0"/>
            <a:chExt cx="376555" cy="206362"/>
          </a:xfrm>
        </p:grpSpPr>
        <p:sp>
          <p:nvSpPr>
            <p:cNvPr name="Freeform 86" id="86"/>
            <p:cNvSpPr/>
            <p:nvPr/>
          </p:nvSpPr>
          <p:spPr>
            <a:xfrm flipH="false" flipV="false" rot="0">
              <a:off x="0" y="0"/>
              <a:ext cx="377063" cy="206248"/>
            </a:xfrm>
            <a:custGeom>
              <a:avLst/>
              <a:gdLst/>
              <a:ahLst/>
              <a:cxnLst/>
              <a:rect r="r" b="b" t="t" l="l"/>
              <a:pathLst>
                <a:path h="206248" w="377063">
                  <a:moveTo>
                    <a:pt x="317754" y="0"/>
                  </a:moveTo>
                  <a:cubicBezTo>
                    <a:pt x="317754" y="0"/>
                    <a:pt x="317627" y="0"/>
                    <a:pt x="317627" y="127"/>
                  </a:cubicBezTo>
                  <a:cubicBezTo>
                    <a:pt x="320040" y="5588"/>
                    <a:pt x="322834" y="11303"/>
                    <a:pt x="325882" y="14224"/>
                  </a:cubicBezTo>
                  <a:cubicBezTo>
                    <a:pt x="332613" y="20955"/>
                    <a:pt x="356616" y="57023"/>
                    <a:pt x="363347" y="69088"/>
                  </a:cubicBezTo>
                  <a:cubicBezTo>
                    <a:pt x="370078" y="81153"/>
                    <a:pt x="359283" y="142621"/>
                    <a:pt x="353949" y="153289"/>
                  </a:cubicBezTo>
                  <a:cubicBezTo>
                    <a:pt x="352806" y="155575"/>
                    <a:pt x="351409" y="157480"/>
                    <a:pt x="349758" y="159258"/>
                  </a:cubicBezTo>
                  <a:lnTo>
                    <a:pt x="349758" y="159258"/>
                  </a:lnTo>
                  <a:cubicBezTo>
                    <a:pt x="355854" y="155956"/>
                    <a:pt x="361823" y="152654"/>
                    <a:pt x="367792" y="149225"/>
                  </a:cubicBezTo>
                  <a:cubicBezTo>
                    <a:pt x="370840" y="134747"/>
                    <a:pt x="373380" y="116586"/>
                    <a:pt x="375666" y="99441"/>
                  </a:cubicBezTo>
                  <a:lnTo>
                    <a:pt x="376428" y="93853"/>
                  </a:lnTo>
                  <a:cubicBezTo>
                    <a:pt x="377063" y="89535"/>
                    <a:pt x="376555" y="80391"/>
                    <a:pt x="375666" y="73533"/>
                  </a:cubicBezTo>
                  <a:cubicBezTo>
                    <a:pt x="375031" y="72390"/>
                    <a:pt x="374523" y="71374"/>
                    <a:pt x="373888" y="70231"/>
                  </a:cubicBezTo>
                  <a:lnTo>
                    <a:pt x="367157" y="58674"/>
                  </a:lnTo>
                  <a:cubicBezTo>
                    <a:pt x="364998" y="54864"/>
                    <a:pt x="362204" y="51181"/>
                    <a:pt x="359791" y="47498"/>
                  </a:cubicBezTo>
                  <a:lnTo>
                    <a:pt x="352425" y="36322"/>
                  </a:lnTo>
                  <a:cubicBezTo>
                    <a:pt x="350012" y="32512"/>
                    <a:pt x="347345" y="28829"/>
                    <a:pt x="345440" y="24765"/>
                  </a:cubicBezTo>
                  <a:cubicBezTo>
                    <a:pt x="343535" y="20701"/>
                    <a:pt x="340995" y="16891"/>
                    <a:pt x="339344" y="12700"/>
                  </a:cubicBezTo>
                  <a:cubicBezTo>
                    <a:pt x="338709" y="11430"/>
                    <a:pt x="338201" y="10287"/>
                    <a:pt x="337820" y="9144"/>
                  </a:cubicBezTo>
                  <a:cubicBezTo>
                    <a:pt x="336931" y="8255"/>
                    <a:pt x="336042" y="7239"/>
                    <a:pt x="335661" y="6858"/>
                  </a:cubicBezTo>
                  <a:cubicBezTo>
                    <a:pt x="334645" y="6096"/>
                    <a:pt x="328041" y="2794"/>
                    <a:pt x="317754" y="0"/>
                  </a:cubicBezTo>
                  <a:close/>
                  <a:moveTo>
                    <a:pt x="0" y="157480"/>
                  </a:moveTo>
                  <a:cubicBezTo>
                    <a:pt x="1524" y="159639"/>
                    <a:pt x="3175" y="161671"/>
                    <a:pt x="4953" y="163703"/>
                  </a:cubicBezTo>
                  <a:cubicBezTo>
                    <a:pt x="6985" y="165862"/>
                    <a:pt x="9017" y="168021"/>
                    <a:pt x="11303" y="169799"/>
                  </a:cubicBezTo>
                  <a:cubicBezTo>
                    <a:pt x="13589" y="171577"/>
                    <a:pt x="16002" y="173101"/>
                    <a:pt x="18669" y="174625"/>
                  </a:cubicBezTo>
                  <a:lnTo>
                    <a:pt x="34417" y="183515"/>
                  </a:lnTo>
                  <a:lnTo>
                    <a:pt x="58801" y="197231"/>
                  </a:lnTo>
                  <a:cubicBezTo>
                    <a:pt x="60325" y="197866"/>
                    <a:pt x="61849" y="198628"/>
                    <a:pt x="63373" y="199390"/>
                  </a:cubicBezTo>
                  <a:lnTo>
                    <a:pt x="63246" y="199644"/>
                  </a:lnTo>
                  <a:lnTo>
                    <a:pt x="65786" y="201041"/>
                  </a:lnTo>
                  <a:cubicBezTo>
                    <a:pt x="81788" y="202057"/>
                    <a:pt x="97663" y="203073"/>
                    <a:pt x="113665" y="203962"/>
                  </a:cubicBezTo>
                  <a:cubicBezTo>
                    <a:pt x="114681" y="204089"/>
                    <a:pt x="115697" y="204089"/>
                    <a:pt x="116713" y="204089"/>
                  </a:cubicBezTo>
                  <a:cubicBezTo>
                    <a:pt x="121793" y="204343"/>
                    <a:pt x="126873" y="204724"/>
                    <a:pt x="131953" y="204978"/>
                  </a:cubicBezTo>
                  <a:cubicBezTo>
                    <a:pt x="132969" y="204978"/>
                    <a:pt x="134112" y="205105"/>
                    <a:pt x="135128" y="205105"/>
                  </a:cubicBezTo>
                  <a:cubicBezTo>
                    <a:pt x="137541" y="205232"/>
                    <a:pt x="139827" y="205359"/>
                    <a:pt x="142240" y="205359"/>
                  </a:cubicBezTo>
                  <a:lnTo>
                    <a:pt x="167767" y="206248"/>
                  </a:lnTo>
                  <a:lnTo>
                    <a:pt x="169926" y="206248"/>
                  </a:lnTo>
                  <a:cubicBezTo>
                    <a:pt x="173482" y="206248"/>
                    <a:pt x="176911" y="206121"/>
                    <a:pt x="180467" y="206121"/>
                  </a:cubicBezTo>
                  <a:cubicBezTo>
                    <a:pt x="184658" y="205994"/>
                    <a:pt x="188976" y="206121"/>
                    <a:pt x="193167" y="205740"/>
                  </a:cubicBezTo>
                  <a:lnTo>
                    <a:pt x="218694" y="203581"/>
                  </a:lnTo>
                  <a:lnTo>
                    <a:pt x="244221" y="201803"/>
                  </a:lnTo>
                  <a:cubicBezTo>
                    <a:pt x="249936" y="201295"/>
                    <a:pt x="255778" y="201168"/>
                    <a:pt x="261620" y="200914"/>
                  </a:cubicBezTo>
                  <a:cubicBezTo>
                    <a:pt x="271145" y="196977"/>
                    <a:pt x="280543" y="193040"/>
                    <a:pt x="289941" y="188849"/>
                  </a:cubicBezTo>
                  <a:cubicBezTo>
                    <a:pt x="280416" y="188468"/>
                    <a:pt x="270891" y="187325"/>
                    <a:pt x="263017" y="186817"/>
                  </a:cubicBezTo>
                  <a:cubicBezTo>
                    <a:pt x="261112" y="186690"/>
                    <a:pt x="259080" y="186690"/>
                    <a:pt x="256921" y="186690"/>
                  </a:cubicBezTo>
                  <a:cubicBezTo>
                    <a:pt x="235204" y="186690"/>
                    <a:pt x="197993" y="192151"/>
                    <a:pt x="176149" y="192151"/>
                  </a:cubicBezTo>
                  <a:cubicBezTo>
                    <a:pt x="152019" y="192151"/>
                    <a:pt x="107950" y="186817"/>
                    <a:pt x="115951" y="180086"/>
                  </a:cubicBezTo>
                  <a:cubicBezTo>
                    <a:pt x="123063" y="174117"/>
                    <a:pt x="85344" y="169164"/>
                    <a:pt x="54356" y="169164"/>
                  </a:cubicBezTo>
                  <a:cubicBezTo>
                    <a:pt x="50673" y="169164"/>
                    <a:pt x="47117" y="169291"/>
                    <a:pt x="43688" y="169418"/>
                  </a:cubicBezTo>
                  <a:cubicBezTo>
                    <a:pt x="43307" y="169418"/>
                    <a:pt x="42799" y="169418"/>
                    <a:pt x="42418" y="169418"/>
                  </a:cubicBezTo>
                  <a:cubicBezTo>
                    <a:pt x="31242" y="169418"/>
                    <a:pt x="15748" y="164211"/>
                    <a:pt x="254" y="157353"/>
                  </a:cubicBezTo>
                  <a:close/>
                </a:path>
              </a:pathLst>
            </a:custGeom>
            <a:blipFill>
              <a:blip r:embed="rId75"/>
              <a:stretch>
                <a:fillRect l="-1041" t="-1157" r="-770" b="-1828"/>
              </a:stretch>
            </a:blipFill>
          </p:spPr>
        </p:sp>
      </p:grpSp>
      <p:grpSp>
        <p:nvGrpSpPr>
          <p:cNvPr name="Group 87" id="87"/>
          <p:cNvGrpSpPr>
            <a:grpSpLocks noChangeAspect="true"/>
          </p:cNvGrpSpPr>
          <p:nvPr/>
        </p:nvGrpSpPr>
        <p:grpSpPr>
          <a:xfrm rot="0">
            <a:off x="4260399" y="3700482"/>
            <a:ext cx="177213" cy="263842"/>
            <a:chOff x="0" y="0"/>
            <a:chExt cx="177216" cy="263842"/>
          </a:xfrm>
        </p:grpSpPr>
        <p:sp>
          <p:nvSpPr>
            <p:cNvPr name="Freeform 88" id="88"/>
            <p:cNvSpPr/>
            <p:nvPr/>
          </p:nvSpPr>
          <p:spPr>
            <a:xfrm flipH="false" flipV="false" rot="0">
              <a:off x="63500" y="63500"/>
              <a:ext cx="19685" cy="13335"/>
            </a:xfrm>
            <a:custGeom>
              <a:avLst/>
              <a:gdLst/>
              <a:ahLst/>
              <a:cxnLst/>
              <a:rect r="r" b="b" t="t" l="l"/>
              <a:pathLst>
                <a:path h="13335" w="19685">
                  <a:moveTo>
                    <a:pt x="0" y="13335"/>
                  </a:moveTo>
                  <a:lnTo>
                    <a:pt x="19685" y="13335"/>
                  </a:lnTo>
                  <a:lnTo>
                    <a:pt x="19685" y="0"/>
                  </a:lnTo>
                  <a:lnTo>
                    <a:pt x="0" y="0"/>
                  </a:lnTo>
                  <a:lnTo>
                    <a:pt x="0" y="13335"/>
                  </a:lnTo>
                  <a:close/>
                </a:path>
              </a:pathLst>
            </a:custGeom>
            <a:solidFill>
              <a:srgbClr val="D1D3D4"/>
            </a:solidFill>
          </p:spPr>
        </p:sp>
        <p:sp>
          <p:nvSpPr>
            <p:cNvPr name="Freeform 89" id="89"/>
            <p:cNvSpPr/>
            <p:nvPr/>
          </p:nvSpPr>
          <p:spPr>
            <a:xfrm flipH="false" flipV="false" rot="0">
              <a:off x="93980" y="119634"/>
              <a:ext cx="19685" cy="80772"/>
            </a:xfrm>
            <a:custGeom>
              <a:avLst/>
              <a:gdLst/>
              <a:ahLst/>
              <a:cxnLst/>
              <a:rect r="r" b="b" t="t" l="l"/>
              <a:pathLst>
                <a:path h="80772" w="19685">
                  <a:moveTo>
                    <a:pt x="0" y="80772"/>
                  </a:moveTo>
                  <a:lnTo>
                    <a:pt x="19685" y="80772"/>
                  </a:lnTo>
                  <a:lnTo>
                    <a:pt x="19685" y="0"/>
                  </a:lnTo>
                  <a:lnTo>
                    <a:pt x="0" y="0"/>
                  </a:lnTo>
                  <a:lnTo>
                    <a:pt x="0" y="80645"/>
                  </a:lnTo>
                  <a:close/>
                </a:path>
              </a:pathLst>
            </a:custGeom>
            <a:solidFill>
              <a:srgbClr val="D3D3D3"/>
            </a:solidFill>
          </p:spPr>
        </p:sp>
      </p:grpSp>
      <p:grpSp>
        <p:nvGrpSpPr>
          <p:cNvPr name="Group 90" id="90"/>
          <p:cNvGrpSpPr>
            <a:grpSpLocks noChangeAspect="true"/>
          </p:cNvGrpSpPr>
          <p:nvPr/>
        </p:nvGrpSpPr>
        <p:grpSpPr>
          <a:xfrm rot="0">
            <a:off x="4137050" y="3918166"/>
            <a:ext cx="35890" cy="2210"/>
            <a:chOff x="0" y="0"/>
            <a:chExt cx="47854" cy="2946"/>
          </a:xfrm>
        </p:grpSpPr>
        <p:sp>
          <p:nvSpPr>
            <p:cNvPr name="Freeform 91" id="91"/>
            <p:cNvSpPr/>
            <p:nvPr/>
          </p:nvSpPr>
          <p:spPr>
            <a:xfrm flipH="false" flipV="false" rot="0">
              <a:off x="0" y="0"/>
              <a:ext cx="47879" cy="2921"/>
            </a:xfrm>
            <a:custGeom>
              <a:avLst/>
              <a:gdLst/>
              <a:ahLst/>
              <a:cxnLst/>
              <a:rect r="r" b="b" t="t" l="l"/>
              <a:pathLst>
                <a:path h="2921" w="47879">
                  <a:moveTo>
                    <a:pt x="0" y="0"/>
                  </a:moveTo>
                  <a:lnTo>
                    <a:pt x="127" y="0"/>
                  </a:lnTo>
                  <a:cubicBezTo>
                    <a:pt x="16002" y="1016"/>
                    <a:pt x="31877" y="2159"/>
                    <a:pt x="47879" y="2921"/>
                  </a:cubicBezTo>
                  <a:lnTo>
                    <a:pt x="47879" y="2921"/>
                  </a:lnTo>
                  <a:cubicBezTo>
                    <a:pt x="31877" y="2032"/>
                    <a:pt x="16002" y="1016"/>
                    <a:pt x="0" y="0"/>
                  </a:cubicBezTo>
                  <a:close/>
                </a:path>
              </a:pathLst>
            </a:custGeom>
            <a:blipFill>
              <a:blip r:embed="rId76"/>
              <a:stretch>
                <a:fillRect l="-5729" t="-80869" r="-50848" b="-133913"/>
              </a:stretch>
            </a:blipFill>
          </p:spPr>
        </p:sp>
      </p:grpSp>
      <p:sp>
        <p:nvSpPr>
          <p:cNvPr name="Freeform 92" id="92"/>
          <p:cNvSpPr/>
          <p:nvPr/>
        </p:nvSpPr>
        <p:spPr>
          <a:xfrm flipH="false" flipV="false" rot="0">
            <a:off x="3530384" y="2743914"/>
            <a:ext cx="936307" cy="1243136"/>
          </a:xfrm>
          <a:custGeom>
            <a:avLst/>
            <a:gdLst/>
            <a:ahLst/>
            <a:cxnLst/>
            <a:rect r="r" b="b" t="t" l="l"/>
            <a:pathLst>
              <a:path h="1243136" w="936307">
                <a:moveTo>
                  <a:pt x="0" y="0"/>
                </a:moveTo>
                <a:lnTo>
                  <a:pt x="936308" y="0"/>
                </a:lnTo>
                <a:lnTo>
                  <a:pt x="936308" y="1243137"/>
                </a:lnTo>
                <a:lnTo>
                  <a:pt x="0" y="1243137"/>
                </a:lnTo>
                <a:lnTo>
                  <a:pt x="0" y="0"/>
                </a:lnTo>
                <a:close/>
              </a:path>
            </a:pathLst>
          </a:custGeom>
          <a:blipFill>
            <a:blip r:embed="rId77">
              <a:extLst>
                <a:ext uri="{96DAC541-7B7A-43D3-8B79-37D633B846F1}">
                  <asvg:svgBlip xmlns:asvg="http://schemas.microsoft.com/office/drawing/2016/SVG/main" r:embed="rId78"/>
                </a:ext>
              </a:extLst>
            </a:blip>
            <a:stretch>
              <a:fillRect l="0" t="0" r="0" b="0"/>
            </a:stretch>
          </a:blipFill>
        </p:spPr>
      </p:sp>
      <p:grpSp>
        <p:nvGrpSpPr>
          <p:cNvPr name="Group 93" id="93"/>
          <p:cNvGrpSpPr>
            <a:grpSpLocks noChangeAspect="true"/>
          </p:cNvGrpSpPr>
          <p:nvPr/>
        </p:nvGrpSpPr>
        <p:grpSpPr>
          <a:xfrm rot="0">
            <a:off x="3974021" y="3555644"/>
            <a:ext cx="212207" cy="50797"/>
            <a:chOff x="0" y="0"/>
            <a:chExt cx="282943" cy="67729"/>
          </a:xfrm>
        </p:grpSpPr>
        <p:sp>
          <p:nvSpPr>
            <p:cNvPr name="Freeform 94" id="94"/>
            <p:cNvSpPr/>
            <p:nvPr/>
          </p:nvSpPr>
          <p:spPr>
            <a:xfrm flipH="false" flipV="false" rot="0">
              <a:off x="0" y="0"/>
              <a:ext cx="283083" cy="67818"/>
            </a:xfrm>
            <a:custGeom>
              <a:avLst/>
              <a:gdLst/>
              <a:ahLst/>
              <a:cxnLst/>
              <a:rect r="r" b="b" t="t" l="l"/>
              <a:pathLst>
                <a:path h="67818" w="283083">
                  <a:moveTo>
                    <a:pt x="282448" y="0"/>
                  </a:moveTo>
                  <a:cubicBezTo>
                    <a:pt x="277749" y="0"/>
                    <a:pt x="268478" y="36449"/>
                    <a:pt x="226060" y="54483"/>
                  </a:cubicBezTo>
                  <a:cubicBezTo>
                    <a:pt x="222885" y="55880"/>
                    <a:pt x="217678" y="56388"/>
                    <a:pt x="211201" y="56388"/>
                  </a:cubicBezTo>
                  <a:cubicBezTo>
                    <a:pt x="188722" y="56388"/>
                    <a:pt x="151130" y="49530"/>
                    <a:pt x="132334" y="46482"/>
                  </a:cubicBezTo>
                  <a:cubicBezTo>
                    <a:pt x="111379" y="43053"/>
                    <a:pt x="92329" y="32385"/>
                    <a:pt x="70104" y="32385"/>
                  </a:cubicBezTo>
                  <a:cubicBezTo>
                    <a:pt x="66802" y="32385"/>
                    <a:pt x="63500" y="32639"/>
                    <a:pt x="60071" y="33147"/>
                  </a:cubicBezTo>
                  <a:cubicBezTo>
                    <a:pt x="58420" y="33401"/>
                    <a:pt x="56642" y="33528"/>
                    <a:pt x="54737" y="33528"/>
                  </a:cubicBezTo>
                  <a:cubicBezTo>
                    <a:pt x="39370" y="33528"/>
                    <a:pt x="17145" y="26035"/>
                    <a:pt x="0" y="19050"/>
                  </a:cubicBezTo>
                  <a:lnTo>
                    <a:pt x="0" y="19050"/>
                  </a:lnTo>
                  <a:cubicBezTo>
                    <a:pt x="9017" y="31496"/>
                    <a:pt x="21463" y="43053"/>
                    <a:pt x="34417" y="47625"/>
                  </a:cubicBezTo>
                  <a:cubicBezTo>
                    <a:pt x="51689" y="53721"/>
                    <a:pt x="83058" y="59436"/>
                    <a:pt x="99441" y="62230"/>
                  </a:cubicBezTo>
                  <a:cubicBezTo>
                    <a:pt x="99695" y="62230"/>
                    <a:pt x="99949" y="62357"/>
                    <a:pt x="100203" y="62357"/>
                  </a:cubicBezTo>
                  <a:cubicBezTo>
                    <a:pt x="100203" y="62357"/>
                    <a:pt x="100330" y="62357"/>
                    <a:pt x="100330" y="62357"/>
                  </a:cubicBezTo>
                  <a:cubicBezTo>
                    <a:pt x="103759" y="62738"/>
                    <a:pt x="107188" y="63119"/>
                    <a:pt x="110617" y="63373"/>
                  </a:cubicBezTo>
                  <a:cubicBezTo>
                    <a:pt x="137795" y="66040"/>
                    <a:pt x="163703" y="67818"/>
                    <a:pt x="186309" y="67818"/>
                  </a:cubicBezTo>
                  <a:lnTo>
                    <a:pt x="186309" y="67818"/>
                  </a:lnTo>
                  <a:cubicBezTo>
                    <a:pt x="197231" y="67818"/>
                    <a:pt x="207264" y="67437"/>
                    <a:pt x="216281" y="66548"/>
                  </a:cubicBezTo>
                  <a:cubicBezTo>
                    <a:pt x="218567" y="66294"/>
                    <a:pt x="222885" y="65278"/>
                    <a:pt x="228092" y="63246"/>
                  </a:cubicBezTo>
                  <a:cubicBezTo>
                    <a:pt x="247142" y="56007"/>
                    <a:pt x="279527" y="36576"/>
                    <a:pt x="283083" y="254"/>
                  </a:cubicBezTo>
                  <a:cubicBezTo>
                    <a:pt x="282956" y="127"/>
                    <a:pt x="282702" y="127"/>
                    <a:pt x="282575" y="127"/>
                  </a:cubicBezTo>
                  <a:close/>
                </a:path>
              </a:pathLst>
            </a:custGeom>
            <a:blipFill>
              <a:blip r:embed="rId79"/>
              <a:stretch>
                <a:fillRect l="-1256" t="-3595" r="-789" b="-4588"/>
              </a:stretch>
            </a:blipFill>
          </p:spPr>
        </p:sp>
      </p:grpSp>
      <p:sp>
        <p:nvSpPr>
          <p:cNvPr name="Freeform 95" id="95"/>
          <p:cNvSpPr/>
          <p:nvPr/>
        </p:nvSpPr>
        <p:spPr>
          <a:xfrm flipH="false" flipV="false" rot="0">
            <a:off x="3899135" y="3233309"/>
            <a:ext cx="763591" cy="693601"/>
          </a:xfrm>
          <a:custGeom>
            <a:avLst/>
            <a:gdLst/>
            <a:ahLst/>
            <a:cxnLst/>
            <a:rect r="r" b="b" t="t" l="l"/>
            <a:pathLst>
              <a:path h="693601" w="763591">
                <a:moveTo>
                  <a:pt x="0" y="0"/>
                </a:moveTo>
                <a:lnTo>
                  <a:pt x="763591" y="0"/>
                </a:lnTo>
                <a:lnTo>
                  <a:pt x="763591" y="693601"/>
                </a:lnTo>
                <a:lnTo>
                  <a:pt x="0" y="693601"/>
                </a:lnTo>
                <a:lnTo>
                  <a:pt x="0" y="0"/>
                </a:lnTo>
                <a:close/>
              </a:path>
            </a:pathLst>
          </a:custGeom>
          <a:blipFill>
            <a:blip r:embed="rId80">
              <a:extLst>
                <a:ext uri="{96DAC541-7B7A-43D3-8B79-37D633B846F1}">
                  <asvg:svgBlip xmlns:asvg="http://schemas.microsoft.com/office/drawing/2016/SVG/main" r:embed="rId81"/>
                </a:ext>
              </a:extLst>
            </a:blip>
            <a:stretch>
              <a:fillRect l="0" t="0" r="0" b="0"/>
            </a:stretch>
          </a:blipFill>
        </p:spPr>
      </p:sp>
      <p:grpSp>
        <p:nvGrpSpPr>
          <p:cNvPr name="Group 96" id="96"/>
          <p:cNvGrpSpPr>
            <a:grpSpLocks noChangeAspect="true"/>
          </p:cNvGrpSpPr>
          <p:nvPr/>
        </p:nvGrpSpPr>
        <p:grpSpPr>
          <a:xfrm rot="0">
            <a:off x="4161796" y="3370602"/>
            <a:ext cx="272891" cy="492404"/>
            <a:chOff x="0" y="0"/>
            <a:chExt cx="363855" cy="656539"/>
          </a:xfrm>
        </p:grpSpPr>
        <p:sp>
          <p:nvSpPr>
            <p:cNvPr name="Freeform 97" id="97"/>
            <p:cNvSpPr/>
            <p:nvPr/>
          </p:nvSpPr>
          <p:spPr>
            <a:xfrm flipH="false" flipV="false" rot="0">
              <a:off x="-381" y="0"/>
              <a:ext cx="364363" cy="656717"/>
            </a:xfrm>
            <a:custGeom>
              <a:avLst/>
              <a:gdLst/>
              <a:ahLst/>
              <a:cxnLst/>
              <a:rect r="r" b="b" t="t" l="l"/>
              <a:pathLst>
                <a:path h="656717" w="364363">
                  <a:moveTo>
                    <a:pt x="244221" y="493395"/>
                  </a:moveTo>
                  <a:cubicBezTo>
                    <a:pt x="244856" y="493395"/>
                    <a:pt x="245364" y="493522"/>
                    <a:pt x="245999" y="493649"/>
                  </a:cubicBezTo>
                  <a:cubicBezTo>
                    <a:pt x="247777" y="493903"/>
                    <a:pt x="249428" y="494919"/>
                    <a:pt x="250444" y="496570"/>
                  </a:cubicBezTo>
                  <a:cubicBezTo>
                    <a:pt x="252095" y="499491"/>
                    <a:pt x="251206" y="503174"/>
                    <a:pt x="248285" y="504825"/>
                  </a:cubicBezTo>
                  <a:cubicBezTo>
                    <a:pt x="247269" y="505587"/>
                    <a:pt x="245745" y="506095"/>
                    <a:pt x="244602" y="506095"/>
                  </a:cubicBezTo>
                  <a:cubicBezTo>
                    <a:pt x="242824" y="505968"/>
                    <a:pt x="242062" y="505587"/>
                    <a:pt x="241681" y="505333"/>
                  </a:cubicBezTo>
                  <a:cubicBezTo>
                    <a:pt x="241300" y="505079"/>
                    <a:pt x="240919" y="504825"/>
                    <a:pt x="240792" y="504698"/>
                  </a:cubicBezTo>
                  <a:lnTo>
                    <a:pt x="240157" y="504063"/>
                  </a:lnTo>
                  <a:lnTo>
                    <a:pt x="239776" y="503555"/>
                  </a:lnTo>
                  <a:cubicBezTo>
                    <a:pt x="239522" y="503301"/>
                    <a:pt x="239395" y="502920"/>
                    <a:pt x="239268" y="502666"/>
                  </a:cubicBezTo>
                  <a:lnTo>
                    <a:pt x="239268" y="502666"/>
                  </a:lnTo>
                  <a:lnTo>
                    <a:pt x="239268" y="502539"/>
                  </a:lnTo>
                  <a:cubicBezTo>
                    <a:pt x="239268" y="502539"/>
                    <a:pt x="239268" y="502539"/>
                    <a:pt x="239268" y="502539"/>
                  </a:cubicBezTo>
                  <a:lnTo>
                    <a:pt x="239268" y="502539"/>
                  </a:lnTo>
                  <a:cubicBezTo>
                    <a:pt x="237617" y="499618"/>
                    <a:pt x="238760" y="495935"/>
                    <a:pt x="241681" y="494411"/>
                  </a:cubicBezTo>
                  <a:cubicBezTo>
                    <a:pt x="242570" y="493903"/>
                    <a:pt x="243586" y="493649"/>
                    <a:pt x="244475" y="493649"/>
                  </a:cubicBezTo>
                  <a:close/>
                  <a:moveTo>
                    <a:pt x="762" y="0"/>
                  </a:moveTo>
                  <a:cubicBezTo>
                    <a:pt x="762" y="1270"/>
                    <a:pt x="762" y="2540"/>
                    <a:pt x="762" y="3810"/>
                  </a:cubicBezTo>
                  <a:cubicBezTo>
                    <a:pt x="635" y="12700"/>
                    <a:pt x="0" y="21717"/>
                    <a:pt x="762" y="30480"/>
                  </a:cubicBezTo>
                  <a:lnTo>
                    <a:pt x="1524" y="43815"/>
                  </a:lnTo>
                  <a:cubicBezTo>
                    <a:pt x="1778" y="48260"/>
                    <a:pt x="2413" y="52705"/>
                    <a:pt x="2921" y="57150"/>
                  </a:cubicBezTo>
                  <a:lnTo>
                    <a:pt x="4445" y="70358"/>
                  </a:lnTo>
                  <a:lnTo>
                    <a:pt x="6604" y="83566"/>
                  </a:lnTo>
                  <a:cubicBezTo>
                    <a:pt x="7874" y="92329"/>
                    <a:pt x="9906" y="101092"/>
                    <a:pt x="11557" y="109855"/>
                  </a:cubicBezTo>
                  <a:cubicBezTo>
                    <a:pt x="13462" y="118491"/>
                    <a:pt x="15494" y="127254"/>
                    <a:pt x="17907" y="135763"/>
                  </a:cubicBezTo>
                  <a:lnTo>
                    <a:pt x="18161" y="136525"/>
                  </a:lnTo>
                  <a:lnTo>
                    <a:pt x="23495" y="148717"/>
                  </a:lnTo>
                  <a:lnTo>
                    <a:pt x="26416" y="155321"/>
                  </a:lnTo>
                  <a:cubicBezTo>
                    <a:pt x="27432" y="157480"/>
                    <a:pt x="28321" y="159766"/>
                    <a:pt x="29337" y="161925"/>
                  </a:cubicBezTo>
                  <a:lnTo>
                    <a:pt x="35687" y="174879"/>
                  </a:lnTo>
                  <a:cubicBezTo>
                    <a:pt x="37846" y="179197"/>
                    <a:pt x="39878" y="183515"/>
                    <a:pt x="42164" y="187706"/>
                  </a:cubicBezTo>
                  <a:lnTo>
                    <a:pt x="49022" y="200406"/>
                  </a:lnTo>
                  <a:lnTo>
                    <a:pt x="52451" y="206756"/>
                  </a:lnTo>
                  <a:cubicBezTo>
                    <a:pt x="53594" y="208915"/>
                    <a:pt x="54737" y="211074"/>
                    <a:pt x="56007" y="212979"/>
                  </a:cubicBezTo>
                  <a:lnTo>
                    <a:pt x="70739" y="237490"/>
                  </a:lnTo>
                  <a:cubicBezTo>
                    <a:pt x="77597" y="245618"/>
                    <a:pt x="84582" y="253746"/>
                    <a:pt x="91567" y="261747"/>
                  </a:cubicBezTo>
                  <a:cubicBezTo>
                    <a:pt x="98552" y="269748"/>
                    <a:pt x="105791" y="277749"/>
                    <a:pt x="113157" y="285496"/>
                  </a:cubicBezTo>
                  <a:cubicBezTo>
                    <a:pt x="116840" y="289433"/>
                    <a:pt x="120523" y="293370"/>
                    <a:pt x="124333" y="297053"/>
                  </a:cubicBezTo>
                  <a:lnTo>
                    <a:pt x="130048" y="302641"/>
                  </a:lnTo>
                  <a:cubicBezTo>
                    <a:pt x="131953" y="304419"/>
                    <a:pt x="134112" y="306070"/>
                    <a:pt x="136017" y="307848"/>
                  </a:cubicBezTo>
                  <a:lnTo>
                    <a:pt x="139065" y="310388"/>
                  </a:lnTo>
                  <a:cubicBezTo>
                    <a:pt x="140081" y="311150"/>
                    <a:pt x="141224" y="312039"/>
                    <a:pt x="142240" y="312928"/>
                  </a:cubicBezTo>
                  <a:cubicBezTo>
                    <a:pt x="144399" y="314706"/>
                    <a:pt x="146304" y="316484"/>
                    <a:pt x="148336" y="318389"/>
                  </a:cubicBezTo>
                  <a:cubicBezTo>
                    <a:pt x="152273" y="322072"/>
                    <a:pt x="155956" y="325882"/>
                    <a:pt x="159766" y="329819"/>
                  </a:cubicBezTo>
                  <a:cubicBezTo>
                    <a:pt x="167259" y="337566"/>
                    <a:pt x="174498" y="345440"/>
                    <a:pt x="182118" y="352806"/>
                  </a:cubicBezTo>
                  <a:cubicBezTo>
                    <a:pt x="185928" y="356489"/>
                    <a:pt x="189865" y="360172"/>
                    <a:pt x="194056" y="363347"/>
                  </a:cubicBezTo>
                  <a:cubicBezTo>
                    <a:pt x="197993" y="366268"/>
                    <a:pt x="202057" y="369189"/>
                    <a:pt x="206883" y="369189"/>
                  </a:cubicBezTo>
                  <a:cubicBezTo>
                    <a:pt x="207264" y="369189"/>
                    <a:pt x="207518" y="369189"/>
                    <a:pt x="207899" y="369189"/>
                  </a:cubicBezTo>
                  <a:cubicBezTo>
                    <a:pt x="210947" y="369443"/>
                    <a:pt x="213868" y="371475"/>
                    <a:pt x="215392" y="373888"/>
                  </a:cubicBezTo>
                  <a:cubicBezTo>
                    <a:pt x="216916" y="376301"/>
                    <a:pt x="217932" y="378968"/>
                    <a:pt x="218694" y="381635"/>
                  </a:cubicBezTo>
                  <a:cubicBezTo>
                    <a:pt x="220218" y="386842"/>
                    <a:pt x="220980" y="392176"/>
                    <a:pt x="222758" y="397129"/>
                  </a:cubicBezTo>
                  <a:cubicBezTo>
                    <a:pt x="223139" y="398399"/>
                    <a:pt x="223774" y="399542"/>
                    <a:pt x="224282" y="400558"/>
                  </a:cubicBezTo>
                  <a:cubicBezTo>
                    <a:pt x="224790" y="401574"/>
                    <a:pt x="225679" y="402590"/>
                    <a:pt x="226441" y="403733"/>
                  </a:cubicBezTo>
                  <a:lnTo>
                    <a:pt x="231267" y="410083"/>
                  </a:lnTo>
                  <a:lnTo>
                    <a:pt x="236093" y="416433"/>
                  </a:lnTo>
                  <a:lnTo>
                    <a:pt x="240792" y="423164"/>
                  </a:lnTo>
                  <a:lnTo>
                    <a:pt x="241173" y="423672"/>
                  </a:lnTo>
                  <a:lnTo>
                    <a:pt x="240919" y="424307"/>
                  </a:lnTo>
                  <a:cubicBezTo>
                    <a:pt x="237236" y="432308"/>
                    <a:pt x="234696" y="440817"/>
                    <a:pt x="232918" y="449580"/>
                  </a:cubicBezTo>
                  <a:cubicBezTo>
                    <a:pt x="232410" y="451739"/>
                    <a:pt x="232156" y="453898"/>
                    <a:pt x="231775" y="456184"/>
                  </a:cubicBezTo>
                  <a:cubicBezTo>
                    <a:pt x="231394" y="458470"/>
                    <a:pt x="231013" y="460502"/>
                    <a:pt x="230886" y="462788"/>
                  </a:cubicBezTo>
                  <a:lnTo>
                    <a:pt x="230251" y="469392"/>
                  </a:lnTo>
                  <a:lnTo>
                    <a:pt x="229997" y="476123"/>
                  </a:lnTo>
                  <a:cubicBezTo>
                    <a:pt x="229616" y="480568"/>
                    <a:pt x="230124" y="485013"/>
                    <a:pt x="230251" y="489458"/>
                  </a:cubicBezTo>
                  <a:cubicBezTo>
                    <a:pt x="230378" y="493903"/>
                    <a:pt x="231267" y="498348"/>
                    <a:pt x="231648" y="502666"/>
                  </a:cubicBezTo>
                  <a:cubicBezTo>
                    <a:pt x="232410" y="506984"/>
                    <a:pt x="233426" y="511302"/>
                    <a:pt x="234315" y="515747"/>
                  </a:cubicBezTo>
                  <a:lnTo>
                    <a:pt x="238125" y="528447"/>
                  </a:lnTo>
                  <a:cubicBezTo>
                    <a:pt x="239649" y="532638"/>
                    <a:pt x="241427" y="536702"/>
                    <a:pt x="243078" y="540766"/>
                  </a:cubicBezTo>
                  <a:cubicBezTo>
                    <a:pt x="244729" y="544830"/>
                    <a:pt x="247142" y="548767"/>
                    <a:pt x="249047" y="552704"/>
                  </a:cubicBezTo>
                  <a:cubicBezTo>
                    <a:pt x="250952" y="556641"/>
                    <a:pt x="253492" y="560324"/>
                    <a:pt x="255905" y="564134"/>
                  </a:cubicBezTo>
                  <a:lnTo>
                    <a:pt x="263271" y="575310"/>
                  </a:lnTo>
                  <a:cubicBezTo>
                    <a:pt x="265684" y="579120"/>
                    <a:pt x="268351" y="582676"/>
                    <a:pt x="270637" y="586613"/>
                  </a:cubicBezTo>
                  <a:lnTo>
                    <a:pt x="277495" y="598297"/>
                  </a:lnTo>
                  <a:cubicBezTo>
                    <a:pt x="281686" y="606298"/>
                    <a:pt x="286004" y="614172"/>
                    <a:pt x="289687" y="622300"/>
                  </a:cubicBezTo>
                  <a:cubicBezTo>
                    <a:pt x="293624" y="630301"/>
                    <a:pt x="297180" y="638556"/>
                    <a:pt x="300990" y="646684"/>
                  </a:cubicBezTo>
                  <a:lnTo>
                    <a:pt x="305308" y="656717"/>
                  </a:lnTo>
                  <a:cubicBezTo>
                    <a:pt x="325628" y="643763"/>
                    <a:pt x="345313" y="630047"/>
                    <a:pt x="364363" y="615569"/>
                  </a:cubicBezTo>
                  <a:cubicBezTo>
                    <a:pt x="356743" y="608584"/>
                    <a:pt x="349758" y="602615"/>
                    <a:pt x="344043" y="598297"/>
                  </a:cubicBezTo>
                  <a:cubicBezTo>
                    <a:pt x="307975" y="571500"/>
                    <a:pt x="271780" y="492633"/>
                    <a:pt x="265176" y="473964"/>
                  </a:cubicBezTo>
                  <a:cubicBezTo>
                    <a:pt x="258572" y="455295"/>
                    <a:pt x="328041" y="429768"/>
                    <a:pt x="341376" y="425831"/>
                  </a:cubicBezTo>
                  <a:cubicBezTo>
                    <a:pt x="354711" y="421894"/>
                    <a:pt x="261112" y="354965"/>
                    <a:pt x="254381" y="346964"/>
                  </a:cubicBezTo>
                  <a:cubicBezTo>
                    <a:pt x="247650" y="338963"/>
                    <a:pt x="186182" y="304165"/>
                    <a:pt x="139319" y="269367"/>
                  </a:cubicBezTo>
                  <a:cubicBezTo>
                    <a:pt x="92456" y="234569"/>
                    <a:pt x="73660" y="157988"/>
                    <a:pt x="57531" y="127254"/>
                  </a:cubicBezTo>
                  <a:cubicBezTo>
                    <a:pt x="47498" y="107823"/>
                    <a:pt x="19812" y="44323"/>
                    <a:pt x="762" y="0"/>
                  </a:cubicBezTo>
                  <a:close/>
                </a:path>
              </a:pathLst>
            </a:custGeom>
            <a:blipFill>
              <a:blip r:embed="rId82"/>
              <a:stretch>
                <a:fillRect l="-1154" t="-585" r="-59464" b="-24262"/>
              </a:stretch>
            </a:blipFill>
          </p:spPr>
        </p:sp>
      </p:grpSp>
      <p:grpSp>
        <p:nvGrpSpPr>
          <p:cNvPr name="Group 98" id="98"/>
          <p:cNvGrpSpPr>
            <a:grpSpLocks noChangeAspect="true"/>
          </p:cNvGrpSpPr>
          <p:nvPr/>
        </p:nvGrpSpPr>
        <p:grpSpPr>
          <a:xfrm rot="0">
            <a:off x="4260380" y="3406169"/>
            <a:ext cx="338509" cy="253479"/>
            <a:chOff x="0" y="0"/>
            <a:chExt cx="451345" cy="337972"/>
          </a:xfrm>
        </p:grpSpPr>
        <p:sp>
          <p:nvSpPr>
            <p:cNvPr name="Freeform 99" id="99"/>
            <p:cNvSpPr/>
            <p:nvPr/>
          </p:nvSpPr>
          <p:spPr>
            <a:xfrm flipH="false" flipV="false" rot="0">
              <a:off x="0" y="0"/>
              <a:ext cx="451358" cy="338074"/>
            </a:xfrm>
            <a:custGeom>
              <a:avLst/>
              <a:gdLst/>
              <a:ahLst/>
              <a:cxnLst/>
              <a:rect r="r" b="b" t="t" l="l"/>
              <a:pathLst>
                <a:path h="338074" w="451358">
                  <a:moveTo>
                    <a:pt x="0" y="0"/>
                  </a:moveTo>
                  <a:cubicBezTo>
                    <a:pt x="3175" y="14478"/>
                    <a:pt x="4953" y="23495"/>
                    <a:pt x="4953" y="23495"/>
                  </a:cubicBezTo>
                  <a:cubicBezTo>
                    <a:pt x="4953" y="23495"/>
                    <a:pt x="15113" y="27432"/>
                    <a:pt x="27559" y="43053"/>
                  </a:cubicBezTo>
                  <a:cubicBezTo>
                    <a:pt x="40005" y="58674"/>
                    <a:pt x="61849" y="92837"/>
                    <a:pt x="64135" y="93599"/>
                  </a:cubicBezTo>
                  <a:cubicBezTo>
                    <a:pt x="66421" y="94361"/>
                    <a:pt x="75819" y="96012"/>
                    <a:pt x="80518" y="102997"/>
                  </a:cubicBezTo>
                  <a:cubicBezTo>
                    <a:pt x="85217" y="109982"/>
                    <a:pt x="99949" y="123317"/>
                    <a:pt x="99949" y="123317"/>
                  </a:cubicBezTo>
                  <a:cubicBezTo>
                    <a:pt x="99949" y="123317"/>
                    <a:pt x="100584" y="123190"/>
                    <a:pt x="101600" y="123190"/>
                  </a:cubicBezTo>
                  <a:cubicBezTo>
                    <a:pt x="103759" y="123190"/>
                    <a:pt x="107696" y="123825"/>
                    <a:pt x="112395" y="128016"/>
                  </a:cubicBezTo>
                  <a:cubicBezTo>
                    <a:pt x="119380" y="134239"/>
                    <a:pt x="138938" y="150622"/>
                    <a:pt x="139700" y="153035"/>
                  </a:cubicBezTo>
                  <a:cubicBezTo>
                    <a:pt x="140462" y="155448"/>
                    <a:pt x="220726" y="212217"/>
                    <a:pt x="233934" y="219964"/>
                  </a:cubicBezTo>
                  <a:cubicBezTo>
                    <a:pt x="247142" y="227711"/>
                    <a:pt x="307213" y="234823"/>
                    <a:pt x="370967" y="277622"/>
                  </a:cubicBezTo>
                  <a:cubicBezTo>
                    <a:pt x="391414" y="291338"/>
                    <a:pt x="417449" y="313690"/>
                    <a:pt x="444119" y="338074"/>
                  </a:cubicBezTo>
                  <a:cubicBezTo>
                    <a:pt x="446532" y="334264"/>
                    <a:pt x="448945" y="330454"/>
                    <a:pt x="451358" y="326644"/>
                  </a:cubicBezTo>
                  <a:cubicBezTo>
                    <a:pt x="448056" y="323469"/>
                    <a:pt x="444627" y="320421"/>
                    <a:pt x="441325" y="317373"/>
                  </a:cubicBezTo>
                  <a:lnTo>
                    <a:pt x="419227" y="297180"/>
                  </a:lnTo>
                  <a:lnTo>
                    <a:pt x="396494" y="277749"/>
                  </a:lnTo>
                  <a:cubicBezTo>
                    <a:pt x="389128" y="271018"/>
                    <a:pt x="380873" y="265430"/>
                    <a:pt x="372999" y="259334"/>
                  </a:cubicBezTo>
                  <a:cubicBezTo>
                    <a:pt x="368935" y="256413"/>
                    <a:pt x="365125" y="253238"/>
                    <a:pt x="360934" y="250571"/>
                  </a:cubicBezTo>
                  <a:cubicBezTo>
                    <a:pt x="356743" y="247904"/>
                    <a:pt x="352552" y="245110"/>
                    <a:pt x="348234" y="242570"/>
                  </a:cubicBezTo>
                  <a:cubicBezTo>
                    <a:pt x="331216" y="232410"/>
                    <a:pt x="313182" y="223774"/>
                    <a:pt x="294640" y="216662"/>
                  </a:cubicBezTo>
                  <a:cubicBezTo>
                    <a:pt x="285369" y="213106"/>
                    <a:pt x="275971" y="209931"/>
                    <a:pt x="266446" y="207010"/>
                  </a:cubicBezTo>
                  <a:cubicBezTo>
                    <a:pt x="256921" y="204089"/>
                    <a:pt x="247269" y="201549"/>
                    <a:pt x="237744" y="198628"/>
                  </a:cubicBezTo>
                  <a:cubicBezTo>
                    <a:pt x="233045" y="197104"/>
                    <a:pt x="228092" y="195707"/>
                    <a:pt x="223647" y="192913"/>
                  </a:cubicBezTo>
                  <a:cubicBezTo>
                    <a:pt x="219202" y="190119"/>
                    <a:pt x="215265" y="187452"/>
                    <a:pt x="211074" y="184658"/>
                  </a:cubicBezTo>
                  <a:lnTo>
                    <a:pt x="186563" y="167640"/>
                  </a:lnTo>
                  <a:cubicBezTo>
                    <a:pt x="170307" y="156210"/>
                    <a:pt x="153924" y="144653"/>
                    <a:pt x="137922" y="132715"/>
                  </a:cubicBezTo>
                  <a:cubicBezTo>
                    <a:pt x="135890" y="131191"/>
                    <a:pt x="133985" y="129667"/>
                    <a:pt x="131953" y="128016"/>
                  </a:cubicBezTo>
                  <a:cubicBezTo>
                    <a:pt x="130556" y="126746"/>
                    <a:pt x="130048" y="125984"/>
                    <a:pt x="129286" y="124968"/>
                  </a:cubicBezTo>
                  <a:lnTo>
                    <a:pt x="126873" y="122555"/>
                  </a:lnTo>
                  <a:cubicBezTo>
                    <a:pt x="123317" y="119126"/>
                    <a:pt x="119507" y="115824"/>
                    <a:pt x="115824" y="112649"/>
                  </a:cubicBezTo>
                  <a:lnTo>
                    <a:pt x="104521" y="102870"/>
                  </a:lnTo>
                  <a:cubicBezTo>
                    <a:pt x="102743" y="101346"/>
                    <a:pt x="100584" y="99695"/>
                    <a:pt x="98679" y="98806"/>
                  </a:cubicBezTo>
                  <a:cubicBezTo>
                    <a:pt x="97028" y="98044"/>
                    <a:pt x="95250" y="97536"/>
                    <a:pt x="93599" y="97536"/>
                  </a:cubicBezTo>
                  <a:cubicBezTo>
                    <a:pt x="93091" y="97536"/>
                    <a:pt x="92710" y="97536"/>
                    <a:pt x="92202" y="97663"/>
                  </a:cubicBezTo>
                  <a:lnTo>
                    <a:pt x="91567" y="97790"/>
                  </a:lnTo>
                  <a:lnTo>
                    <a:pt x="91186" y="97409"/>
                  </a:lnTo>
                  <a:cubicBezTo>
                    <a:pt x="89027" y="95504"/>
                    <a:pt x="86868" y="93472"/>
                    <a:pt x="84709" y="91440"/>
                  </a:cubicBezTo>
                  <a:cubicBezTo>
                    <a:pt x="82550" y="89408"/>
                    <a:pt x="80518" y="87249"/>
                    <a:pt x="78486" y="85217"/>
                  </a:cubicBezTo>
                  <a:cubicBezTo>
                    <a:pt x="76454" y="83185"/>
                    <a:pt x="74549" y="80772"/>
                    <a:pt x="72644" y="78486"/>
                  </a:cubicBezTo>
                  <a:lnTo>
                    <a:pt x="69977" y="75184"/>
                  </a:lnTo>
                  <a:cubicBezTo>
                    <a:pt x="68961" y="74168"/>
                    <a:pt x="68072" y="73406"/>
                    <a:pt x="66929" y="72517"/>
                  </a:cubicBezTo>
                  <a:cubicBezTo>
                    <a:pt x="64643" y="70993"/>
                    <a:pt x="61976" y="69977"/>
                    <a:pt x="59309" y="69088"/>
                  </a:cubicBezTo>
                  <a:lnTo>
                    <a:pt x="57150" y="68453"/>
                  </a:lnTo>
                  <a:lnTo>
                    <a:pt x="56007" y="68072"/>
                  </a:lnTo>
                  <a:lnTo>
                    <a:pt x="55753" y="67945"/>
                  </a:lnTo>
                  <a:lnTo>
                    <a:pt x="55753" y="67945"/>
                  </a:lnTo>
                  <a:lnTo>
                    <a:pt x="55753" y="67945"/>
                  </a:lnTo>
                  <a:cubicBezTo>
                    <a:pt x="55753" y="67945"/>
                    <a:pt x="55753" y="67945"/>
                    <a:pt x="55753" y="67945"/>
                  </a:cubicBezTo>
                  <a:lnTo>
                    <a:pt x="55753" y="67945"/>
                  </a:lnTo>
                  <a:cubicBezTo>
                    <a:pt x="55753" y="67945"/>
                    <a:pt x="55753" y="67945"/>
                    <a:pt x="55753" y="67945"/>
                  </a:cubicBezTo>
                  <a:lnTo>
                    <a:pt x="55753" y="67945"/>
                  </a:lnTo>
                  <a:cubicBezTo>
                    <a:pt x="55753" y="67945"/>
                    <a:pt x="55626" y="67945"/>
                    <a:pt x="55499" y="67818"/>
                  </a:cubicBezTo>
                  <a:lnTo>
                    <a:pt x="55372" y="67691"/>
                  </a:lnTo>
                  <a:lnTo>
                    <a:pt x="54991" y="67310"/>
                  </a:lnTo>
                  <a:cubicBezTo>
                    <a:pt x="53594" y="66040"/>
                    <a:pt x="52832" y="64770"/>
                    <a:pt x="51943" y="63627"/>
                  </a:cubicBezTo>
                  <a:cubicBezTo>
                    <a:pt x="48387" y="58928"/>
                    <a:pt x="45212" y="54102"/>
                    <a:pt x="41910" y="49276"/>
                  </a:cubicBezTo>
                  <a:cubicBezTo>
                    <a:pt x="35306" y="39751"/>
                    <a:pt x="28702" y="30099"/>
                    <a:pt x="21717" y="20828"/>
                  </a:cubicBezTo>
                  <a:lnTo>
                    <a:pt x="19050" y="17399"/>
                  </a:lnTo>
                  <a:cubicBezTo>
                    <a:pt x="18288" y="16383"/>
                    <a:pt x="17145" y="15240"/>
                    <a:pt x="16129" y="14224"/>
                  </a:cubicBezTo>
                  <a:lnTo>
                    <a:pt x="10033" y="7874"/>
                  </a:lnTo>
                  <a:cubicBezTo>
                    <a:pt x="8001" y="5969"/>
                    <a:pt x="5715" y="4191"/>
                    <a:pt x="3556" y="2413"/>
                  </a:cubicBezTo>
                  <a:cubicBezTo>
                    <a:pt x="2540" y="1397"/>
                    <a:pt x="1143" y="762"/>
                    <a:pt x="0" y="0"/>
                  </a:cubicBezTo>
                  <a:cubicBezTo>
                    <a:pt x="0" y="0"/>
                    <a:pt x="0" y="0"/>
                    <a:pt x="0" y="0"/>
                  </a:cubicBezTo>
                  <a:close/>
                </a:path>
              </a:pathLst>
            </a:custGeom>
            <a:blipFill>
              <a:blip r:embed="rId83"/>
              <a:stretch>
                <a:fillRect l="-666" t="-1243" r="-82408" b="-112171"/>
              </a:stretch>
            </a:blipFill>
          </p:spPr>
        </p:sp>
      </p:grpSp>
      <p:sp>
        <p:nvSpPr>
          <p:cNvPr name="Freeform 100" id="100"/>
          <p:cNvSpPr/>
          <p:nvPr/>
        </p:nvSpPr>
        <p:spPr>
          <a:xfrm flipH="false" flipV="false" rot="0">
            <a:off x="3949017" y="3232347"/>
            <a:ext cx="811216" cy="797833"/>
          </a:xfrm>
          <a:custGeom>
            <a:avLst/>
            <a:gdLst/>
            <a:ahLst/>
            <a:cxnLst/>
            <a:rect r="r" b="b" t="t" l="l"/>
            <a:pathLst>
              <a:path h="797833" w="811216">
                <a:moveTo>
                  <a:pt x="0" y="0"/>
                </a:moveTo>
                <a:lnTo>
                  <a:pt x="811216" y="0"/>
                </a:lnTo>
                <a:lnTo>
                  <a:pt x="811216" y="797833"/>
                </a:lnTo>
                <a:lnTo>
                  <a:pt x="0" y="797833"/>
                </a:lnTo>
                <a:lnTo>
                  <a:pt x="0" y="0"/>
                </a:lnTo>
                <a:close/>
              </a:path>
            </a:pathLst>
          </a:custGeom>
          <a:blipFill>
            <a:blip r:embed="rId84">
              <a:extLst>
                <a:ext uri="{96DAC541-7B7A-43D3-8B79-37D633B846F1}">
                  <asvg:svgBlip xmlns:asvg="http://schemas.microsoft.com/office/drawing/2016/SVG/main" r:embed="rId85"/>
                </a:ext>
              </a:extLst>
            </a:blip>
            <a:stretch>
              <a:fillRect l="0" t="0" r="0" b="0"/>
            </a:stretch>
          </a:blipFill>
        </p:spPr>
      </p:sp>
      <p:sp>
        <p:nvSpPr>
          <p:cNvPr name="Freeform 101" id="101"/>
          <p:cNvSpPr/>
          <p:nvPr/>
        </p:nvSpPr>
        <p:spPr>
          <a:xfrm flipH="false" flipV="false" rot="0">
            <a:off x="4025313" y="3704815"/>
            <a:ext cx="24308" cy="27594"/>
          </a:xfrm>
          <a:custGeom>
            <a:avLst/>
            <a:gdLst/>
            <a:ahLst/>
            <a:cxnLst/>
            <a:rect r="r" b="b" t="t" l="l"/>
            <a:pathLst>
              <a:path h="27594" w="24308">
                <a:moveTo>
                  <a:pt x="0" y="0"/>
                </a:moveTo>
                <a:lnTo>
                  <a:pt x="24307" y="0"/>
                </a:lnTo>
                <a:lnTo>
                  <a:pt x="24307" y="27594"/>
                </a:lnTo>
                <a:lnTo>
                  <a:pt x="0" y="27594"/>
                </a:lnTo>
                <a:lnTo>
                  <a:pt x="0" y="0"/>
                </a:lnTo>
                <a:close/>
              </a:path>
            </a:pathLst>
          </a:custGeom>
          <a:blipFill>
            <a:blip r:embed="rId86"/>
            <a:stretch>
              <a:fillRect l="0" t="0" r="0" b="0"/>
            </a:stretch>
          </a:blipFill>
        </p:spPr>
      </p:sp>
      <p:grpSp>
        <p:nvGrpSpPr>
          <p:cNvPr name="Group 102" id="102"/>
          <p:cNvGrpSpPr>
            <a:grpSpLocks noChangeAspect="true"/>
          </p:cNvGrpSpPr>
          <p:nvPr/>
        </p:nvGrpSpPr>
        <p:grpSpPr>
          <a:xfrm rot="0">
            <a:off x="4020607" y="3696948"/>
            <a:ext cx="316001" cy="106918"/>
            <a:chOff x="0" y="0"/>
            <a:chExt cx="421335" cy="142558"/>
          </a:xfrm>
        </p:grpSpPr>
        <p:sp>
          <p:nvSpPr>
            <p:cNvPr name="Freeform 103" id="103"/>
            <p:cNvSpPr/>
            <p:nvPr/>
          </p:nvSpPr>
          <p:spPr>
            <a:xfrm flipH="false" flipV="false" rot="0">
              <a:off x="0" y="0"/>
              <a:ext cx="421259" cy="142494"/>
            </a:xfrm>
            <a:custGeom>
              <a:avLst/>
              <a:gdLst/>
              <a:ahLst/>
              <a:cxnLst/>
              <a:rect r="r" b="b" t="t" l="l"/>
              <a:pathLst>
                <a:path h="142494" w="421259">
                  <a:moveTo>
                    <a:pt x="0" y="0"/>
                  </a:moveTo>
                  <a:cubicBezTo>
                    <a:pt x="1905" y="3429"/>
                    <a:pt x="4064" y="6985"/>
                    <a:pt x="6223" y="10541"/>
                  </a:cubicBezTo>
                  <a:cubicBezTo>
                    <a:pt x="16383" y="26543"/>
                    <a:pt x="29337" y="41910"/>
                    <a:pt x="39243" y="47625"/>
                  </a:cubicBezTo>
                  <a:cubicBezTo>
                    <a:pt x="55118" y="56769"/>
                    <a:pt x="112522" y="79121"/>
                    <a:pt x="137033" y="88519"/>
                  </a:cubicBezTo>
                  <a:cubicBezTo>
                    <a:pt x="211328" y="113411"/>
                    <a:pt x="284988" y="137668"/>
                    <a:pt x="298450" y="140208"/>
                  </a:cubicBezTo>
                  <a:cubicBezTo>
                    <a:pt x="306959" y="141859"/>
                    <a:pt x="313182" y="142494"/>
                    <a:pt x="318135" y="142494"/>
                  </a:cubicBezTo>
                  <a:cubicBezTo>
                    <a:pt x="329946" y="142494"/>
                    <a:pt x="334772" y="138430"/>
                    <a:pt x="344805" y="132207"/>
                  </a:cubicBezTo>
                  <a:cubicBezTo>
                    <a:pt x="359029" y="123317"/>
                    <a:pt x="372491" y="106680"/>
                    <a:pt x="380492" y="104521"/>
                  </a:cubicBezTo>
                  <a:cubicBezTo>
                    <a:pt x="398018" y="99949"/>
                    <a:pt x="410972" y="93091"/>
                    <a:pt x="420370" y="83058"/>
                  </a:cubicBezTo>
                  <a:cubicBezTo>
                    <a:pt x="420624" y="82677"/>
                    <a:pt x="421005" y="82423"/>
                    <a:pt x="421259" y="82042"/>
                  </a:cubicBezTo>
                  <a:cubicBezTo>
                    <a:pt x="419608" y="75946"/>
                    <a:pt x="418465" y="69977"/>
                    <a:pt x="417703" y="64262"/>
                  </a:cubicBezTo>
                  <a:cubicBezTo>
                    <a:pt x="413131" y="66675"/>
                    <a:pt x="406146" y="70231"/>
                    <a:pt x="399161" y="73279"/>
                  </a:cubicBezTo>
                  <a:cubicBezTo>
                    <a:pt x="387096" y="78613"/>
                    <a:pt x="383159" y="75946"/>
                    <a:pt x="368427" y="90678"/>
                  </a:cubicBezTo>
                  <a:cubicBezTo>
                    <a:pt x="355219" y="103759"/>
                    <a:pt x="327025" y="113792"/>
                    <a:pt x="311658" y="113792"/>
                  </a:cubicBezTo>
                  <a:cubicBezTo>
                    <a:pt x="309880" y="113792"/>
                    <a:pt x="308229" y="113665"/>
                    <a:pt x="306959" y="113411"/>
                  </a:cubicBezTo>
                  <a:cubicBezTo>
                    <a:pt x="293624" y="110744"/>
                    <a:pt x="133096" y="59944"/>
                    <a:pt x="92964" y="42545"/>
                  </a:cubicBezTo>
                  <a:cubicBezTo>
                    <a:pt x="68072" y="31877"/>
                    <a:pt x="27432" y="12954"/>
                    <a:pt x="0" y="0"/>
                  </a:cubicBezTo>
                  <a:close/>
                </a:path>
              </a:pathLst>
            </a:custGeom>
            <a:blipFill>
              <a:blip r:embed="rId87"/>
              <a:stretch>
                <a:fillRect l="-862" t="-1818" r="-717" b="-2210"/>
              </a:stretch>
            </a:blipFill>
          </p:spPr>
        </p:sp>
      </p:grpSp>
      <p:sp>
        <p:nvSpPr>
          <p:cNvPr name="Freeform 104" id="104"/>
          <p:cNvSpPr/>
          <p:nvPr/>
        </p:nvSpPr>
        <p:spPr>
          <a:xfrm flipH="false" flipV="false" rot="0">
            <a:off x="3891496" y="3167205"/>
            <a:ext cx="278197" cy="231791"/>
          </a:xfrm>
          <a:custGeom>
            <a:avLst/>
            <a:gdLst/>
            <a:ahLst/>
            <a:cxnLst/>
            <a:rect r="r" b="b" t="t" l="l"/>
            <a:pathLst>
              <a:path h="231791" w="278197">
                <a:moveTo>
                  <a:pt x="0" y="0"/>
                </a:moveTo>
                <a:lnTo>
                  <a:pt x="278197" y="0"/>
                </a:lnTo>
                <a:lnTo>
                  <a:pt x="278197" y="231791"/>
                </a:lnTo>
                <a:lnTo>
                  <a:pt x="0" y="231791"/>
                </a:lnTo>
                <a:lnTo>
                  <a:pt x="0" y="0"/>
                </a:lnTo>
                <a:close/>
              </a:path>
            </a:pathLst>
          </a:custGeom>
          <a:blipFill>
            <a:blip r:embed="rId88">
              <a:extLst>
                <a:ext uri="{96DAC541-7B7A-43D3-8B79-37D633B846F1}">
                  <asvg:svgBlip xmlns:asvg="http://schemas.microsoft.com/office/drawing/2016/SVG/main" r:embed="rId89"/>
                </a:ext>
              </a:extLst>
            </a:blip>
            <a:stretch>
              <a:fillRect l="0" t="0" r="0" b="0"/>
            </a:stretch>
          </a:blipFill>
        </p:spPr>
      </p:sp>
      <p:sp>
        <p:nvSpPr>
          <p:cNvPr name="Freeform 105" id="105"/>
          <p:cNvSpPr/>
          <p:nvPr/>
        </p:nvSpPr>
        <p:spPr>
          <a:xfrm flipH="false" flipV="false" rot="0">
            <a:off x="3947960" y="3536861"/>
            <a:ext cx="457029" cy="331089"/>
          </a:xfrm>
          <a:custGeom>
            <a:avLst/>
            <a:gdLst/>
            <a:ahLst/>
            <a:cxnLst/>
            <a:rect r="r" b="b" t="t" l="l"/>
            <a:pathLst>
              <a:path h="331089" w="457029">
                <a:moveTo>
                  <a:pt x="0" y="0"/>
                </a:moveTo>
                <a:lnTo>
                  <a:pt x="457029" y="0"/>
                </a:lnTo>
                <a:lnTo>
                  <a:pt x="457029" y="331089"/>
                </a:lnTo>
                <a:lnTo>
                  <a:pt x="0" y="331089"/>
                </a:lnTo>
                <a:lnTo>
                  <a:pt x="0" y="0"/>
                </a:lnTo>
                <a:close/>
              </a:path>
            </a:pathLst>
          </a:custGeom>
          <a:blipFill>
            <a:blip r:embed="rId90">
              <a:extLst>
                <a:ext uri="{96DAC541-7B7A-43D3-8B79-37D633B846F1}">
                  <asvg:svgBlip xmlns:asvg="http://schemas.microsoft.com/office/drawing/2016/SVG/main" r:embed="rId91"/>
                </a:ext>
              </a:extLst>
            </a:blip>
            <a:stretch>
              <a:fillRect l="0" t="0" r="0" b="0"/>
            </a:stretch>
          </a:blipFill>
        </p:spPr>
      </p:sp>
      <p:sp>
        <p:nvSpPr>
          <p:cNvPr name="Freeform 106" id="106"/>
          <p:cNvSpPr/>
          <p:nvPr/>
        </p:nvSpPr>
        <p:spPr>
          <a:xfrm flipH="false" flipV="false" rot="0">
            <a:off x="4340171" y="3740668"/>
            <a:ext cx="9725" cy="9487"/>
          </a:xfrm>
          <a:custGeom>
            <a:avLst/>
            <a:gdLst/>
            <a:ahLst/>
            <a:cxnLst/>
            <a:rect r="r" b="b" t="t" l="l"/>
            <a:pathLst>
              <a:path h="9487" w="9725">
                <a:moveTo>
                  <a:pt x="0" y="0"/>
                </a:moveTo>
                <a:lnTo>
                  <a:pt x="9725" y="0"/>
                </a:lnTo>
                <a:lnTo>
                  <a:pt x="9725" y="9486"/>
                </a:lnTo>
                <a:lnTo>
                  <a:pt x="0" y="9486"/>
                </a:lnTo>
                <a:lnTo>
                  <a:pt x="0" y="0"/>
                </a:lnTo>
                <a:close/>
              </a:path>
            </a:pathLst>
          </a:custGeom>
          <a:blipFill>
            <a:blip r:embed="rId92"/>
            <a:stretch>
              <a:fillRect l="0" t="0" r="0" b="0"/>
            </a:stretch>
          </a:blipFill>
        </p:spPr>
      </p:sp>
      <p:sp>
        <p:nvSpPr>
          <p:cNvPr name="Freeform 107" id="107"/>
          <p:cNvSpPr/>
          <p:nvPr/>
        </p:nvSpPr>
        <p:spPr>
          <a:xfrm flipH="false" flipV="false" rot="0">
            <a:off x="1892303" y="2857500"/>
            <a:ext cx="1219200" cy="939803"/>
          </a:xfrm>
          <a:custGeom>
            <a:avLst/>
            <a:gdLst/>
            <a:ahLst/>
            <a:cxnLst/>
            <a:rect r="r" b="b" t="t" l="l"/>
            <a:pathLst>
              <a:path h="939803" w="1219200">
                <a:moveTo>
                  <a:pt x="0" y="0"/>
                </a:moveTo>
                <a:lnTo>
                  <a:pt x="1219200" y="0"/>
                </a:lnTo>
                <a:lnTo>
                  <a:pt x="1219200" y="939803"/>
                </a:lnTo>
                <a:lnTo>
                  <a:pt x="0" y="939803"/>
                </a:lnTo>
                <a:lnTo>
                  <a:pt x="0" y="0"/>
                </a:lnTo>
                <a:close/>
              </a:path>
            </a:pathLst>
          </a:custGeom>
          <a:blipFill>
            <a:blip r:embed="rId93"/>
            <a:stretch>
              <a:fillRect l="0" t="0" r="0" b="0"/>
            </a:stretch>
          </a:blipFill>
        </p:spPr>
      </p:sp>
      <p:grpSp>
        <p:nvGrpSpPr>
          <p:cNvPr name="Group 108" id="108"/>
          <p:cNvGrpSpPr>
            <a:grpSpLocks noChangeAspect="true"/>
          </p:cNvGrpSpPr>
          <p:nvPr/>
        </p:nvGrpSpPr>
        <p:grpSpPr>
          <a:xfrm rot="0">
            <a:off x="3290735" y="2560682"/>
            <a:ext cx="1487500" cy="1487510"/>
            <a:chOff x="0" y="0"/>
            <a:chExt cx="1487500" cy="1487513"/>
          </a:xfrm>
        </p:grpSpPr>
        <p:sp>
          <p:nvSpPr>
            <p:cNvPr name="Freeform 109" id="109"/>
            <p:cNvSpPr/>
            <p:nvPr/>
          </p:nvSpPr>
          <p:spPr>
            <a:xfrm flipH="false" flipV="false" rot="0">
              <a:off x="63500" y="63500"/>
              <a:ext cx="1360424" cy="1360551"/>
            </a:xfrm>
            <a:custGeom>
              <a:avLst/>
              <a:gdLst/>
              <a:ahLst/>
              <a:cxnLst/>
              <a:rect r="r" b="b" t="t" l="l"/>
              <a:pathLst>
                <a:path h="1360551" w="1360424">
                  <a:moveTo>
                    <a:pt x="680212" y="1324483"/>
                  </a:moveTo>
                  <a:cubicBezTo>
                    <a:pt x="1036066" y="1324483"/>
                    <a:pt x="1324483" y="1036066"/>
                    <a:pt x="1324483" y="680212"/>
                  </a:cubicBezTo>
                  <a:lnTo>
                    <a:pt x="1342517" y="680212"/>
                  </a:lnTo>
                  <a:lnTo>
                    <a:pt x="1324483" y="680212"/>
                  </a:lnTo>
                  <a:cubicBezTo>
                    <a:pt x="1324483" y="324358"/>
                    <a:pt x="1036066" y="35941"/>
                    <a:pt x="680212" y="35941"/>
                  </a:cubicBezTo>
                  <a:lnTo>
                    <a:pt x="680212" y="18034"/>
                  </a:lnTo>
                  <a:lnTo>
                    <a:pt x="680212" y="36068"/>
                  </a:lnTo>
                  <a:cubicBezTo>
                    <a:pt x="324485" y="36068"/>
                    <a:pt x="36068" y="324485"/>
                    <a:pt x="36068" y="680212"/>
                  </a:cubicBezTo>
                  <a:lnTo>
                    <a:pt x="18034" y="680212"/>
                  </a:lnTo>
                  <a:lnTo>
                    <a:pt x="36068" y="680212"/>
                  </a:lnTo>
                  <a:cubicBezTo>
                    <a:pt x="36068" y="1035939"/>
                    <a:pt x="324485" y="1324483"/>
                    <a:pt x="680339" y="1324483"/>
                  </a:cubicBezTo>
                  <a:lnTo>
                    <a:pt x="680339" y="1342517"/>
                  </a:lnTo>
                  <a:lnTo>
                    <a:pt x="680339" y="1324483"/>
                  </a:lnTo>
                  <a:moveTo>
                    <a:pt x="680339" y="1360551"/>
                  </a:moveTo>
                  <a:cubicBezTo>
                    <a:pt x="304546" y="1360551"/>
                    <a:pt x="0" y="1056005"/>
                    <a:pt x="0" y="680212"/>
                  </a:cubicBezTo>
                  <a:cubicBezTo>
                    <a:pt x="0" y="304419"/>
                    <a:pt x="304546" y="0"/>
                    <a:pt x="680212" y="0"/>
                  </a:cubicBezTo>
                  <a:cubicBezTo>
                    <a:pt x="1055878" y="0"/>
                    <a:pt x="1360424" y="304546"/>
                    <a:pt x="1360424" y="680212"/>
                  </a:cubicBezTo>
                  <a:cubicBezTo>
                    <a:pt x="1360424" y="1055878"/>
                    <a:pt x="1055878" y="1360424"/>
                    <a:pt x="680212" y="1360424"/>
                  </a:cubicBezTo>
                  <a:close/>
                </a:path>
              </a:pathLst>
            </a:custGeom>
            <a:solidFill>
              <a:srgbClr val="BF2026"/>
            </a:solidFill>
          </p:spPr>
        </p:sp>
        <p:sp>
          <p:nvSpPr>
            <p:cNvPr name="Freeform 110" id="110"/>
            <p:cNvSpPr/>
            <p:nvPr/>
          </p:nvSpPr>
          <p:spPr>
            <a:xfrm flipH="false" flipV="false" rot="0">
              <a:off x="250571" y="250698"/>
              <a:ext cx="986282" cy="986155"/>
            </a:xfrm>
            <a:custGeom>
              <a:avLst/>
              <a:gdLst/>
              <a:ahLst/>
              <a:cxnLst/>
              <a:rect r="r" b="b" t="t" l="l"/>
              <a:pathLst>
                <a:path h="986155" w="986282">
                  <a:moveTo>
                    <a:pt x="0" y="960628"/>
                  </a:moveTo>
                  <a:lnTo>
                    <a:pt x="960755" y="0"/>
                  </a:lnTo>
                  <a:lnTo>
                    <a:pt x="986282" y="25527"/>
                  </a:lnTo>
                  <a:lnTo>
                    <a:pt x="25527" y="986155"/>
                  </a:lnTo>
                  <a:close/>
                </a:path>
              </a:pathLst>
            </a:custGeom>
            <a:solidFill>
              <a:srgbClr val="BF2026"/>
            </a:solidFill>
          </p:spPr>
        </p:sp>
      </p:grpSp>
      <p:grpSp>
        <p:nvGrpSpPr>
          <p:cNvPr name="Group 111" id="111"/>
          <p:cNvGrpSpPr>
            <a:grpSpLocks noChangeAspect="true"/>
          </p:cNvGrpSpPr>
          <p:nvPr/>
        </p:nvGrpSpPr>
        <p:grpSpPr>
          <a:xfrm rot="0">
            <a:off x="2349446" y="3013100"/>
            <a:ext cx="248307" cy="386563"/>
            <a:chOff x="0" y="0"/>
            <a:chExt cx="331076" cy="515417"/>
          </a:xfrm>
        </p:grpSpPr>
        <p:sp>
          <p:nvSpPr>
            <p:cNvPr name="Freeform 112" id="112"/>
            <p:cNvSpPr/>
            <p:nvPr/>
          </p:nvSpPr>
          <p:spPr>
            <a:xfrm flipH="false" flipV="false" rot="0">
              <a:off x="0" y="0"/>
              <a:ext cx="331089" cy="515493"/>
            </a:xfrm>
            <a:custGeom>
              <a:avLst/>
              <a:gdLst/>
              <a:ahLst/>
              <a:cxnLst/>
              <a:rect r="r" b="b" t="t" l="l"/>
              <a:pathLst>
                <a:path h="515493" w="331089">
                  <a:moveTo>
                    <a:pt x="328041" y="0"/>
                  </a:moveTo>
                  <a:cubicBezTo>
                    <a:pt x="283083" y="46736"/>
                    <a:pt x="142113" y="190246"/>
                    <a:pt x="74422" y="256794"/>
                  </a:cubicBezTo>
                  <a:cubicBezTo>
                    <a:pt x="24892" y="305562"/>
                    <a:pt x="0" y="366141"/>
                    <a:pt x="0" y="420497"/>
                  </a:cubicBezTo>
                  <a:cubicBezTo>
                    <a:pt x="0" y="432435"/>
                    <a:pt x="11049" y="488315"/>
                    <a:pt x="49911" y="515493"/>
                  </a:cubicBezTo>
                  <a:lnTo>
                    <a:pt x="62103" y="515493"/>
                  </a:lnTo>
                  <a:cubicBezTo>
                    <a:pt x="23241" y="488315"/>
                    <a:pt x="12192" y="432435"/>
                    <a:pt x="12192" y="420497"/>
                  </a:cubicBezTo>
                  <a:cubicBezTo>
                    <a:pt x="12192" y="366268"/>
                    <a:pt x="36957" y="305562"/>
                    <a:pt x="86614" y="256921"/>
                  </a:cubicBezTo>
                  <a:cubicBezTo>
                    <a:pt x="91440" y="252222"/>
                    <a:pt x="96520" y="247142"/>
                    <a:pt x="101854" y="241808"/>
                  </a:cubicBezTo>
                  <a:cubicBezTo>
                    <a:pt x="102870" y="240792"/>
                    <a:pt x="103886" y="239776"/>
                    <a:pt x="105029" y="238760"/>
                  </a:cubicBezTo>
                  <a:cubicBezTo>
                    <a:pt x="109093" y="234696"/>
                    <a:pt x="113284" y="230505"/>
                    <a:pt x="117602" y="226314"/>
                  </a:cubicBezTo>
                  <a:cubicBezTo>
                    <a:pt x="119888" y="224028"/>
                    <a:pt x="122174" y="221742"/>
                    <a:pt x="124460" y="219456"/>
                  </a:cubicBezTo>
                  <a:cubicBezTo>
                    <a:pt x="195072" y="148336"/>
                    <a:pt x="293497" y="47498"/>
                    <a:pt x="331089" y="8255"/>
                  </a:cubicBezTo>
                  <a:lnTo>
                    <a:pt x="328041" y="0"/>
                  </a:lnTo>
                  <a:close/>
                </a:path>
              </a:pathLst>
            </a:custGeom>
            <a:blipFill>
              <a:blip r:embed="rId94"/>
              <a:stretch>
                <a:fillRect l="-851" t="-652" r="-1300" b="-645"/>
              </a:stretch>
            </a:blipFill>
          </p:spPr>
        </p:sp>
      </p:grpSp>
      <p:sp>
        <p:nvSpPr>
          <p:cNvPr name="Freeform 113" id="113"/>
          <p:cNvSpPr/>
          <p:nvPr/>
        </p:nvSpPr>
        <p:spPr>
          <a:xfrm flipH="false" flipV="false" rot="0">
            <a:off x="342900" y="4572000"/>
            <a:ext cx="1943100" cy="2019300"/>
          </a:xfrm>
          <a:custGeom>
            <a:avLst/>
            <a:gdLst/>
            <a:ahLst/>
            <a:cxnLst/>
            <a:rect r="r" b="b" t="t" l="l"/>
            <a:pathLst>
              <a:path h="2019300" w="1943100">
                <a:moveTo>
                  <a:pt x="0" y="0"/>
                </a:moveTo>
                <a:lnTo>
                  <a:pt x="1943100" y="0"/>
                </a:lnTo>
                <a:lnTo>
                  <a:pt x="1943100" y="2019300"/>
                </a:lnTo>
                <a:lnTo>
                  <a:pt x="0" y="2019300"/>
                </a:lnTo>
                <a:lnTo>
                  <a:pt x="0" y="0"/>
                </a:lnTo>
                <a:close/>
              </a:path>
            </a:pathLst>
          </a:custGeom>
          <a:blipFill>
            <a:blip r:embed="rId95"/>
            <a:stretch>
              <a:fillRect l="0" t="0" r="0" b="0"/>
            </a:stretch>
          </a:blipFill>
        </p:spPr>
      </p:sp>
      <p:sp>
        <p:nvSpPr>
          <p:cNvPr name="Freeform 114" id="114"/>
          <p:cNvSpPr/>
          <p:nvPr/>
        </p:nvSpPr>
        <p:spPr>
          <a:xfrm flipH="false" flipV="false" rot="0">
            <a:off x="1765297" y="2552700"/>
            <a:ext cx="1498597" cy="1498597"/>
          </a:xfrm>
          <a:custGeom>
            <a:avLst/>
            <a:gdLst/>
            <a:ahLst/>
            <a:cxnLst/>
            <a:rect r="r" b="b" t="t" l="l"/>
            <a:pathLst>
              <a:path h="1498597" w="1498597">
                <a:moveTo>
                  <a:pt x="0" y="0"/>
                </a:moveTo>
                <a:lnTo>
                  <a:pt x="1498597" y="0"/>
                </a:lnTo>
                <a:lnTo>
                  <a:pt x="1498597" y="1498597"/>
                </a:lnTo>
                <a:lnTo>
                  <a:pt x="0" y="1498597"/>
                </a:lnTo>
                <a:lnTo>
                  <a:pt x="0" y="0"/>
                </a:lnTo>
                <a:close/>
              </a:path>
            </a:pathLst>
          </a:custGeom>
          <a:blipFill>
            <a:blip r:embed="rId96"/>
            <a:stretch>
              <a:fillRect l="0" t="0" r="0" b="0"/>
            </a:stretch>
          </a:blipFill>
        </p:spPr>
      </p:sp>
      <p:grpSp>
        <p:nvGrpSpPr>
          <p:cNvPr name="Group 115" id="115"/>
          <p:cNvGrpSpPr>
            <a:grpSpLocks noChangeAspect="true"/>
          </p:cNvGrpSpPr>
          <p:nvPr/>
        </p:nvGrpSpPr>
        <p:grpSpPr>
          <a:xfrm rot="0">
            <a:off x="1560890" y="4884791"/>
            <a:ext cx="221856" cy="222923"/>
            <a:chOff x="0" y="0"/>
            <a:chExt cx="295808" cy="297231"/>
          </a:xfrm>
        </p:grpSpPr>
        <p:sp>
          <p:nvSpPr>
            <p:cNvPr name="Freeform 116" id="116"/>
            <p:cNvSpPr/>
            <p:nvPr/>
          </p:nvSpPr>
          <p:spPr>
            <a:xfrm flipH="false" flipV="false" rot="0">
              <a:off x="127" y="0"/>
              <a:ext cx="295656" cy="297053"/>
            </a:xfrm>
            <a:custGeom>
              <a:avLst/>
              <a:gdLst/>
              <a:ahLst/>
              <a:cxnLst/>
              <a:rect r="r" b="b" t="t" l="l"/>
              <a:pathLst>
                <a:path h="297053" w="295656">
                  <a:moveTo>
                    <a:pt x="48641" y="0"/>
                  </a:moveTo>
                  <a:cubicBezTo>
                    <a:pt x="48514" y="0"/>
                    <a:pt x="48387" y="0"/>
                    <a:pt x="48260" y="0"/>
                  </a:cubicBezTo>
                  <a:lnTo>
                    <a:pt x="48260" y="0"/>
                  </a:lnTo>
                  <a:cubicBezTo>
                    <a:pt x="48133" y="0"/>
                    <a:pt x="48133" y="0"/>
                    <a:pt x="48006" y="0"/>
                  </a:cubicBezTo>
                  <a:lnTo>
                    <a:pt x="47879" y="0"/>
                  </a:lnTo>
                  <a:cubicBezTo>
                    <a:pt x="47752" y="0"/>
                    <a:pt x="47625" y="0"/>
                    <a:pt x="47498" y="0"/>
                  </a:cubicBezTo>
                  <a:lnTo>
                    <a:pt x="47498" y="0"/>
                  </a:lnTo>
                  <a:cubicBezTo>
                    <a:pt x="47371" y="0"/>
                    <a:pt x="47244" y="0"/>
                    <a:pt x="47244" y="0"/>
                  </a:cubicBezTo>
                  <a:cubicBezTo>
                    <a:pt x="47244" y="0"/>
                    <a:pt x="47117" y="0"/>
                    <a:pt x="47117" y="0"/>
                  </a:cubicBezTo>
                  <a:cubicBezTo>
                    <a:pt x="47117" y="0"/>
                    <a:pt x="46863" y="0"/>
                    <a:pt x="46736" y="0"/>
                  </a:cubicBezTo>
                  <a:cubicBezTo>
                    <a:pt x="46609" y="0"/>
                    <a:pt x="46609" y="0"/>
                    <a:pt x="46609" y="0"/>
                  </a:cubicBezTo>
                  <a:cubicBezTo>
                    <a:pt x="46609" y="0"/>
                    <a:pt x="46482" y="0"/>
                    <a:pt x="46355" y="0"/>
                  </a:cubicBezTo>
                  <a:cubicBezTo>
                    <a:pt x="46228" y="0"/>
                    <a:pt x="46228" y="0"/>
                    <a:pt x="46228" y="0"/>
                  </a:cubicBezTo>
                  <a:cubicBezTo>
                    <a:pt x="46228" y="0"/>
                    <a:pt x="45974" y="0"/>
                    <a:pt x="45974" y="0"/>
                  </a:cubicBezTo>
                  <a:cubicBezTo>
                    <a:pt x="45974" y="0"/>
                    <a:pt x="45847" y="0"/>
                    <a:pt x="45847" y="0"/>
                  </a:cubicBezTo>
                  <a:cubicBezTo>
                    <a:pt x="45847" y="0"/>
                    <a:pt x="45593" y="0"/>
                    <a:pt x="45593" y="0"/>
                  </a:cubicBezTo>
                  <a:cubicBezTo>
                    <a:pt x="45593" y="0"/>
                    <a:pt x="45466" y="0"/>
                    <a:pt x="45466" y="0"/>
                  </a:cubicBezTo>
                  <a:cubicBezTo>
                    <a:pt x="45466" y="0"/>
                    <a:pt x="45339" y="0"/>
                    <a:pt x="45212" y="0"/>
                  </a:cubicBezTo>
                  <a:cubicBezTo>
                    <a:pt x="45085" y="0"/>
                    <a:pt x="45085" y="0"/>
                    <a:pt x="45085" y="0"/>
                  </a:cubicBezTo>
                  <a:cubicBezTo>
                    <a:pt x="45085" y="0"/>
                    <a:pt x="44831" y="0"/>
                    <a:pt x="44704" y="127"/>
                  </a:cubicBezTo>
                  <a:cubicBezTo>
                    <a:pt x="44577" y="254"/>
                    <a:pt x="44577" y="127"/>
                    <a:pt x="44577" y="127"/>
                  </a:cubicBezTo>
                  <a:cubicBezTo>
                    <a:pt x="44577" y="127"/>
                    <a:pt x="44450" y="127"/>
                    <a:pt x="44323" y="127"/>
                  </a:cubicBezTo>
                  <a:cubicBezTo>
                    <a:pt x="44196" y="127"/>
                    <a:pt x="44196" y="127"/>
                    <a:pt x="44196" y="127"/>
                  </a:cubicBezTo>
                  <a:cubicBezTo>
                    <a:pt x="44196" y="127"/>
                    <a:pt x="43942" y="127"/>
                    <a:pt x="43942" y="127"/>
                  </a:cubicBezTo>
                  <a:cubicBezTo>
                    <a:pt x="43942" y="127"/>
                    <a:pt x="43815" y="127"/>
                    <a:pt x="43815" y="127"/>
                  </a:cubicBezTo>
                  <a:cubicBezTo>
                    <a:pt x="43815" y="127"/>
                    <a:pt x="43688" y="127"/>
                    <a:pt x="43688" y="127"/>
                  </a:cubicBezTo>
                  <a:cubicBezTo>
                    <a:pt x="43688" y="127"/>
                    <a:pt x="43434" y="127"/>
                    <a:pt x="43307" y="254"/>
                  </a:cubicBezTo>
                  <a:cubicBezTo>
                    <a:pt x="43180" y="381"/>
                    <a:pt x="43180" y="254"/>
                    <a:pt x="43180" y="254"/>
                  </a:cubicBezTo>
                  <a:cubicBezTo>
                    <a:pt x="43180" y="254"/>
                    <a:pt x="43053" y="254"/>
                    <a:pt x="42926" y="254"/>
                  </a:cubicBezTo>
                  <a:cubicBezTo>
                    <a:pt x="42799" y="254"/>
                    <a:pt x="42799" y="254"/>
                    <a:pt x="42799" y="254"/>
                  </a:cubicBezTo>
                  <a:cubicBezTo>
                    <a:pt x="42672" y="254"/>
                    <a:pt x="42418" y="381"/>
                    <a:pt x="42291" y="381"/>
                  </a:cubicBezTo>
                  <a:cubicBezTo>
                    <a:pt x="42291" y="381"/>
                    <a:pt x="42291" y="381"/>
                    <a:pt x="42291" y="381"/>
                  </a:cubicBezTo>
                  <a:cubicBezTo>
                    <a:pt x="25654" y="5842"/>
                    <a:pt x="1778" y="26162"/>
                    <a:pt x="0" y="66294"/>
                  </a:cubicBezTo>
                  <a:cubicBezTo>
                    <a:pt x="0" y="66294"/>
                    <a:pt x="0" y="66421"/>
                    <a:pt x="0" y="66421"/>
                  </a:cubicBezTo>
                  <a:cubicBezTo>
                    <a:pt x="0" y="66802"/>
                    <a:pt x="0" y="67183"/>
                    <a:pt x="0" y="67564"/>
                  </a:cubicBezTo>
                  <a:cubicBezTo>
                    <a:pt x="0" y="67691"/>
                    <a:pt x="0" y="67818"/>
                    <a:pt x="0" y="67945"/>
                  </a:cubicBezTo>
                  <a:cubicBezTo>
                    <a:pt x="0" y="68072"/>
                    <a:pt x="0" y="68326"/>
                    <a:pt x="0" y="68453"/>
                  </a:cubicBezTo>
                  <a:cubicBezTo>
                    <a:pt x="0" y="68580"/>
                    <a:pt x="0" y="68961"/>
                    <a:pt x="0" y="69342"/>
                  </a:cubicBezTo>
                  <a:cubicBezTo>
                    <a:pt x="0" y="69469"/>
                    <a:pt x="0" y="69596"/>
                    <a:pt x="0" y="69723"/>
                  </a:cubicBezTo>
                  <a:cubicBezTo>
                    <a:pt x="0" y="69977"/>
                    <a:pt x="0" y="70231"/>
                    <a:pt x="0" y="70485"/>
                  </a:cubicBezTo>
                  <a:lnTo>
                    <a:pt x="0" y="72390"/>
                  </a:lnTo>
                  <a:cubicBezTo>
                    <a:pt x="0" y="72517"/>
                    <a:pt x="0" y="72771"/>
                    <a:pt x="0" y="72898"/>
                  </a:cubicBezTo>
                  <a:cubicBezTo>
                    <a:pt x="0" y="73025"/>
                    <a:pt x="0" y="73025"/>
                    <a:pt x="0" y="73152"/>
                  </a:cubicBezTo>
                  <a:cubicBezTo>
                    <a:pt x="0" y="73279"/>
                    <a:pt x="0" y="73533"/>
                    <a:pt x="0" y="73660"/>
                  </a:cubicBezTo>
                  <a:cubicBezTo>
                    <a:pt x="0" y="73660"/>
                    <a:pt x="0" y="73787"/>
                    <a:pt x="0" y="73787"/>
                  </a:cubicBezTo>
                  <a:cubicBezTo>
                    <a:pt x="0" y="74041"/>
                    <a:pt x="0" y="74168"/>
                    <a:pt x="0" y="74422"/>
                  </a:cubicBezTo>
                  <a:cubicBezTo>
                    <a:pt x="0" y="74422"/>
                    <a:pt x="0" y="74422"/>
                    <a:pt x="0" y="74422"/>
                  </a:cubicBezTo>
                  <a:cubicBezTo>
                    <a:pt x="254" y="85090"/>
                    <a:pt x="2032" y="97028"/>
                    <a:pt x="5842" y="110363"/>
                  </a:cubicBezTo>
                  <a:cubicBezTo>
                    <a:pt x="5842" y="110363"/>
                    <a:pt x="5842" y="110363"/>
                    <a:pt x="5842" y="110490"/>
                  </a:cubicBezTo>
                  <a:cubicBezTo>
                    <a:pt x="5969" y="110744"/>
                    <a:pt x="5969" y="110998"/>
                    <a:pt x="6096" y="111252"/>
                  </a:cubicBezTo>
                  <a:cubicBezTo>
                    <a:pt x="6096" y="111252"/>
                    <a:pt x="6096" y="111379"/>
                    <a:pt x="6096" y="111379"/>
                  </a:cubicBezTo>
                  <a:cubicBezTo>
                    <a:pt x="6223" y="111633"/>
                    <a:pt x="6223" y="111887"/>
                    <a:pt x="6350" y="112141"/>
                  </a:cubicBezTo>
                  <a:cubicBezTo>
                    <a:pt x="6350" y="112268"/>
                    <a:pt x="6350" y="112268"/>
                    <a:pt x="6350" y="112395"/>
                  </a:cubicBezTo>
                  <a:cubicBezTo>
                    <a:pt x="6477" y="112649"/>
                    <a:pt x="6477" y="113030"/>
                    <a:pt x="6604" y="113284"/>
                  </a:cubicBezTo>
                  <a:cubicBezTo>
                    <a:pt x="6604" y="113284"/>
                    <a:pt x="6604" y="113284"/>
                    <a:pt x="6604" y="113284"/>
                  </a:cubicBezTo>
                  <a:cubicBezTo>
                    <a:pt x="6731" y="113538"/>
                    <a:pt x="6858" y="113919"/>
                    <a:pt x="6858" y="114173"/>
                  </a:cubicBezTo>
                  <a:cubicBezTo>
                    <a:pt x="6858" y="114173"/>
                    <a:pt x="6858" y="114300"/>
                    <a:pt x="6858" y="114300"/>
                  </a:cubicBezTo>
                  <a:cubicBezTo>
                    <a:pt x="6985" y="114554"/>
                    <a:pt x="6985" y="114808"/>
                    <a:pt x="7112" y="115062"/>
                  </a:cubicBezTo>
                  <a:cubicBezTo>
                    <a:pt x="7112" y="115189"/>
                    <a:pt x="7112" y="115189"/>
                    <a:pt x="7239" y="115316"/>
                  </a:cubicBezTo>
                  <a:cubicBezTo>
                    <a:pt x="7366" y="115443"/>
                    <a:pt x="7366" y="115697"/>
                    <a:pt x="7493" y="115951"/>
                  </a:cubicBezTo>
                  <a:cubicBezTo>
                    <a:pt x="7620" y="116205"/>
                    <a:pt x="7620" y="116205"/>
                    <a:pt x="7620" y="116332"/>
                  </a:cubicBezTo>
                  <a:cubicBezTo>
                    <a:pt x="7620" y="116459"/>
                    <a:pt x="7747" y="116713"/>
                    <a:pt x="7747" y="116967"/>
                  </a:cubicBezTo>
                  <a:cubicBezTo>
                    <a:pt x="7747" y="117221"/>
                    <a:pt x="7874" y="117221"/>
                    <a:pt x="7874" y="117221"/>
                  </a:cubicBezTo>
                  <a:cubicBezTo>
                    <a:pt x="8001" y="117475"/>
                    <a:pt x="8001" y="117729"/>
                    <a:pt x="8128" y="117856"/>
                  </a:cubicBezTo>
                  <a:cubicBezTo>
                    <a:pt x="8128" y="117983"/>
                    <a:pt x="8255" y="117983"/>
                    <a:pt x="8255" y="118110"/>
                  </a:cubicBezTo>
                  <a:cubicBezTo>
                    <a:pt x="8382" y="118364"/>
                    <a:pt x="8382" y="118745"/>
                    <a:pt x="8509" y="118999"/>
                  </a:cubicBezTo>
                  <a:cubicBezTo>
                    <a:pt x="8763" y="119634"/>
                    <a:pt x="9017" y="120396"/>
                    <a:pt x="9144" y="121031"/>
                  </a:cubicBezTo>
                  <a:cubicBezTo>
                    <a:pt x="9144" y="121031"/>
                    <a:pt x="9144" y="121031"/>
                    <a:pt x="9144" y="121031"/>
                  </a:cubicBezTo>
                  <a:cubicBezTo>
                    <a:pt x="24003" y="164719"/>
                    <a:pt x="44450" y="202692"/>
                    <a:pt x="67564" y="235204"/>
                  </a:cubicBezTo>
                  <a:cubicBezTo>
                    <a:pt x="177419" y="238379"/>
                    <a:pt x="251206" y="253619"/>
                    <a:pt x="295402" y="266827"/>
                  </a:cubicBezTo>
                  <a:lnTo>
                    <a:pt x="295402" y="266827"/>
                  </a:lnTo>
                  <a:cubicBezTo>
                    <a:pt x="295021" y="263525"/>
                    <a:pt x="294640" y="260223"/>
                    <a:pt x="294259" y="257048"/>
                  </a:cubicBezTo>
                  <a:cubicBezTo>
                    <a:pt x="293624" y="251714"/>
                    <a:pt x="293243" y="246253"/>
                    <a:pt x="292227" y="241173"/>
                  </a:cubicBezTo>
                  <a:cubicBezTo>
                    <a:pt x="288671" y="231394"/>
                    <a:pt x="283845" y="221869"/>
                    <a:pt x="278638" y="212598"/>
                  </a:cubicBezTo>
                  <a:lnTo>
                    <a:pt x="199009" y="160274"/>
                  </a:lnTo>
                  <a:cubicBezTo>
                    <a:pt x="195580" y="158242"/>
                    <a:pt x="192532" y="155448"/>
                    <a:pt x="189357" y="153162"/>
                  </a:cubicBezTo>
                  <a:lnTo>
                    <a:pt x="179959" y="145796"/>
                  </a:lnTo>
                  <a:lnTo>
                    <a:pt x="170942" y="137922"/>
                  </a:lnTo>
                  <a:lnTo>
                    <a:pt x="166497" y="133985"/>
                  </a:lnTo>
                  <a:lnTo>
                    <a:pt x="162306" y="129794"/>
                  </a:lnTo>
                  <a:lnTo>
                    <a:pt x="153924" y="121285"/>
                  </a:lnTo>
                  <a:lnTo>
                    <a:pt x="146050" y="112268"/>
                  </a:lnTo>
                  <a:cubicBezTo>
                    <a:pt x="143383" y="109347"/>
                    <a:pt x="141097" y="106045"/>
                    <a:pt x="138684" y="102870"/>
                  </a:cubicBezTo>
                  <a:cubicBezTo>
                    <a:pt x="136271" y="99695"/>
                    <a:pt x="133858" y="96520"/>
                    <a:pt x="131699" y="93091"/>
                  </a:cubicBezTo>
                  <a:cubicBezTo>
                    <a:pt x="129540" y="89662"/>
                    <a:pt x="127254" y="86487"/>
                    <a:pt x="125222" y="82931"/>
                  </a:cubicBezTo>
                  <a:lnTo>
                    <a:pt x="119380" y="72517"/>
                  </a:lnTo>
                  <a:lnTo>
                    <a:pt x="114173" y="61849"/>
                  </a:lnTo>
                  <a:cubicBezTo>
                    <a:pt x="112522" y="58166"/>
                    <a:pt x="111125" y="54483"/>
                    <a:pt x="109601" y="50800"/>
                  </a:cubicBezTo>
                  <a:cubicBezTo>
                    <a:pt x="106807" y="43307"/>
                    <a:pt x="104267" y="35687"/>
                    <a:pt x="102235" y="28067"/>
                  </a:cubicBezTo>
                  <a:cubicBezTo>
                    <a:pt x="100584" y="22098"/>
                    <a:pt x="99187" y="16256"/>
                    <a:pt x="97917" y="10287"/>
                  </a:cubicBezTo>
                  <a:cubicBezTo>
                    <a:pt x="86868" y="6985"/>
                    <a:pt x="73914" y="3556"/>
                    <a:pt x="63119" y="1651"/>
                  </a:cubicBezTo>
                  <a:cubicBezTo>
                    <a:pt x="62992" y="1651"/>
                    <a:pt x="62992" y="1651"/>
                    <a:pt x="62865" y="1651"/>
                  </a:cubicBezTo>
                  <a:cubicBezTo>
                    <a:pt x="62738" y="1651"/>
                    <a:pt x="62484" y="1651"/>
                    <a:pt x="62357" y="1524"/>
                  </a:cubicBezTo>
                  <a:cubicBezTo>
                    <a:pt x="62357" y="1524"/>
                    <a:pt x="62230" y="1524"/>
                    <a:pt x="62230" y="1524"/>
                  </a:cubicBezTo>
                  <a:cubicBezTo>
                    <a:pt x="61976" y="1524"/>
                    <a:pt x="61849" y="1397"/>
                    <a:pt x="61595" y="1397"/>
                  </a:cubicBezTo>
                  <a:cubicBezTo>
                    <a:pt x="61595" y="1397"/>
                    <a:pt x="61595" y="1397"/>
                    <a:pt x="61595" y="1397"/>
                  </a:cubicBezTo>
                  <a:cubicBezTo>
                    <a:pt x="61341" y="1270"/>
                    <a:pt x="61214" y="1270"/>
                    <a:pt x="60960" y="1270"/>
                  </a:cubicBezTo>
                  <a:cubicBezTo>
                    <a:pt x="60706" y="1270"/>
                    <a:pt x="60706" y="1270"/>
                    <a:pt x="60579" y="1270"/>
                  </a:cubicBezTo>
                  <a:cubicBezTo>
                    <a:pt x="60452" y="1270"/>
                    <a:pt x="60452" y="1270"/>
                    <a:pt x="60325" y="1270"/>
                  </a:cubicBezTo>
                  <a:cubicBezTo>
                    <a:pt x="60198" y="1270"/>
                    <a:pt x="60071" y="1270"/>
                    <a:pt x="59944" y="1143"/>
                  </a:cubicBezTo>
                  <a:cubicBezTo>
                    <a:pt x="59817" y="1016"/>
                    <a:pt x="59817" y="1143"/>
                    <a:pt x="59690" y="1143"/>
                  </a:cubicBezTo>
                  <a:cubicBezTo>
                    <a:pt x="59563" y="1143"/>
                    <a:pt x="59436" y="1143"/>
                    <a:pt x="59182" y="1016"/>
                  </a:cubicBezTo>
                  <a:cubicBezTo>
                    <a:pt x="58928" y="889"/>
                    <a:pt x="59055" y="1016"/>
                    <a:pt x="58928" y="1016"/>
                  </a:cubicBezTo>
                  <a:cubicBezTo>
                    <a:pt x="58801" y="1016"/>
                    <a:pt x="58547" y="1016"/>
                    <a:pt x="58420" y="889"/>
                  </a:cubicBezTo>
                  <a:cubicBezTo>
                    <a:pt x="58420" y="889"/>
                    <a:pt x="58420" y="889"/>
                    <a:pt x="58293" y="889"/>
                  </a:cubicBezTo>
                  <a:cubicBezTo>
                    <a:pt x="58039" y="889"/>
                    <a:pt x="57912" y="889"/>
                    <a:pt x="57658" y="762"/>
                  </a:cubicBezTo>
                  <a:cubicBezTo>
                    <a:pt x="57658" y="762"/>
                    <a:pt x="57531" y="762"/>
                    <a:pt x="57531" y="762"/>
                  </a:cubicBezTo>
                  <a:cubicBezTo>
                    <a:pt x="57404" y="762"/>
                    <a:pt x="57150" y="635"/>
                    <a:pt x="56896" y="635"/>
                  </a:cubicBezTo>
                  <a:cubicBezTo>
                    <a:pt x="56896" y="635"/>
                    <a:pt x="56769" y="635"/>
                    <a:pt x="56769" y="635"/>
                  </a:cubicBezTo>
                  <a:cubicBezTo>
                    <a:pt x="56642" y="635"/>
                    <a:pt x="56388" y="635"/>
                    <a:pt x="56261" y="508"/>
                  </a:cubicBezTo>
                  <a:cubicBezTo>
                    <a:pt x="56134" y="381"/>
                    <a:pt x="56134" y="508"/>
                    <a:pt x="56134" y="508"/>
                  </a:cubicBezTo>
                  <a:cubicBezTo>
                    <a:pt x="56007" y="508"/>
                    <a:pt x="55753" y="508"/>
                    <a:pt x="55499" y="381"/>
                  </a:cubicBezTo>
                  <a:lnTo>
                    <a:pt x="55499" y="381"/>
                  </a:lnTo>
                  <a:cubicBezTo>
                    <a:pt x="55245" y="381"/>
                    <a:pt x="55118" y="381"/>
                    <a:pt x="54864" y="254"/>
                  </a:cubicBezTo>
                  <a:lnTo>
                    <a:pt x="54864" y="254"/>
                  </a:lnTo>
                  <a:cubicBezTo>
                    <a:pt x="54737" y="254"/>
                    <a:pt x="54483" y="254"/>
                    <a:pt x="54356" y="127"/>
                  </a:cubicBezTo>
                  <a:cubicBezTo>
                    <a:pt x="54356" y="127"/>
                    <a:pt x="54356" y="127"/>
                    <a:pt x="54229" y="127"/>
                  </a:cubicBezTo>
                  <a:cubicBezTo>
                    <a:pt x="54102" y="127"/>
                    <a:pt x="53848" y="127"/>
                    <a:pt x="53721" y="127"/>
                  </a:cubicBezTo>
                  <a:cubicBezTo>
                    <a:pt x="53594" y="127"/>
                    <a:pt x="53594" y="127"/>
                    <a:pt x="53594" y="127"/>
                  </a:cubicBezTo>
                  <a:cubicBezTo>
                    <a:pt x="53467" y="127"/>
                    <a:pt x="53213" y="127"/>
                    <a:pt x="53086" y="127"/>
                  </a:cubicBezTo>
                  <a:lnTo>
                    <a:pt x="52959" y="127"/>
                  </a:lnTo>
                  <a:cubicBezTo>
                    <a:pt x="52832" y="127"/>
                    <a:pt x="52578" y="127"/>
                    <a:pt x="52451" y="127"/>
                  </a:cubicBezTo>
                  <a:lnTo>
                    <a:pt x="52324" y="127"/>
                  </a:lnTo>
                  <a:cubicBezTo>
                    <a:pt x="52197" y="127"/>
                    <a:pt x="51943" y="127"/>
                    <a:pt x="51816" y="127"/>
                  </a:cubicBezTo>
                  <a:lnTo>
                    <a:pt x="51816" y="127"/>
                  </a:lnTo>
                  <a:cubicBezTo>
                    <a:pt x="51689" y="127"/>
                    <a:pt x="51435" y="127"/>
                    <a:pt x="51308" y="127"/>
                  </a:cubicBezTo>
                  <a:lnTo>
                    <a:pt x="51181" y="127"/>
                  </a:lnTo>
                  <a:cubicBezTo>
                    <a:pt x="51054" y="0"/>
                    <a:pt x="50800" y="0"/>
                    <a:pt x="50673" y="0"/>
                  </a:cubicBezTo>
                  <a:lnTo>
                    <a:pt x="50546" y="0"/>
                  </a:lnTo>
                  <a:cubicBezTo>
                    <a:pt x="50419" y="0"/>
                    <a:pt x="50165" y="0"/>
                    <a:pt x="50038" y="0"/>
                  </a:cubicBezTo>
                  <a:lnTo>
                    <a:pt x="50038" y="0"/>
                  </a:lnTo>
                  <a:cubicBezTo>
                    <a:pt x="49911" y="0"/>
                    <a:pt x="49657" y="0"/>
                    <a:pt x="49530" y="0"/>
                  </a:cubicBezTo>
                  <a:close/>
                  <a:moveTo>
                    <a:pt x="273558" y="262001"/>
                  </a:moveTo>
                  <a:cubicBezTo>
                    <a:pt x="281051" y="264033"/>
                    <a:pt x="288417" y="266192"/>
                    <a:pt x="295656" y="268478"/>
                  </a:cubicBezTo>
                  <a:lnTo>
                    <a:pt x="295656" y="268478"/>
                  </a:lnTo>
                  <a:cubicBezTo>
                    <a:pt x="295656" y="268351"/>
                    <a:pt x="295656" y="268224"/>
                    <a:pt x="295529" y="268097"/>
                  </a:cubicBezTo>
                  <a:cubicBezTo>
                    <a:pt x="288925" y="266065"/>
                    <a:pt x="281559" y="264033"/>
                    <a:pt x="273558" y="262001"/>
                  </a:cubicBezTo>
                  <a:close/>
                  <a:moveTo>
                    <a:pt x="229235" y="261874"/>
                  </a:moveTo>
                  <a:cubicBezTo>
                    <a:pt x="228854" y="261874"/>
                    <a:pt x="228473" y="262001"/>
                    <a:pt x="228346" y="262001"/>
                  </a:cubicBezTo>
                  <a:cubicBezTo>
                    <a:pt x="227838" y="263271"/>
                    <a:pt x="226949" y="267208"/>
                    <a:pt x="225044" y="270764"/>
                  </a:cubicBezTo>
                  <a:cubicBezTo>
                    <a:pt x="224663" y="271399"/>
                    <a:pt x="224282" y="272034"/>
                    <a:pt x="223901" y="272669"/>
                  </a:cubicBezTo>
                  <a:lnTo>
                    <a:pt x="223901" y="272669"/>
                  </a:lnTo>
                  <a:cubicBezTo>
                    <a:pt x="225425" y="272669"/>
                    <a:pt x="226822" y="272669"/>
                    <a:pt x="228346" y="272669"/>
                  </a:cubicBezTo>
                  <a:cubicBezTo>
                    <a:pt x="230505" y="272669"/>
                    <a:pt x="232537" y="272669"/>
                    <a:pt x="234569" y="272796"/>
                  </a:cubicBezTo>
                  <a:cubicBezTo>
                    <a:pt x="234823" y="268986"/>
                    <a:pt x="235712" y="265176"/>
                    <a:pt x="235966" y="262636"/>
                  </a:cubicBezTo>
                  <a:cubicBezTo>
                    <a:pt x="234061" y="262509"/>
                    <a:pt x="231267" y="262001"/>
                    <a:pt x="229489" y="262001"/>
                  </a:cubicBezTo>
                  <a:lnTo>
                    <a:pt x="229489" y="262001"/>
                  </a:lnTo>
                  <a:cubicBezTo>
                    <a:pt x="229489" y="262001"/>
                    <a:pt x="229362" y="262001"/>
                    <a:pt x="229362" y="262001"/>
                  </a:cubicBezTo>
                  <a:close/>
                  <a:moveTo>
                    <a:pt x="259969" y="269748"/>
                  </a:moveTo>
                  <a:lnTo>
                    <a:pt x="259588" y="269748"/>
                  </a:lnTo>
                  <a:cubicBezTo>
                    <a:pt x="259334" y="270383"/>
                    <a:pt x="258953" y="271399"/>
                    <a:pt x="258572" y="272796"/>
                  </a:cubicBezTo>
                  <a:cubicBezTo>
                    <a:pt x="258445" y="273304"/>
                    <a:pt x="258191" y="273812"/>
                    <a:pt x="258064" y="274320"/>
                  </a:cubicBezTo>
                  <a:cubicBezTo>
                    <a:pt x="260604" y="274574"/>
                    <a:pt x="263144" y="274955"/>
                    <a:pt x="265684" y="275336"/>
                  </a:cubicBezTo>
                  <a:cubicBezTo>
                    <a:pt x="266065" y="273685"/>
                    <a:pt x="266446" y="272161"/>
                    <a:pt x="266700" y="270637"/>
                  </a:cubicBezTo>
                  <a:cubicBezTo>
                    <a:pt x="265938" y="270510"/>
                    <a:pt x="264922" y="270383"/>
                    <a:pt x="263906" y="270129"/>
                  </a:cubicBezTo>
                  <a:cubicBezTo>
                    <a:pt x="262509" y="269875"/>
                    <a:pt x="260985" y="269621"/>
                    <a:pt x="260096" y="269621"/>
                  </a:cubicBezTo>
                  <a:close/>
                  <a:moveTo>
                    <a:pt x="87249" y="247650"/>
                  </a:moveTo>
                  <a:cubicBezTo>
                    <a:pt x="83566" y="247650"/>
                    <a:pt x="81661" y="249682"/>
                    <a:pt x="80645" y="251714"/>
                  </a:cubicBezTo>
                  <a:cubicBezTo>
                    <a:pt x="80518" y="251968"/>
                    <a:pt x="80391" y="252222"/>
                    <a:pt x="80264" y="252476"/>
                  </a:cubicBezTo>
                  <a:cubicBezTo>
                    <a:pt x="89027" y="263652"/>
                    <a:pt x="98044" y="274193"/>
                    <a:pt x="107188" y="284099"/>
                  </a:cubicBezTo>
                  <a:cubicBezTo>
                    <a:pt x="107188" y="284099"/>
                    <a:pt x="107315" y="284226"/>
                    <a:pt x="107315" y="284226"/>
                  </a:cubicBezTo>
                  <a:cubicBezTo>
                    <a:pt x="107696" y="284607"/>
                    <a:pt x="107950" y="284988"/>
                    <a:pt x="108331" y="285242"/>
                  </a:cubicBezTo>
                  <a:cubicBezTo>
                    <a:pt x="108458" y="285369"/>
                    <a:pt x="108585" y="285496"/>
                    <a:pt x="108712" y="285623"/>
                  </a:cubicBezTo>
                  <a:cubicBezTo>
                    <a:pt x="108966" y="285877"/>
                    <a:pt x="109220" y="286258"/>
                    <a:pt x="109601" y="286512"/>
                  </a:cubicBezTo>
                  <a:cubicBezTo>
                    <a:pt x="109982" y="286766"/>
                    <a:pt x="109982" y="286893"/>
                    <a:pt x="110236" y="287147"/>
                  </a:cubicBezTo>
                  <a:cubicBezTo>
                    <a:pt x="110236" y="287147"/>
                    <a:pt x="110363" y="287274"/>
                    <a:pt x="110363" y="287274"/>
                  </a:cubicBezTo>
                  <a:cubicBezTo>
                    <a:pt x="113538" y="290576"/>
                    <a:pt x="116713" y="293878"/>
                    <a:pt x="119888" y="297053"/>
                  </a:cubicBezTo>
                  <a:cubicBezTo>
                    <a:pt x="145796" y="284480"/>
                    <a:pt x="174244" y="276225"/>
                    <a:pt x="205232" y="273431"/>
                  </a:cubicBezTo>
                  <a:cubicBezTo>
                    <a:pt x="204343" y="271780"/>
                    <a:pt x="203962" y="269748"/>
                    <a:pt x="203962" y="267716"/>
                  </a:cubicBezTo>
                  <a:cubicBezTo>
                    <a:pt x="203962" y="263906"/>
                    <a:pt x="204978" y="259715"/>
                    <a:pt x="205232" y="256794"/>
                  </a:cubicBezTo>
                  <a:cubicBezTo>
                    <a:pt x="204597" y="256794"/>
                    <a:pt x="203835" y="256794"/>
                    <a:pt x="203200" y="256794"/>
                  </a:cubicBezTo>
                  <a:lnTo>
                    <a:pt x="203200" y="256794"/>
                  </a:lnTo>
                  <a:cubicBezTo>
                    <a:pt x="202057" y="256794"/>
                    <a:pt x="200787" y="256794"/>
                    <a:pt x="199898" y="256921"/>
                  </a:cubicBezTo>
                  <a:cubicBezTo>
                    <a:pt x="199009" y="257048"/>
                    <a:pt x="198374" y="257302"/>
                    <a:pt x="198247" y="257429"/>
                  </a:cubicBezTo>
                  <a:cubicBezTo>
                    <a:pt x="197612" y="258826"/>
                    <a:pt x="196850" y="262890"/>
                    <a:pt x="194945" y="266446"/>
                  </a:cubicBezTo>
                  <a:cubicBezTo>
                    <a:pt x="193040" y="270002"/>
                    <a:pt x="189738" y="273431"/>
                    <a:pt x="184150" y="273431"/>
                  </a:cubicBezTo>
                  <a:lnTo>
                    <a:pt x="184150" y="273431"/>
                  </a:lnTo>
                  <a:lnTo>
                    <a:pt x="182880" y="273304"/>
                  </a:lnTo>
                  <a:lnTo>
                    <a:pt x="182880" y="273304"/>
                  </a:lnTo>
                  <a:cubicBezTo>
                    <a:pt x="180848" y="273177"/>
                    <a:pt x="179197" y="272669"/>
                    <a:pt x="177800" y="271653"/>
                  </a:cubicBezTo>
                  <a:cubicBezTo>
                    <a:pt x="175387" y="270002"/>
                    <a:pt x="174625" y="267335"/>
                    <a:pt x="174752" y="264541"/>
                  </a:cubicBezTo>
                  <a:cubicBezTo>
                    <a:pt x="174752" y="260604"/>
                    <a:pt x="176022" y="256159"/>
                    <a:pt x="176149" y="253238"/>
                  </a:cubicBezTo>
                  <a:lnTo>
                    <a:pt x="176149" y="253238"/>
                  </a:lnTo>
                  <a:cubicBezTo>
                    <a:pt x="174879" y="253238"/>
                    <a:pt x="173482" y="253365"/>
                    <a:pt x="172339" y="253492"/>
                  </a:cubicBezTo>
                  <a:cubicBezTo>
                    <a:pt x="170942" y="253619"/>
                    <a:pt x="169926" y="254254"/>
                    <a:pt x="169926" y="254508"/>
                  </a:cubicBezTo>
                  <a:cubicBezTo>
                    <a:pt x="169164" y="256159"/>
                    <a:pt x="168529" y="260096"/>
                    <a:pt x="166751" y="263652"/>
                  </a:cubicBezTo>
                  <a:cubicBezTo>
                    <a:pt x="164973" y="267208"/>
                    <a:pt x="161798" y="270510"/>
                    <a:pt x="156210" y="270510"/>
                  </a:cubicBezTo>
                  <a:lnTo>
                    <a:pt x="156083" y="270510"/>
                  </a:lnTo>
                  <a:lnTo>
                    <a:pt x="155067" y="270510"/>
                  </a:lnTo>
                  <a:cubicBezTo>
                    <a:pt x="153035" y="270383"/>
                    <a:pt x="151384" y="269875"/>
                    <a:pt x="149987" y="268986"/>
                  </a:cubicBezTo>
                  <a:cubicBezTo>
                    <a:pt x="147828" y="267462"/>
                    <a:pt x="147066" y="265049"/>
                    <a:pt x="147066" y="262636"/>
                  </a:cubicBezTo>
                  <a:cubicBezTo>
                    <a:pt x="147066" y="258699"/>
                    <a:pt x="148717" y="254254"/>
                    <a:pt x="148717" y="251714"/>
                  </a:cubicBezTo>
                  <a:cubicBezTo>
                    <a:pt x="148717" y="250952"/>
                    <a:pt x="148590" y="250444"/>
                    <a:pt x="148336" y="250190"/>
                  </a:cubicBezTo>
                  <a:cubicBezTo>
                    <a:pt x="148082" y="249936"/>
                    <a:pt x="147828" y="249809"/>
                    <a:pt x="147066" y="249809"/>
                  </a:cubicBezTo>
                  <a:lnTo>
                    <a:pt x="146939" y="249809"/>
                  </a:lnTo>
                  <a:cubicBezTo>
                    <a:pt x="143891" y="249809"/>
                    <a:pt x="141478" y="251714"/>
                    <a:pt x="140970" y="253111"/>
                  </a:cubicBezTo>
                  <a:cubicBezTo>
                    <a:pt x="140081" y="255016"/>
                    <a:pt x="139573" y="258953"/>
                    <a:pt x="137922" y="262382"/>
                  </a:cubicBezTo>
                  <a:cubicBezTo>
                    <a:pt x="136271" y="265811"/>
                    <a:pt x="133223" y="269113"/>
                    <a:pt x="127508" y="269113"/>
                  </a:cubicBezTo>
                  <a:lnTo>
                    <a:pt x="126492" y="269113"/>
                  </a:lnTo>
                  <a:cubicBezTo>
                    <a:pt x="124460" y="268986"/>
                    <a:pt x="122682" y="268478"/>
                    <a:pt x="121412" y="267589"/>
                  </a:cubicBezTo>
                  <a:cubicBezTo>
                    <a:pt x="119253" y="266065"/>
                    <a:pt x="118618" y="263652"/>
                    <a:pt x="118618" y="261239"/>
                  </a:cubicBezTo>
                  <a:cubicBezTo>
                    <a:pt x="118618" y="257683"/>
                    <a:pt x="119761" y="253746"/>
                    <a:pt x="119761" y="251206"/>
                  </a:cubicBezTo>
                  <a:cubicBezTo>
                    <a:pt x="119761" y="250190"/>
                    <a:pt x="119634" y="249555"/>
                    <a:pt x="119253" y="249174"/>
                  </a:cubicBezTo>
                  <a:cubicBezTo>
                    <a:pt x="118872" y="248793"/>
                    <a:pt x="118491" y="248539"/>
                    <a:pt x="117475" y="248539"/>
                  </a:cubicBezTo>
                  <a:lnTo>
                    <a:pt x="117475" y="248539"/>
                  </a:lnTo>
                  <a:cubicBezTo>
                    <a:pt x="114046" y="248539"/>
                    <a:pt x="112268" y="249936"/>
                    <a:pt x="111379" y="251587"/>
                  </a:cubicBezTo>
                  <a:cubicBezTo>
                    <a:pt x="110363" y="253619"/>
                    <a:pt x="109982" y="257556"/>
                    <a:pt x="108585" y="260858"/>
                  </a:cubicBezTo>
                  <a:cubicBezTo>
                    <a:pt x="107188" y="264160"/>
                    <a:pt x="104267" y="267208"/>
                    <a:pt x="98679" y="267208"/>
                  </a:cubicBezTo>
                  <a:lnTo>
                    <a:pt x="98552" y="267208"/>
                  </a:lnTo>
                  <a:lnTo>
                    <a:pt x="97790" y="267208"/>
                  </a:lnTo>
                  <a:cubicBezTo>
                    <a:pt x="95631" y="267081"/>
                    <a:pt x="93980" y="266573"/>
                    <a:pt x="92710" y="265684"/>
                  </a:cubicBezTo>
                  <a:cubicBezTo>
                    <a:pt x="90424" y="264033"/>
                    <a:pt x="89916" y="261493"/>
                    <a:pt x="89916" y="258953"/>
                  </a:cubicBezTo>
                  <a:cubicBezTo>
                    <a:pt x="89916" y="256286"/>
                    <a:pt x="90424" y="253492"/>
                    <a:pt x="90424" y="251206"/>
                  </a:cubicBezTo>
                  <a:cubicBezTo>
                    <a:pt x="90424" y="249936"/>
                    <a:pt x="90170" y="248920"/>
                    <a:pt x="89789" y="248412"/>
                  </a:cubicBezTo>
                  <a:cubicBezTo>
                    <a:pt x="89408" y="247904"/>
                    <a:pt x="88646" y="247396"/>
                    <a:pt x="87122" y="247396"/>
                  </a:cubicBezTo>
                  <a:close/>
                </a:path>
              </a:pathLst>
            </a:custGeom>
            <a:blipFill>
              <a:blip r:embed="rId97"/>
              <a:stretch>
                <a:fillRect l="-1701" t="-1970" r="-1297" b="-1740"/>
              </a:stretch>
            </a:blipFill>
          </p:spPr>
        </p:sp>
      </p:grpSp>
      <p:sp>
        <p:nvSpPr>
          <p:cNvPr name="Freeform 117" id="117"/>
          <p:cNvSpPr/>
          <p:nvPr/>
        </p:nvSpPr>
        <p:spPr>
          <a:xfrm flipH="false" flipV="false" rot="0">
            <a:off x="1554785" y="4754890"/>
            <a:ext cx="490757" cy="678971"/>
          </a:xfrm>
          <a:custGeom>
            <a:avLst/>
            <a:gdLst/>
            <a:ahLst/>
            <a:cxnLst/>
            <a:rect r="r" b="b" t="t" l="l"/>
            <a:pathLst>
              <a:path h="678971" w="490757">
                <a:moveTo>
                  <a:pt x="0" y="0"/>
                </a:moveTo>
                <a:lnTo>
                  <a:pt x="490756" y="0"/>
                </a:lnTo>
                <a:lnTo>
                  <a:pt x="490756" y="678970"/>
                </a:lnTo>
                <a:lnTo>
                  <a:pt x="0" y="678970"/>
                </a:lnTo>
                <a:lnTo>
                  <a:pt x="0" y="0"/>
                </a:lnTo>
                <a:close/>
              </a:path>
            </a:pathLst>
          </a:custGeom>
          <a:blipFill>
            <a:blip r:embed="rId98">
              <a:extLst>
                <a:ext uri="{96DAC541-7B7A-43D3-8B79-37D633B846F1}">
                  <asvg:svgBlip xmlns:asvg="http://schemas.microsoft.com/office/drawing/2016/SVG/main" r:embed="rId99"/>
                </a:ext>
              </a:extLst>
            </a:blip>
            <a:stretch>
              <a:fillRect l="0" t="0" r="0" b="0"/>
            </a:stretch>
          </a:blipFill>
        </p:spPr>
      </p:sp>
      <p:sp>
        <p:nvSpPr>
          <p:cNvPr name="Freeform 118" id="118"/>
          <p:cNvSpPr/>
          <p:nvPr/>
        </p:nvSpPr>
        <p:spPr>
          <a:xfrm flipH="false" flipV="false" rot="0">
            <a:off x="1715672" y="5198964"/>
            <a:ext cx="127083" cy="124654"/>
          </a:xfrm>
          <a:custGeom>
            <a:avLst/>
            <a:gdLst/>
            <a:ahLst/>
            <a:cxnLst/>
            <a:rect r="r" b="b" t="t" l="l"/>
            <a:pathLst>
              <a:path h="124654" w="127083">
                <a:moveTo>
                  <a:pt x="0" y="0"/>
                </a:moveTo>
                <a:lnTo>
                  <a:pt x="127082" y="0"/>
                </a:lnTo>
                <a:lnTo>
                  <a:pt x="127082" y="124654"/>
                </a:lnTo>
                <a:lnTo>
                  <a:pt x="0" y="124654"/>
                </a:lnTo>
                <a:lnTo>
                  <a:pt x="0" y="0"/>
                </a:lnTo>
                <a:close/>
              </a:path>
            </a:pathLst>
          </a:custGeom>
          <a:blipFill>
            <a:blip r:embed="rId100"/>
            <a:stretch>
              <a:fillRect l="0" t="0" r="0" b="0"/>
            </a:stretch>
          </a:blipFill>
        </p:spPr>
      </p:sp>
      <p:grpSp>
        <p:nvGrpSpPr>
          <p:cNvPr name="Group 119" id="119"/>
          <p:cNvGrpSpPr>
            <a:grpSpLocks noChangeAspect="true"/>
          </p:cNvGrpSpPr>
          <p:nvPr/>
        </p:nvGrpSpPr>
        <p:grpSpPr>
          <a:xfrm rot="0">
            <a:off x="1662265" y="5203069"/>
            <a:ext cx="201778" cy="166040"/>
            <a:chOff x="0" y="0"/>
            <a:chExt cx="201778" cy="166040"/>
          </a:xfrm>
        </p:grpSpPr>
        <p:sp>
          <p:nvSpPr>
            <p:cNvPr name="Freeform 120" id="120"/>
            <p:cNvSpPr/>
            <p:nvPr/>
          </p:nvSpPr>
          <p:spPr>
            <a:xfrm flipH="false" flipV="false" rot="0">
              <a:off x="63500" y="63500"/>
              <a:ext cx="74803" cy="38989"/>
            </a:xfrm>
            <a:custGeom>
              <a:avLst/>
              <a:gdLst/>
              <a:ahLst/>
              <a:cxnLst/>
              <a:rect r="r" b="b" t="t" l="l"/>
              <a:pathLst>
                <a:path h="38989" w="74803">
                  <a:moveTo>
                    <a:pt x="0" y="38989"/>
                  </a:moveTo>
                  <a:lnTo>
                    <a:pt x="74803" y="38989"/>
                  </a:lnTo>
                  <a:lnTo>
                    <a:pt x="74803" y="0"/>
                  </a:lnTo>
                  <a:lnTo>
                    <a:pt x="0" y="0"/>
                  </a:lnTo>
                  <a:lnTo>
                    <a:pt x="0" y="38989"/>
                  </a:lnTo>
                  <a:close/>
                </a:path>
              </a:pathLst>
            </a:custGeom>
            <a:solidFill>
              <a:srgbClr val="9B9AA0"/>
            </a:solidFill>
          </p:spPr>
        </p:sp>
        <p:sp>
          <p:nvSpPr>
            <p:cNvPr name="Freeform 121" id="121"/>
            <p:cNvSpPr/>
            <p:nvPr/>
          </p:nvSpPr>
          <p:spPr>
            <a:xfrm flipH="false" flipV="false" rot="0">
              <a:off x="97155" y="89154"/>
              <a:ext cx="41148" cy="13335"/>
            </a:xfrm>
            <a:custGeom>
              <a:avLst/>
              <a:gdLst/>
              <a:ahLst/>
              <a:cxnLst/>
              <a:rect r="r" b="b" t="t" l="l"/>
              <a:pathLst>
                <a:path h="13335" w="41148">
                  <a:moveTo>
                    <a:pt x="0" y="13335"/>
                  </a:moveTo>
                  <a:lnTo>
                    <a:pt x="41148" y="13335"/>
                  </a:lnTo>
                  <a:lnTo>
                    <a:pt x="41148" y="0"/>
                  </a:lnTo>
                  <a:lnTo>
                    <a:pt x="0" y="0"/>
                  </a:lnTo>
                  <a:lnTo>
                    <a:pt x="0" y="13335"/>
                  </a:lnTo>
                  <a:close/>
                </a:path>
              </a:pathLst>
            </a:custGeom>
            <a:solidFill>
              <a:srgbClr val="9B9C9F"/>
            </a:solidFill>
          </p:spPr>
        </p:sp>
      </p:grpSp>
      <p:sp>
        <p:nvSpPr>
          <p:cNvPr name="Freeform 122" id="122"/>
          <p:cNvSpPr/>
          <p:nvPr/>
        </p:nvSpPr>
        <p:spPr>
          <a:xfrm flipH="false" flipV="false" rot="0">
            <a:off x="1730588" y="5263505"/>
            <a:ext cx="22184" cy="7496"/>
          </a:xfrm>
          <a:custGeom>
            <a:avLst/>
            <a:gdLst/>
            <a:ahLst/>
            <a:cxnLst/>
            <a:rect r="r" b="b" t="t" l="l"/>
            <a:pathLst>
              <a:path h="7496" w="22184">
                <a:moveTo>
                  <a:pt x="0" y="0"/>
                </a:moveTo>
                <a:lnTo>
                  <a:pt x="22183" y="0"/>
                </a:lnTo>
                <a:lnTo>
                  <a:pt x="22183" y="7497"/>
                </a:lnTo>
                <a:lnTo>
                  <a:pt x="0" y="7497"/>
                </a:lnTo>
                <a:lnTo>
                  <a:pt x="0" y="0"/>
                </a:lnTo>
                <a:close/>
              </a:path>
            </a:pathLst>
          </a:custGeom>
          <a:blipFill>
            <a:blip r:embed="rId101"/>
            <a:stretch>
              <a:fillRect l="0" t="0" r="0" b="0"/>
            </a:stretch>
          </a:blipFill>
        </p:spPr>
      </p:sp>
      <p:sp>
        <p:nvSpPr>
          <p:cNvPr name="Freeform 123" id="123"/>
          <p:cNvSpPr/>
          <p:nvPr/>
        </p:nvSpPr>
        <p:spPr>
          <a:xfrm flipH="false" flipV="false" rot="0">
            <a:off x="1687668" y="5130079"/>
            <a:ext cx="357721" cy="298761"/>
          </a:xfrm>
          <a:custGeom>
            <a:avLst/>
            <a:gdLst/>
            <a:ahLst/>
            <a:cxnLst/>
            <a:rect r="r" b="b" t="t" l="l"/>
            <a:pathLst>
              <a:path h="298761" w="357721">
                <a:moveTo>
                  <a:pt x="0" y="0"/>
                </a:moveTo>
                <a:lnTo>
                  <a:pt x="357721" y="0"/>
                </a:lnTo>
                <a:lnTo>
                  <a:pt x="357721" y="298761"/>
                </a:lnTo>
                <a:lnTo>
                  <a:pt x="0" y="298761"/>
                </a:lnTo>
                <a:lnTo>
                  <a:pt x="0" y="0"/>
                </a:lnTo>
                <a:close/>
              </a:path>
            </a:pathLst>
          </a:custGeom>
          <a:blipFill>
            <a:blip r:embed="rId102">
              <a:extLst>
                <a:ext uri="{96DAC541-7B7A-43D3-8B79-37D633B846F1}">
                  <asvg:svgBlip xmlns:asvg="http://schemas.microsoft.com/office/drawing/2016/SVG/main" r:embed="rId103"/>
                </a:ext>
              </a:extLst>
            </a:blip>
            <a:stretch>
              <a:fillRect l="0" t="0" r="0" b="0"/>
            </a:stretch>
          </a:blipFill>
        </p:spPr>
      </p:sp>
      <p:sp>
        <p:nvSpPr>
          <p:cNvPr name="Freeform 124" id="124"/>
          <p:cNvSpPr/>
          <p:nvPr/>
        </p:nvSpPr>
        <p:spPr>
          <a:xfrm flipH="false" flipV="false" rot="0">
            <a:off x="1885217" y="5061480"/>
            <a:ext cx="71409" cy="178308"/>
          </a:xfrm>
          <a:custGeom>
            <a:avLst/>
            <a:gdLst/>
            <a:ahLst/>
            <a:cxnLst/>
            <a:rect r="r" b="b" t="t" l="l"/>
            <a:pathLst>
              <a:path h="178308" w="71409">
                <a:moveTo>
                  <a:pt x="0" y="0"/>
                </a:moveTo>
                <a:lnTo>
                  <a:pt x="71409" y="0"/>
                </a:lnTo>
                <a:lnTo>
                  <a:pt x="71409" y="178308"/>
                </a:lnTo>
                <a:lnTo>
                  <a:pt x="0" y="178308"/>
                </a:lnTo>
                <a:lnTo>
                  <a:pt x="0" y="0"/>
                </a:lnTo>
                <a:close/>
              </a:path>
            </a:pathLst>
          </a:custGeom>
          <a:blipFill>
            <a:blip r:embed="rId104"/>
            <a:stretch>
              <a:fillRect l="0" t="0" r="0" b="0"/>
            </a:stretch>
          </a:blipFill>
        </p:spPr>
      </p:sp>
      <p:grpSp>
        <p:nvGrpSpPr>
          <p:cNvPr name="Group 125" id="125"/>
          <p:cNvGrpSpPr>
            <a:grpSpLocks noChangeAspect="true"/>
          </p:cNvGrpSpPr>
          <p:nvPr/>
        </p:nvGrpSpPr>
        <p:grpSpPr>
          <a:xfrm rot="0">
            <a:off x="1908705" y="5223901"/>
            <a:ext cx="11306" cy="19841"/>
            <a:chOff x="0" y="0"/>
            <a:chExt cx="11303" cy="19837"/>
          </a:xfrm>
        </p:grpSpPr>
        <p:sp>
          <p:nvSpPr>
            <p:cNvPr name="Freeform 126" id="126"/>
            <p:cNvSpPr/>
            <p:nvPr/>
          </p:nvSpPr>
          <p:spPr>
            <a:xfrm flipH="false" flipV="false" rot="0">
              <a:off x="0" y="0"/>
              <a:ext cx="11303" cy="19812"/>
            </a:xfrm>
            <a:custGeom>
              <a:avLst/>
              <a:gdLst/>
              <a:ahLst/>
              <a:cxnLst/>
              <a:rect r="r" b="b" t="t" l="l"/>
              <a:pathLst>
                <a:path h="19812" w="11303">
                  <a:moveTo>
                    <a:pt x="0" y="19812"/>
                  </a:moveTo>
                  <a:lnTo>
                    <a:pt x="11303" y="19812"/>
                  </a:lnTo>
                  <a:lnTo>
                    <a:pt x="11303" y="0"/>
                  </a:lnTo>
                  <a:lnTo>
                    <a:pt x="0" y="0"/>
                  </a:lnTo>
                  <a:lnTo>
                    <a:pt x="0" y="19812"/>
                  </a:lnTo>
                  <a:close/>
                </a:path>
              </a:pathLst>
            </a:custGeom>
            <a:solidFill>
              <a:srgbClr val="9B9C9F"/>
            </a:solidFill>
          </p:spPr>
        </p:sp>
      </p:grpSp>
      <p:sp>
        <p:nvSpPr>
          <p:cNvPr name="Freeform 127" id="127"/>
          <p:cNvSpPr/>
          <p:nvPr/>
        </p:nvSpPr>
        <p:spPr>
          <a:xfrm flipH="false" flipV="false" rot="0">
            <a:off x="1867710" y="4903994"/>
            <a:ext cx="61379" cy="199577"/>
          </a:xfrm>
          <a:custGeom>
            <a:avLst/>
            <a:gdLst/>
            <a:ahLst/>
            <a:cxnLst/>
            <a:rect r="r" b="b" t="t" l="l"/>
            <a:pathLst>
              <a:path h="199577" w="61379">
                <a:moveTo>
                  <a:pt x="0" y="0"/>
                </a:moveTo>
                <a:lnTo>
                  <a:pt x="61379" y="0"/>
                </a:lnTo>
                <a:lnTo>
                  <a:pt x="61379" y="199577"/>
                </a:lnTo>
                <a:lnTo>
                  <a:pt x="0" y="199577"/>
                </a:lnTo>
                <a:lnTo>
                  <a:pt x="0" y="0"/>
                </a:lnTo>
                <a:close/>
              </a:path>
            </a:pathLst>
          </a:custGeom>
          <a:blipFill>
            <a:blip r:embed="rId105"/>
            <a:stretch>
              <a:fillRect l="0" t="0" r="0" b="0"/>
            </a:stretch>
          </a:blipFill>
        </p:spPr>
      </p:sp>
      <p:grpSp>
        <p:nvGrpSpPr>
          <p:cNvPr name="Group 128" id="128"/>
          <p:cNvGrpSpPr>
            <a:grpSpLocks noChangeAspect="true"/>
          </p:cNvGrpSpPr>
          <p:nvPr/>
        </p:nvGrpSpPr>
        <p:grpSpPr>
          <a:xfrm rot="0">
            <a:off x="1866043" y="4993472"/>
            <a:ext cx="45444" cy="39043"/>
            <a:chOff x="0" y="0"/>
            <a:chExt cx="45441" cy="39040"/>
          </a:xfrm>
        </p:grpSpPr>
        <p:sp>
          <p:nvSpPr>
            <p:cNvPr name="Freeform 129" id="129"/>
            <p:cNvSpPr/>
            <p:nvPr/>
          </p:nvSpPr>
          <p:spPr>
            <a:xfrm flipH="false" flipV="false" rot="0">
              <a:off x="0" y="0"/>
              <a:ext cx="45466" cy="38989"/>
            </a:xfrm>
            <a:custGeom>
              <a:avLst/>
              <a:gdLst/>
              <a:ahLst/>
              <a:cxnLst/>
              <a:rect r="r" b="b" t="t" l="l"/>
              <a:pathLst>
                <a:path h="38989" w="45466">
                  <a:moveTo>
                    <a:pt x="0" y="38989"/>
                  </a:moveTo>
                  <a:lnTo>
                    <a:pt x="45466" y="38989"/>
                  </a:lnTo>
                  <a:lnTo>
                    <a:pt x="45466" y="0"/>
                  </a:lnTo>
                  <a:lnTo>
                    <a:pt x="0" y="0"/>
                  </a:lnTo>
                  <a:lnTo>
                    <a:pt x="0" y="38989"/>
                  </a:lnTo>
                  <a:close/>
                </a:path>
              </a:pathLst>
            </a:custGeom>
            <a:solidFill>
              <a:srgbClr val="99989E"/>
            </a:solidFill>
          </p:spPr>
        </p:sp>
      </p:grpSp>
      <p:sp>
        <p:nvSpPr>
          <p:cNvPr name="Freeform 130" id="130"/>
          <p:cNvSpPr/>
          <p:nvPr/>
        </p:nvSpPr>
        <p:spPr>
          <a:xfrm flipH="false" flipV="false" rot="0">
            <a:off x="1868072" y="4945066"/>
            <a:ext cx="46444" cy="37538"/>
          </a:xfrm>
          <a:custGeom>
            <a:avLst/>
            <a:gdLst/>
            <a:ahLst/>
            <a:cxnLst/>
            <a:rect r="r" b="b" t="t" l="l"/>
            <a:pathLst>
              <a:path h="37538" w="46444">
                <a:moveTo>
                  <a:pt x="0" y="0"/>
                </a:moveTo>
                <a:lnTo>
                  <a:pt x="46443" y="0"/>
                </a:lnTo>
                <a:lnTo>
                  <a:pt x="46443" y="37538"/>
                </a:lnTo>
                <a:lnTo>
                  <a:pt x="0" y="37538"/>
                </a:lnTo>
                <a:lnTo>
                  <a:pt x="0" y="0"/>
                </a:lnTo>
                <a:close/>
              </a:path>
            </a:pathLst>
          </a:custGeom>
          <a:blipFill>
            <a:blip r:embed="rId106"/>
            <a:stretch>
              <a:fillRect l="0" t="0" r="0" b="0"/>
            </a:stretch>
          </a:blipFill>
        </p:spPr>
      </p:sp>
      <p:sp>
        <p:nvSpPr>
          <p:cNvPr name="Freeform 131" id="131"/>
          <p:cNvSpPr/>
          <p:nvPr/>
        </p:nvSpPr>
        <p:spPr>
          <a:xfrm flipH="false" flipV="false" rot="0">
            <a:off x="520703" y="4749803"/>
            <a:ext cx="1765297" cy="1447800"/>
          </a:xfrm>
          <a:custGeom>
            <a:avLst/>
            <a:gdLst/>
            <a:ahLst/>
            <a:cxnLst/>
            <a:rect r="r" b="b" t="t" l="l"/>
            <a:pathLst>
              <a:path h="1447800" w="1765297">
                <a:moveTo>
                  <a:pt x="0" y="0"/>
                </a:moveTo>
                <a:lnTo>
                  <a:pt x="1765297" y="0"/>
                </a:lnTo>
                <a:lnTo>
                  <a:pt x="1765297" y="1447800"/>
                </a:lnTo>
                <a:lnTo>
                  <a:pt x="0" y="1447800"/>
                </a:lnTo>
                <a:lnTo>
                  <a:pt x="0" y="0"/>
                </a:lnTo>
                <a:close/>
              </a:path>
            </a:pathLst>
          </a:custGeom>
          <a:blipFill>
            <a:blip r:embed="rId107"/>
            <a:stretch>
              <a:fillRect l="0" t="0" r="0" b="0"/>
            </a:stretch>
          </a:blipFill>
        </p:spPr>
      </p:sp>
      <p:grpSp>
        <p:nvGrpSpPr>
          <p:cNvPr name="Group 132" id="132"/>
          <p:cNvGrpSpPr>
            <a:grpSpLocks noChangeAspect="true"/>
          </p:cNvGrpSpPr>
          <p:nvPr/>
        </p:nvGrpSpPr>
        <p:grpSpPr>
          <a:xfrm rot="0">
            <a:off x="1670037" y="4837928"/>
            <a:ext cx="243488" cy="380390"/>
            <a:chOff x="0" y="0"/>
            <a:chExt cx="324650" cy="507187"/>
          </a:xfrm>
        </p:grpSpPr>
        <p:sp>
          <p:nvSpPr>
            <p:cNvPr name="Freeform 133" id="133"/>
            <p:cNvSpPr/>
            <p:nvPr/>
          </p:nvSpPr>
          <p:spPr>
            <a:xfrm flipH="false" flipV="false" rot="0">
              <a:off x="0" y="0"/>
              <a:ext cx="324739" cy="507237"/>
            </a:xfrm>
            <a:custGeom>
              <a:avLst/>
              <a:gdLst/>
              <a:ahLst/>
              <a:cxnLst/>
              <a:rect r="r" b="b" t="t" l="l"/>
              <a:pathLst>
                <a:path h="507237" w="324739">
                  <a:moveTo>
                    <a:pt x="304927" y="415417"/>
                  </a:moveTo>
                  <a:lnTo>
                    <a:pt x="287147" y="417703"/>
                  </a:lnTo>
                  <a:lnTo>
                    <a:pt x="288925" y="418973"/>
                  </a:lnTo>
                  <a:lnTo>
                    <a:pt x="292735" y="422656"/>
                  </a:lnTo>
                  <a:lnTo>
                    <a:pt x="294132" y="424688"/>
                  </a:lnTo>
                  <a:lnTo>
                    <a:pt x="307975" y="422783"/>
                  </a:lnTo>
                  <a:lnTo>
                    <a:pt x="305816" y="417830"/>
                  </a:lnTo>
                  <a:lnTo>
                    <a:pt x="304800" y="415417"/>
                  </a:lnTo>
                  <a:close/>
                  <a:moveTo>
                    <a:pt x="309880" y="426720"/>
                  </a:moveTo>
                  <a:lnTo>
                    <a:pt x="296672" y="428498"/>
                  </a:lnTo>
                  <a:lnTo>
                    <a:pt x="297688" y="430403"/>
                  </a:lnTo>
                  <a:lnTo>
                    <a:pt x="298196" y="431292"/>
                  </a:lnTo>
                  <a:lnTo>
                    <a:pt x="305181" y="444754"/>
                  </a:lnTo>
                  <a:cubicBezTo>
                    <a:pt x="308610" y="451358"/>
                    <a:pt x="311912" y="458089"/>
                    <a:pt x="315214" y="464693"/>
                  </a:cubicBezTo>
                  <a:lnTo>
                    <a:pt x="324739" y="462026"/>
                  </a:lnTo>
                  <a:lnTo>
                    <a:pt x="323215" y="455295"/>
                  </a:lnTo>
                  <a:lnTo>
                    <a:pt x="321818" y="452120"/>
                  </a:lnTo>
                  <a:lnTo>
                    <a:pt x="313944" y="435229"/>
                  </a:lnTo>
                  <a:lnTo>
                    <a:pt x="310007" y="426720"/>
                  </a:lnTo>
                  <a:close/>
                  <a:moveTo>
                    <a:pt x="889" y="0"/>
                  </a:moveTo>
                  <a:cubicBezTo>
                    <a:pt x="381" y="4826"/>
                    <a:pt x="0" y="10033"/>
                    <a:pt x="0" y="15621"/>
                  </a:cubicBezTo>
                  <a:lnTo>
                    <a:pt x="0" y="18669"/>
                  </a:lnTo>
                  <a:cubicBezTo>
                    <a:pt x="254" y="45720"/>
                    <a:pt x="5969" y="79883"/>
                    <a:pt x="15113" y="114300"/>
                  </a:cubicBezTo>
                  <a:lnTo>
                    <a:pt x="15748" y="116840"/>
                  </a:lnTo>
                  <a:lnTo>
                    <a:pt x="15748" y="117094"/>
                  </a:lnTo>
                  <a:lnTo>
                    <a:pt x="15748" y="117221"/>
                  </a:lnTo>
                  <a:cubicBezTo>
                    <a:pt x="26035" y="155321"/>
                    <a:pt x="40513" y="193548"/>
                    <a:pt x="56388" y="222885"/>
                  </a:cubicBezTo>
                  <a:lnTo>
                    <a:pt x="110109" y="257810"/>
                  </a:lnTo>
                  <a:lnTo>
                    <a:pt x="110109" y="257810"/>
                  </a:lnTo>
                  <a:cubicBezTo>
                    <a:pt x="108712" y="256540"/>
                    <a:pt x="107061" y="254889"/>
                    <a:pt x="105283" y="253111"/>
                  </a:cubicBezTo>
                  <a:lnTo>
                    <a:pt x="101473" y="249047"/>
                  </a:lnTo>
                  <a:lnTo>
                    <a:pt x="95377" y="241046"/>
                  </a:lnTo>
                  <a:lnTo>
                    <a:pt x="93218" y="237998"/>
                  </a:lnTo>
                  <a:lnTo>
                    <a:pt x="89027" y="231521"/>
                  </a:lnTo>
                  <a:lnTo>
                    <a:pt x="87122" y="227965"/>
                  </a:lnTo>
                  <a:lnTo>
                    <a:pt x="83312" y="220599"/>
                  </a:lnTo>
                  <a:lnTo>
                    <a:pt x="81788" y="216535"/>
                  </a:lnTo>
                  <a:lnTo>
                    <a:pt x="80010" y="212598"/>
                  </a:lnTo>
                  <a:lnTo>
                    <a:pt x="77343" y="204343"/>
                  </a:lnTo>
                  <a:lnTo>
                    <a:pt x="76454" y="201168"/>
                  </a:lnTo>
                  <a:lnTo>
                    <a:pt x="74422" y="191643"/>
                  </a:lnTo>
                  <a:lnTo>
                    <a:pt x="73406" y="183261"/>
                  </a:lnTo>
                  <a:lnTo>
                    <a:pt x="72898" y="179197"/>
                  </a:lnTo>
                  <a:lnTo>
                    <a:pt x="72771" y="167386"/>
                  </a:lnTo>
                  <a:lnTo>
                    <a:pt x="73533" y="156845"/>
                  </a:lnTo>
                  <a:lnTo>
                    <a:pt x="74041" y="150622"/>
                  </a:lnTo>
                  <a:lnTo>
                    <a:pt x="74803" y="148082"/>
                  </a:lnTo>
                  <a:lnTo>
                    <a:pt x="76200" y="141351"/>
                  </a:lnTo>
                  <a:lnTo>
                    <a:pt x="77597" y="135636"/>
                  </a:lnTo>
                  <a:lnTo>
                    <a:pt x="76708" y="141478"/>
                  </a:lnTo>
                  <a:lnTo>
                    <a:pt x="76073" y="145669"/>
                  </a:lnTo>
                  <a:lnTo>
                    <a:pt x="75692" y="148209"/>
                  </a:lnTo>
                  <a:lnTo>
                    <a:pt x="75311" y="153797"/>
                  </a:lnTo>
                  <a:lnTo>
                    <a:pt x="75057" y="156972"/>
                  </a:lnTo>
                  <a:lnTo>
                    <a:pt x="74422" y="163703"/>
                  </a:lnTo>
                  <a:lnTo>
                    <a:pt x="74676" y="167386"/>
                  </a:lnTo>
                  <a:lnTo>
                    <a:pt x="74803" y="175006"/>
                  </a:lnTo>
                  <a:lnTo>
                    <a:pt x="75184" y="178943"/>
                  </a:lnTo>
                  <a:lnTo>
                    <a:pt x="75946" y="187071"/>
                  </a:lnTo>
                  <a:lnTo>
                    <a:pt x="76835" y="191135"/>
                  </a:lnTo>
                  <a:lnTo>
                    <a:pt x="77724" y="195326"/>
                  </a:lnTo>
                  <a:lnTo>
                    <a:pt x="78105" y="197358"/>
                  </a:lnTo>
                  <a:lnTo>
                    <a:pt x="78867" y="200533"/>
                  </a:lnTo>
                  <a:lnTo>
                    <a:pt x="79883" y="203581"/>
                  </a:lnTo>
                  <a:lnTo>
                    <a:pt x="81788" y="209677"/>
                  </a:lnTo>
                  <a:lnTo>
                    <a:pt x="84074" y="215646"/>
                  </a:lnTo>
                  <a:lnTo>
                    <a:pt x="87376" y="223266"/>
                  </a:lnTo>
                  <a:lnTo>
                    <a:pt x="89154" y="226949"/>
                  </a:lnTo>
                  <a:lnTo>
                    <a:pt x="92964" y="233807"/>
                  </a:lnTo>
                  <a:lnTo>
                    <a:pt x="94869" y="236982"/>
                  </a:lnTo>
                  <a:lnTo>
                    <a:pt x="98679" y="242951"/>
                  </a:lnTo>
                  <a:lnTo>
                    <a:pt x="100711" y="245491"/>
                  </a:lnTo>
                  <a:lnTo>
                    <a:pt x="108077" y="254762"/>
                  </a:lnTo>
                  <a:lnTo>
                    <a:pt x="111633" y="258572"/>
                  </a:lnTo>
                  <a:lnTo>
                    <a:pt x="112014" y="258953"/>
                  </a:lnTo>
                  <a:lnTo>
                    <a:pt x="118364" y="263144"/>
                  </a:lnTo>
                  <a:lnTo>
                    <a:pt x="116459" y="247142"/>
                  </a:lnTo>
                  <a:lnTo>
                    <a:pt x="116586" y="240030"/>
                  </a:lnTo>
                  <a:lnTo>
                    <a:pt x="112268" y="226441"/>
                  </a:lnTo>
                  <a:lnTo>
                    <a:pt x="110617" y="218821"/>
                  </a:lnTo>
                  <a:lnTo>
                    <a:pt x="109601" y="213233"/>
                  </a:lnTo>
                  <a:lnTo>
                    <a:pt x="109093" y="210312"/>
                  </a:lnTo>
                  <a:lnTo>
                    <a:pt x="107823" y="201549"/>
                  </a:lnTo>
                  <a:lnTo>
                    <a:pt x="106553" y="189611"/>
                  </a:lnTo>
                  <a:lnTo>
                    <a:pt x="106426" y="183515"/>
                  </a:lnTo>
                  <a:lnTo>
                    <a:pt x="106172" y="177419"/>
                  </a:lnTo>
                  <a:lnTo>
                    <a:pt x="106299" y="174498"/>
                  </a:lnTo>
                  <a:lnTo>
                    <a:pt x="106553" y="168529"/>
                  </a:lnTo>
                  <a:lnTo>
                    <a:pt x="106807" y="165608"/>
                  </a:lnTo>
                  <a:lnTo>
                    <a:pt x="108204" y="153924"/>
                  </a:lnTo>
                  <a:lnTo>
                    <a:pt x="109220" y="148336"/>
                  </a:lnTo>
                  <a:lnTo>
                    <a:pt x="111633" y="137541"/>
                  </a:lnTo>
                  <a:lnTo>
                    <a:pt x="113030" y="132588"/>
                  </a:lnTo>
                  <a:lnTo>
                    <a:pt x="115951" y="122936"/>
                  </a:lnTo>
                  <a:lnTo>
                    <a:pt x="117348" y="118618"/>
                  </a:lnTo>
                  <a:cubicBezTo>
                    <a:pt x="123317" y="101600"/>
                    <a:pt x="128905" y="90805"/>
                    <a:pt x="128905" y="90805"/>
                  </a:cubicBezTo>
                  <a:lnTo>
                    <a:pt x="128905" y="90805"/>
                  </a:lnTo>
                  <a:lnTo>
                    <a:pt x="127762" y="93599"/>
                  </a:lnTo>
                  <a:lnTo>
                    <a:pt x="125857" y="98552"/>
                  </a:lnTo>
                  <a:lnTo>
                    <a:pt x="121412" y="110490"/>
                  </a:lnTo>
                  <a:lnTo>
                    <a:pt x="118745" y="119126"/>
                  </a:lnTo>
                  <a:lnTo>
                    <a:pt x="116078" y="128143"/>
                  </a:lnTo>
                  <a:lnTo>
                    <a:pt x="114808" y="133096"/>
                  </a:lnTo>
                  <a:lnTo>
                    <a:pt x="112395" y="143383"/>
                  </a:lnTo>
                  <a:lnTo>
                    <a:pt x="111379" y="148844"/>
                  </a:lnTo>
                  <a:lnTo>
                    <a:pt x="109474" y="160147"/>
                  </a:lnTo>
                  <a:lnTo>
                    <a:pt x="108585" y="171831"/>
                  </a:lnTo>
                  <a:lnTo>
                    <a:pt x="108585" y="180721"/>
                  </a:lnTo>
                  <a:lnTo>
                    <a:pt x="108712" y="183769"/>
                  </a:lnTo>
                  <a:lnTo>
                    <a:pt x="109347" y="195707"/>
                  </a:lnTo>
                  <a:lnTo>
                    <a:pt x="109855" y="201549"/>
                  </a:lnTo>
                  <a:lnTo>
                    <a:pt x="110998" y="210185"/>
                  </a:lnTo>
                  <a:lnTo>
                    <a:pt x="112522" y="218567"/>
                  </a:lnTo>
                  <a:lnTo>
                    <a:pt x="115189" y="230378"/>
                  </a:lnTo>
                  <a:lnTo>
                    <a:pt x="116713" y="235712"/>
                  </a:lnTo>
                  <a:lnTo>
                    <a:pt x="117983" y="229616"/>
                  </a:lnTo>
                  <a:lnTo>
                    <a:pt x="119634" y="227584"/>
                  </a:lnTo>
                  <a:lnTo>
                    <a:pt x="119634" y="227584"/>
                  </a:lnTo>
                  <a:lnTo>
                    <a:pt x="119761" y="227457"/>
                  </a:lnTo>
                  <a:lnTo>
                    <a:pt x="119888" y="227330"/>
                  </a:lnTo>
                  <a:lnTo>
                    <a:pt x="119888" y="227330"/>
                  </a:lnTo>
                  <a:lnTo>
                    <a:pt x="120142" y="227076"/>
                  </a:lnTo>
                  <a:lnTo>
                    <a:pt x="120142" y="227076"/>
                  </a:lnTo>
                  <a:lnTo>
                    <a:pt x="120142" y="227076"/>
                  </a:lnTo>
                  <a:lnTo>
                    <a:pt x="120269" y="226949"/>
                  </a:lnTo>
                  <a:lnTo>
                    <a:pt x="120396" y="226949"/>
                  </a:lnTo>
                  <a:lnTo>
                    <a:pt x="120396" y="226949"/>
                  </a:lnTo>
                  <a:lnTo>
                    <a:pt x="120650" y="226695"/>
                  </a:lnTo>
                  <a:lnTo>
                    <a:pt x="120650" y="226695"/>
                  </a:lnTo>
                  <a:lnTo>
                    <a:pt x="120650" y="226695"/>
                  </a:lnTo>
                  <a:lnTo>
                    <a:pt x="120777" y="226568"/>
                  </a:lnTo>
                  <a:lnTo>
                    <a:pt x="120904" y="226568"/>
                  </a:lnTo>
                  <a:lnTo>
                    <a:pt x="120904" y="226441"/>
                  </a:lnTo>
                  <a:lnTo>
                    <a:pt x="120904" y="226441"/>
                  </a:lnTo>
                  <a:lnTo>
                    <a:pt x="121031" y="226314"/>
                  </a:lnTo>
                  <a:lnTo>
                    <a:pt x="121158" y="226187"/>
                  </a:lnTo>
                  <a:lnTo>
                    <a:pt x="121285" y="226187"/>
                  </a:lnTo>
                  <a:lnTo>
                    <a:pt x="121285" y="226187"/>
                  </a:lnTo>
                  <a:lnTo>
                    <a:pt x="121412" y="226060"/>
                  </a:lnTo>
                  <a:lnTo>
                    <a:pt x="121412" y="226060"/>
                  </a:lnTo>
                  <a:lnTo>
                    <a:pt x="121539" y="226060"/>
                  </a:lnTo>
                  <a:lnTo>
                    <a:pt x="121539" y="226060"/>
                  </a:lnTo>
                  <a:lnTo>
                    <a:pt x="121793" y="225806"/>
                  </a:lnTo>
                  <a:lnTo>
                    <a:pt x="121793" y="225806"/>
                  </a:lnTo>
                  <a:lnTo>
                    <a:pt x="121920" y="225679"/>
                  </a:lnTo>
                  <a:lnTo>
                    <a:pt x="121920" y="225679"/>
                  </a:lnTo>
                  <a:lnTo>
                    <a:pt x="122047" y="225679"/>
                  </a:lnTo>
                  <a:lnTo>
                    <a:pt x="122047" y="225679"/>
                  </a:lnTo>
                  <a:lnTo>
                    <a:pt x="122174" y="225552"/>
                  </a:lnTo>
                  <a:lnTo>
                    <a:pt x="122301" y="225552"/>
                  </a:lnTo>
                  <a:lnTo>
                    <a:pt x="122682" y="225425"/>
                  </a:lnTo>
                  <a:lnTo>
                    <a:pt x="122809" y="225298"/>
                  </a:lnTo>
                  <a:lnTo>
                    <a:pt x="127381" y="225552"/>
                  </a:lnTo>
                  <a:lnTo>
                    <a:pt x="130048" y="228219"/>
                  </a:lnTo>
                  <a:cubicBezTo>
                    <a:pt x="136017" y="234188"/>
                    <a:pt x="143002" y="247904"/>
                    <a:pt x="150368" y="265557"/>
                  </a:cubicBezTo>
                  <a:cubicBezTo>
                    <a:pt x="170180" y="313182"/>
                    <a:pt x="192151" y="389001"/>
                    <a:pt x="201549" y="414528"/>
                  </a:cubicBezTo>
                  <a:lnTo>
                    <a:pt x="202184" y="416179"/>
                  </a:lnTo>
                  <a:lnTo>
                    <a:pt x="202184" y="416306"/>
                  </a:lnTo>
                  <a:lnTo>
                    <a:pt x="202311" y="416560"/>
                  </a:lnTo>
                  <a:lnTo>
                    <a:pt x="202311" y="416687"/>
                  </a:lnTo>
                  <a:lnTo>
                    <a:pt x="202311" y="416814"/>
                  </a:lnTo>
                  <a:lnTo>
                    <a:pt x="202311" y="416814"/>
                  </a:lnTo>
                  <a:lnTo>
                    <a:pt x="202438" y="417068"/>
                  </a:lnTo>
                  <a:lnTo>
                    <a:pt x="202438" y="417195"/>
                  </a:lnTo>
                  <a:lnTo>
                    <a:pt x="202438" y="417322"/>
                  </a:lnTo>
                  <a:lnTo>
                    <a:pt x="202438" y="417449"/>
                  </a:lnTo>
                  <a:lnTo>
                    <a:pt x="202565" y="417703"/>
                  </a:lnTo>
                  <a:lnTo>
                    <a:pt x="202692" y="417830"/>
                  </a:lnTo>
                  <a:lnTo>
                    <a:pt x="202692" y="417957"/>
                  </a:lnTo>
                  <a:lnTo>
                    <a:pt x="202692" y="418084"/>
                  </a:lnTo>
                  <a:lnTo>
                    <a:pt x="202819" y="418338"/>
                  </a:lnTo>
                  <a:lnTo>
                    <a:pt x="202819" y="418465"/>
                  </a:lnTo>
                  <a:lnTo>
                    <a:pt x="202819" y="418592"/>
                  </a:lnTo>
                  <a:lnTo>
                    <a:pt x="202819" y="418719"/>
                  </a:lnTo>
                  <a:lnTo>
                    <a:pt x="202946" y="418846"/>
                  </a:lnTo>
                  <a:lnTo>
                    <a:pt x="202946" y="418973"/>
                  </a:lnTo>
                  <a:lnTo>
                    <a:pt x="203073" y="419100"/>
                  </a:lnTo>
                  <a:lnTo>
                    <a:pt x="203073" y="419227"/>
                  </a:lnTo>
                  <a:lnTo>
                    <a:pt x="203200" y="419354"/>
                  </a:lnTo>
                  <a:lnTo>
                    <a:pt x="203200" y="419481"/>
                  </a:lnTo>
                  <a:lnTo>
                    <a:pt x="203327" y="419735"/>
                  </a:lnTo>
                  <a:lnTo>
                    <a:pt x="203327" y="419862"/>
                  </a:lnTo>
                  <a:lnTo>
                    <a:pt x="203327" y="419989"/>
                  </a:lnTo>
                  <a:lnTo>
                    <a:pt x="203454" y="420243"/>
                  </a:lnTo>
                  <a:lnTo>
                    <a:pt x="203454" y="420370"/>
                  </a:lnTo>
                  <a:lnTo>
                    <a:pt x="203454" y="420497"/>
                  </a:lnTo>
                  <a:lnTo>
                    <a:pt x="203581" y="420751"/>
                  </a:lnTo>
                  <a:lnTo>
                    <a:pt x="203581" y="420878"/>
                  </a:lnTo>
                  <a:lnTo>
                    <a:pt x="203581" y="421005"/>
                  </a:lnTo>
                  <a:lnTo>
                    <a:pt x="203581" y="421132"/>
                  </a:lnTo>
                  <a:lnTo>
                    <a:pt x="203708" y="421386"/>
                  </a:lnTo>
                  <a:lnTo>
                    <a:pt x="203708" y="421512"/>
                  </a:lnTo>
                  <a:lnTo>
                    <a:pt x="203708" y="421639"/>
                  </a:lnTo>
                  <a:lnTo>
                    <a:pt x="203708" y="421766"/>
                  </a:lnTo>
                  <a:lnTo>
                    <a:pt x="203835" y="422020"/>
                  </a:lnTo>
                  <a:lnTo>
                    <a:pt x="203835" y="422147"/>
                  </a:lnTo>
                  <a:lnTo>
                    <a:pt x="203835" y="422274"/>
                  </a:lnTo>
                  <a:lnTo>
                    <a:pt x="203835" y="422401"/>
                  </a:lnTo>
                  <a:lnTo>
                    <a:pt x="203962" y="422655"/>
                  </a:lnTo>
                  <a:lnTo>
                    <a:pt x="203962" y="422782"/>
                  </a:lnTo>
                  <a:lnTo>
                    <a:pt x="203962" y="422782"/>
                  </a:lnTo>
                  <a:lnTo>
                    <a:pt x="203962" y="422782"/>
                  </a:lnTo>
                  <a:lnTo>
                    <a:pt x="204089" y="423036"/>
                  </a:lnTo>
                  <a:lnTo>
                    <a:pt x="204089" y="423163"/>
                  </a:lnTo>
                  <a:lnTo>
                    <a:pt x="204089" y="423290"/>
                  </a:lnTo>
                  <a:lnTo>
                    <a:pt x="204089" y="423290"/>
                  </a:lnTo>
                  <a:lnTo>
                    <a:pt x="204216" y="423544"/>
                  </a:lnTo>
                  <a:lnTo>
                    <a:pt x="204216" y="423671"/>
                  </a:lnTo>
                  <a:lnTo>
                    <a:pt x="204216" y="423798"/>
                  </a:lnTo>
                  <a:lnTo>
                    <a:pt x="204216" y="423798"/>
                  </a:lnTo>
                  <a:lnTo>
                    <a:pt x="204343" y="424052"/>
                  </a:lnTo>
                  <a:lnTo>
                    <a:pt x="204343" y="424179"/>
                  </a:lnTo>
                  <a:lnTo>
                    <a:pt x="204343" y="424306"/>
                  </a:lnTo>
                  <a:lnTo>
                    <a:pt x="204343" y="424306"/>
                  </a:lnTo>
                  <a:lnTo>
                    <a:pt x="204470" y="424687"/>
                  </a:lnTo>
                  <a:lnTo>
                    <a:pt x="204470" y="424814"/>
                  </a:lnTo>
                  <a:lnTo>
                    <a:pt x="204470" y="424814"/>
                  </a:lnTo>
                  <a:lnTo>
                    <a:pt x="204470" y="424814"/>
                  </a:lnTo>
                  <a:lnTo>
                    <a:pt x="221615" y="483996"/>
                  </a:lnTo>
                  <a:cubicBezTo>
                    <a:pt x="221615" y="483996"/>
                    <a:pt x="221615" y="483996"/>
                    <a:pt x="221615" y="483996"/>
                  </a:cubicBezTo>
                  <a:lnTo>
                    <a:pt x="222377" y="485647"/>
                  </a:lnTo>
                  <a:lnTo>
                    <a:pt x="222504" y="485901"/>
                  </a:lnTo>
                  <a:lnTo>
                    <a:pt x="222631" y="486155"/>
                  </a:lnTo>
                  <a:lnTo>
                    <a:pt x="224409" y="489838"/>
                  </a:lnTo>
                  <a:lnTo>
                    <a:pt x="225425" y="491616"/>
                  </a:lnTo>
                  <a:lnTo>
                    <a:pt x="233934" y="496696"/>
                  </a:lnTo>
                  <a:lnTo>
                    <a:pt x="238506" y="498728"/>
                  </a:lnTo>
                  <a:lnTo>
                    <a:pt x="269240" y="506729"/>
                  </a:lnTo>
                  <a:lnTo>
                    <a:pt x="277241" y="507110"/>
                  </a:lnTo>
                  <a:lnTo>
                    <a:pt x="279654" y="507237"/>
                  </a:lnTo>
                  <a:lnTo>
                    <a:pt x="281051" y="507237"/>
                  </a:lnTo>
                  <a:lnTo>
                    <a:pt x="281178" y="507237"/>
                  </a:lnTo>
                  <a:lnTo>
                    <a:pt x="285242" y="507110"/>
                  </a:lnTo>
                  <a:lnTo>
                    <a:pt x="295783" y="505840"/>
                  </a:lnTo>
                  <a:lnTo>
                    <a:pt x="300736" y="504062"/>
                  </a:lnTo>
                  <a:lnTo>
                    <a:pt x="310261" y="499617"/>
                  </a:lnTo>
                  <a:lnTo>
                    <a:pt x="314071" y="496061"/>
                  </a:lnTo>
                  <a:lnTo>
                    <a:pt x="315976" y="494156"/>
                  </a:lnTo>
                  <a:lnTo>
                    <a:pt x="316865" y="493013"/>
                  </a:lnTo>
                  <a:lnTo>
                    <a:pt x="312801" y="486790"/>
                  </a:lnTo>
                  <a:lnTo>
                    <a:pt x="310642" y="488949"/>
                  </a:lnTo>
                  <a:lnTo>
                    <a:pt x="309372" y="489838"/>
                  </a:lnTo>
                  <a:lnTo>
                    <a:pt x="303657" y="493267"/>
                  </a:lnTo>
                  <a:lnTo>
                    <a:pt x="300482" y="494283"/>
                  </a:lnTo>
                  <a:lnTo>
                    <a:pt x="294132" y="495934"/>
                  </a:lnTo>
                  <a:lnTo>
                    <a:pt x="290830" y="496315"/>
                  </a:lnTo>
                  <a:lnTo>
                    <a:pt x="286893" y="496569"/>
                  </a:lnTo>
                  <a:lnTo>
                    <a:pt x="284861" y="496569"/>
                  </a:lnTo>
                  <a:lnTo>
                    <a:pt x="275717" y="496061"/>
                  </a:lnTo>
                  <a:lnTo>
                    <a:pt x="271272" y="495172"/>
                  </a:lnTo>
                  <a:lnTo>
                    <a:pt x="258572" y="491870"/>
                  </a:lnTo>
                  <a:lnTo>
                    <a:pt x="252603" y="489330"/>
                  </a:lnTo>
                  <a:lnTo>
                    <a:pt x="246634" y="486663"/>
                  </a:lnTo>
                  <a:lnTo>
                    <a:pt x="243840" y="485139"/>
                  </a:lnTo>
                  <a:lnTo>
                    <a:pt x="238252" y="481964"/>
                  </a:lnTo>
                  <a:lnTo>
                    <a:pt x="235585" y="479678"/>
                  </a:lnTo>
                  <a:lnTo>
                    <a:pt x="234569" y="478662"/>
                  </a:lnTo>
                  <a:lnTo>
                    <a:pt x="234188" y="478027"/>
                  </a:lnTo>
                  <a:lnTo>
                    <a:pt x="233934" y="477519"/>
                  </a:lnTo>
                  <a:lnTo>
                    <a:pt x="233045" y="475233"/>
                  </a:lnTo>
                  <a:lnTo>
                    <a:pt x="231394" y="470661"/>
                  </a:lnTo>
                  <a:lnTo>
                    <a:pt x="229108" y="464692"/>
                  </a:lnTo>
                  <a:lnTo>
                    <a:pt x="228092" y="461644"/>
                  </a:lnTo>
                  <a:lnTo>
                    <a:pt x="225044" y="452500"/>
                  </a:lnTo>
                  <a:lnTo>
                    <a:pt x="222885" y="446277"/>
                  </a:lnTo>
                  <a:lnTo>
                    <a:pt x="222631" y="442975"/>
                  </a:lnTo>
                  <a:lnTo>
                    <a:pt x="222631" y="436371"/>
                  </a:lnTo>
                  <a:lnTo>
                    <a:pt x="223901" y="433450"/>
                  </a:lnTo>
                  <a:lnTo>
                    <a:pt x="227584" y="427989"/>
                  </a:lnTo>
                  <a:lnTo>
                    <a:pt x="230251" y="426211"/>
                  </a:lnTo>
                  <a:lnTo>
                    <a:pt x="249428" y="419988"/>
                  </a:lnTo>
                  <a:lnTo>
                    <a:pt x="264033" y="416178"/>
                  </a:lnTo>
                  <a:lnTo>
                    <a:pt x="266573" y="415797"/>
                  </a:lnTo>
                  <a:lnTo>
                    <a:pt x="271526" y="415035"/>
                  </a:lnTo>
                  <a:lnTo>
                    <a:pt x="274066" y="414781"/>
                  </a:lnTo>
                  <a:lnTo>
                    <a:pt x="274574" y="414781"/>
                  </a:lnTo>
                  <a:lnTo>
                    <a:pt x="274828" y="414781"/>
                  </a:lnTo>
                  <a:lnTo>
                    <a:pt x="276479" y="414908"/>
                  </a:lnTo>
                  <a:lnTo>
                    <a:pt x="277368" y="415035"/>
                  </a:lnTo>
                  <a:lnTo>
                    <a:pt x="302895" y="411606"/>
                  </a:lnTo>
                  <a:lnTo>
                    <a:pt x="299466" y="402843"/>
                  </a:lnTo>
                  <a:lnTo>
                    <a:pt x="268351" y="407796"/>
                  </a:lnTo>
                  <a:lnTo>
                    <a:pt x="266954" y="407161"/>
                  </a:lnTo>
                  <a:lnTo>
                    <a:pt x="266319" y="407161"/>
                  </a:lnTo>
                  <a:lnTo>
                    <a:pt x="264922" y="407415"/>
                  </a:lnTo>
                  <a:lnTo>
                    <a:pt x="264287" y="407669"/>
                  </a:lnTo>
                  <a:lnTo>
                    <a:pt x="263144" y="408304"/>
                  </a:lnTo>
                  <a:lnTo>
                    <a:pt x="262636" y="408304"/>
                  </a:lnTo>
                  <a:lnTo>
                    <a:pt x="262255" y="408304"/>
                  </a:lnTo>
                  <a:lnTo>
                    <a:pt x="262001" y="408177"/>
                  </a:lnTo>
                  <a:lnTo>
                    <a:pt x="260731" y="406272"/>
                  </a:lnTo>
                  <a:lnTo>
                    <a:pt x="260604" y="404875"/>
                  </a:lnTo>
                  <a:lnTo>
                    <a:pt x="297688" y="398906"/>
                  </a:lnTo>
                  <a:cubicBezTo>
                    <a:pt x="297053" y="397001"/>
                    <a:pt x="296291" y="395223"/>
                    <a:pt x="295656" y="393318"/>
                  </a:cubicBezTo>
                  <a:lnTo>
                    <a:pt x="290195" y="378586"/>
                  </a:lnTo>
                  <a:lnTo>
                    <a:pt x="288036" y="371093"/>
                  </a:lnTo>
                  <a:lnTo>
                    <a:pt x="286512" y="377189"/>
                  </a:lnTo>
                  <a:lnTo>
                    <a:pt x="285623" y="380364"/>
                  </a:lnTo>
                  <a:lnTo>
                    <a:pt x="285623" y="380364"/>
                  </a:lnTo>
                  <a:lnTo>
                    <a:pt x="285496" y="380618"/>
                  </a:lnTo>
                  <a:lnTo>
                    <a:pt x="285496" y="380745"/>
                  </a:lnTo>
                  <a:lnTo>
                    <a:pt x="285369" y="380872"/>
                  </a:lnTo>
                  <a:lnTo>
                    <a:pt x="285369" y="380999"/>
                  </a:lnTo>
                  <a:lnTo>
                    <a:pt x="285369" y="381126"/>
                  </a:lnTo>
                  <a:lnTo>
                    <a:pt x="285369" y="381126"/>
                  </a:lnTo>
                  <a:lnTo>
                    <a:pt x="283591" y="386714"/>
                  </a:lnTo>
                  <a:lnTo>
                    <a:pt x="282448" y="389254"/>
                  </a:lnTo>
                  <a:lnTo>
                    <a:pt x="286131" y="388746"/>
                  </a:lnTo>
                  <a:lnTo>
                    <a:pt x="292989" y="391921"/>
                  </a:lnTo>
                  <a:lnTo>
                    <a:pt x="280162" y="393826"/>
                  </a:lnTo>
                  <a:lnTo>
                    <a:pt x="277495" y="397763"/>
                  </a:lnTo>
                  <a:lnTo>
                    <a:pt x="275844" y="399160"/>
                  </a:lnTo>
                  <a:lnTo>
                    <a:pt x="275844" y="399160"/>
                  </a:lnTo>
                  <a:lnTo>
                    <a:pt x="275844" y="399160"/>
                  </a:lnTo>
                  <a:lnTo>
                    <a:pt x="275717" y="399287"/>
                  </a:lnTo>
                  <a:lnTo>
                    <a:pt x="275717" y="399287"/>
                  </a:lnTo>
                  <a:lnTo>
                    <a:pt x="275717" y="399287"/>
                  </a:lnTo>
                  <a:lnTo>
                    <a:pt x="275717" y="399287"/>
                  </a:lnTo>
                  <a:lnTo>
                    <a:pt x="275590" y="399414"/>
                  </a:lnTo>
                  <a:lnTo>
                    <a:pt x="275590" y="399414"/>
                  </a:lnTo>
                  <a:lnTo>
                    <a:pt x="275590" y="399414"/>
                  </a:lnTo>
                  <a:lnTo>
                    <a:pt x="275590" y="399414"/>
                  </a:lnTo>
                  <a:lnTo>
                    <a:pt x="275463" y="399541"/>
                  </a:lnTo>
                  <a:lnTo>
                    <a:pt x="275463" y="399541"/>
                  </a:lnTo>
                  <a:lnTo>
                    <a:pt x="275463" y="399541"/>
                  </a:lnTo>
                  <a:lnTo>
                    <a:pt x="275463" y="399541"/>
                  </a:lnTo>
                  <a:lnTo>
                    <a:pt x="275082" y="399795"/>
                  </a:lnTo>
                  <a:lnTo>
                    <a:pt x="274955" y="399922"/>
                  </a:lnTo>
                  <a:lnTo>
                    <a:pt x="274828" y="399922"/>
                  </a:lnTo>
                  <a:lnTo>
                    <a:pt x="274701" y="400049"/>
                  </a:lnTo>
                  <a:lnTo>
                    <a:pt x="274701" y="400049"/>
                  </a:lnTo>
                  <a:lnTo>
                    <a:pt x="274701" y="400049"/>
                  </a:lnTo>
                  <a:lnTo>
                    <a:pt x="274701" y="400049"/>
                  </a:lnTo>
                  <a:lnTo>
                    <a:pt x="274574" y="400049"/>
                  </a:lnTo>
                  <a:lnTo>
                    <a:pt x="274574" y="400049"/>
                  </a:lnTo>
                  <a:lnTo>
                    <a:pt x="274447" y="400049"/>
                  </a:lnTo>
                  <a:lnTo>
                    <a:pt x="274447" y="400049"/>
                  </a:lnTo>
                  <a:lnTo>
                    <a:pt x="274320" y="400049"/>
                  </a:lnTo>
                  <a:lnTo>
                    <a:pt x="274320" y="400049"/>
                  </a:lnTo>
                  <a:lnTo>
                    <a:pt x="274320" y="400049"/>
                  </a:lnTo>
                  <a:lnTo>
                    <a:pt x="274320" y="400049"/>
                  </a:lnTo>
                  <a:lnTo>
                    <a:pt x="274193" y="400049"/>
                  </a:lnTo>
                  <a:lnTo>
                    <a:pt x="274193" y="400049"/>
                  </a:lnTo>
                  <a:lnTo>
                    <a:pt x="274193" y="400049"/>
                  </a:lnTo>
                  <a:lnTo>
                    <a:pt x="273812" y="400303"/>
                  </a:lnTo>
                  <a:lnTo>
                    <a:pt x="273558" y="400430"/>
                  </a:lnTo>
                  <a:lnTo>
                    <a:pt x="273558" y="400430"/>
                  </a:lnTo>
                  <a:lnTo>
                    <a:pt x="273558" y="400430"/>
                  </a:lnTo>
                  <a:lnTo>
                    <a:pt x="273177" y="400557"/>
                  </a:lnTo>
                  <a:lnTo>
                    <a:pt x="273177" y="400557"/>
                  </a:lnTo>
                  <a:lnTo>
                    <a:pt x="273177" y="400557"/>
                  </a:lnTo>
                  <a:lnTo>
                    <a:pt x="268351" y="401954"/>
                  </a:lnTo>
                  <a:lnTo>
                    <a:pt x="265303" y="401446"/>
                  </a:lnTo>
                  <a:lnTo>
                    <a:pt x="264541" y="401319"/>
                  </a:lnTo>
                  <a:lnTo>
                    <a:pt x="260096" y="399287"/>
                  </a:lnTo>
                  <a:lnTo>
                    <a:pt x="257937" y="396747"/>
                  </a:lnTo>
                  <a:lnTo>
                    <a:pt x="255778" y="397128"/>
                  </a:lnTo>
                  <a:lnTo>
                    <a:pt x="254889" y="396747"/>
                  </a:lnTo>
                  <a:lnTo>
                    <a:pt x="254381" y="396620"/>
                  </a:lnTo>
                  <a:lnTo>
                    <a:pt x="254000" y="396493"/>
                  </a:lnTo>
                  <a:lnTo>
                    <a:pt x="253746" y="396493"/>
                  </a:lnTo>
                  <a:lnTo>
                    <a:pt x="252095" y="396874"/>
                  </a:lnTo>
                  <a:lnTo>
                    <a:pt x="251333" y="397255"/>
                  </a:lnTo>
                  <a:lnTo>
                    <a:pt x="250190" y="397763"/>
                  </a:lnTo>
                  <a:lnTo>
                    <a:pt x="249682" y="397890"/>
                  </a:lnTo>
                  <a:lnTo>
                    <a:pt x="248920" y="398017"/>
                  </a:lnTo>
                  <a:lnTo>
                    <a:pt x="248285" y="397890"/>
                  </a:lnTo>
                  <a:lnTo>
                    <a:pt x="248031" y="397636"/>
                  </a:lnTo>
                  <a:lnTo>
                    <a:pt x="247269" y="395350"/>
                  </a:lnTo>
                  <a:lnTo>
                    <a:pt x="247396" y="394080"/>
                  </a:lnTo>
                  <a:lnTo>
                    <a:pt x="255143" y="392937"/>
                  </a:lnTo>
                  <a:cubicBezTo>
                    <a:pt x="249428" y="384301"/>
                    <a:pt x="243840" y="369696"/>
                    <a:pt x="238760" y="352170"/>
                  </a:cubicBezTo>
                  <a:lnTo>
                    <a:pt x="237109" y="352678"/>
                  </a:lnTo>
                  <a:lnTo>
                    <a:pt x="231902" y="353821"/>
                  </a:lnTo>
                  <a:lnTo>
                    <a:pt x="228346" y="354583"/>
                  </a:lnTo>
                  <a:lnTo>
                    <a:pt x="226568" y="354710"/>
                  </a:lnTo>
                  <a:lnTo>
                    <a:pt x="223139" y="355091"/>
                  </a:lnTo>
                  <a:lnTo>
                    <a:pt x="221488" y="355218"/>
                  </a:lnTo>
                  <a:lnTo>
                    <a:pt x="212344" y="355853"/>
                  </a:lnTo>
                  <a:lnTo>
                    <a:pt x="203454" y="356234"/>
                  </a:lnTo>
                  <a:lnTo>
                    <a:pt x="207010" y="355472"/>
                  </a:lnTo>
                  <a:lnTo>
                    <a:pt x="217932" y="353567"/>
                  </a:lnTo>
                  <a:lnTo>
                    <a:pt x="226314" y="352424"/>
                  </a:lnTo>
                  <a:lnTo>
                    <a:pt x="229743" y="351789"/>
                  </a:lnTo>
                  <a:lnTo>
                    <a:pt x="231521" y="351408"/>
                  </a:lnTo>
                  <a:lnTo>
                    <a:pt x="236728" y="350392"/>
                  </a:lnTo>
                  <a:lnTo>
                    <a:pt x="237744" y="350138"/>
                  </a:lnTo>
                  <a:lnTo>
                    <a:pt x="238252" y="350011"/>
                  </a:lnTo>
                  <a:lnTo>
                    <a:pt x="235331" y="339216"/>
                  </a:lnTo>
                  <a:lnTo>
                    <a:pt x="233934" y="333501"/>
                  </a:lnTo>
                  <a:lnTo>
                    <a:pt x="233807" y="333628"/>
                  </a:lnTo>
                  <a:lnTo>
                    <a:pt x="233680" y="333628"/>
                  </a:lnTo>
                  <a:lnTo>
                    <a:pt x="222885" y="337692"/>
                  </a:lnTo>
                  <a:lnTo>
                    <a:pt x="217805" y="339597"/>
                  </a:lnTo>
                  <a:lnTo>
                    <a:pt x="203962" y="344550"/>
                  </a:lnTo>
                  <a:lnTo>
                    <a:pt x="190373" y="349122"/>
                  </a:lnTo>
                  <a:lnTo>
                    <a:pt x="195580" y="346709"/>
                  </a:lnTo>
                  <a:lnTo>
                    <a:pt x="212090" y="339597"/>
                  </a:lnTo>
                  <a:lnTo>
                    <a:pt x="233426" y="331088"/>
                  </a:lnTo>
                  <a:lnTo>
                    <a:pt x="231140" y="321436"/>
                  </a:lnTo>
                  <a:lnTo>
                    <a:pt x="229997" y="316483"/>
                  </a:lnTo>
                  <a:lnTo>
                    <a:pt x="228346" y="308990"/>
                  </a:lnTo>
                  <a:lnTo>
                    <a:pt x="227584" y="305307"/>
                  </a:lnTo>
                  <a:lnTo>
                    <a:pt x="225044" y="306196"/>
                  </a:lnTo>
                  <a:lnTo>
                    <a:pt x="223774" y="306831"/>
                  </a:lnTo>
                  <a:lnTo>
                    <a:pt x="219202" y="308736"/>
                  </a:lnTo>
                  <a:lnTo>
                    <a:pt x="217170" y="310006"/>
                  </a:lnTo>
                  <a:lnTo>
                    <a:pt x="213106" y="312165"/>
                  </a:lnTo>
                  <a:lnTo>
                    <a:pt x="211328" y="313308"/>
                  </a:lnTo>
                  <a:lnTo>
                    <a:pt x="207645" y="315467"/>
                  </a:lnTo>
                  <a:lnTo>
                    <a:pt x="206121" y="316610"/>
                  </a:lnTo>
                  <a:lnTo>
                    <a:pt x="201803" y="319531"/>
                  </a:lnTo>
                  <a:lnTo>
                    <a:pt x="199390" y="321182"/>
                  </a:lnTo>
                  <a:lnTo>
                    <a:pt x="198501" y="321817"/>
                  </a:lnTo>
                  <a:lnTo>
                    <a:pt x="195707" y="323849"/>
                  </a:lnTo>
                  <a:lnTo>
                    <a:pt x="199263" y="320166"/>
                  </a:lnTo>
                  <a:lnTo>
                    <a:pt x="205359" y="315467"/>
                  </a:lnTo>
                  <a:lnTo>
                    <a:pt x="210312" y="311784"/>
                  </a:lnTo>
                  <a:lnTo>
                    <a:pt x="214122" y="309371"/>
                  </a:lnTo>
                  <a:lnTo>
                    <a:pt x="216154" y="308101"/>
                  </a:lnTo>
                  <a:lnTo>
                    <a:pt x="220599" y="305942"/>
                  </a:lnTo>
                  <a:lnTo>
                    <a:pt x="222885" y="304799"/>
                  </a:lnTo>
                  <a:lnTo>
                    <a:pt x="225679" y="303529"/>
                  </a:lnTo>
                  <a:lnTo>
                    <a:pt x="227076" y="303021"/>
                  </a:lnTo>
                  <a:cubicBezTo>
                    <a:pt x="219710" y="266699"/>
                    <a:pt x="214376" y="229742"/>
                    <a:pt x="212725" y="210311"/>
                  </a:cubicBezTo>
                  <a:cubicBezTo>
                    <a:pt x="210566" y="184530"/>
                    <a:pt x="168910" y="106806"/>
                    <a:pt x="122682" y="45211"/>
                  </a:cubicBezTo>
                  <a:lnTo>
                    <a:pt x="889" y="0"/>
                  </a:lnTo>
                  <a:close/>
                </a:path>
              </a:pathLst>
            </a:custGeom>
            <a:blipFill>
              <a:blip r:embed="rId108"/>
              <a:stretch>
                <a:fillRect l="-3402" t="-613" r="-883" b="-1064"/>
              </a:stretch>
            </a:blipFill>
          </p:spPr>
        </p:sp>
      </p:grpSp>
      <p:grpSp>
        <p:nvGrpSpPr>
          <p:cNvPr name="Group 134" id="134"/>
          <p:cNvGrpSpPr>
            <a:grpSpLocks noChangeAspect="true"/>
          </p:cNvGrpSpPr>
          <p:nvPr/>
        </p:nvGrpSpPr>
        <p:grpSpPr>
          <a:xfrm rot="0">
            <a:off x="1712376" y="5005016"/>
            <a:ext cx="201854" cy="214093"/>
            <a:chOff x="0" y="0"/>
            <a:chExt cx="269138" cy="285458"/>
          </a:xfrm>
        </p:grpSpPr>
        <p:sp>
          <p:nvSpPr>
            <p:cNvPr name="Freeform 135" id="135"/>
            <p:cNvSpPr/>
            <p:nvPr/>
          </p:nvSpPr>
          <p:spPr>
            <a:xfrm flipH="false" flipV="false" rot="0">
              <a:off x="0" y="0"/>
              <a:ext cx="268986" cy="285496"/>
            </a:xfrm>
            <a:custGeom>
              <a:avLst/>
              <a:gdLst/>
              <a:ahLst/>
              <a:cxnLst/>
              <a:rect r="r" b="b" t="t" l="l"/>
              <a:pathLst>
                <a:path h="285496" w="268986">
                  <a:moveTo>
                    <a:pt x="0" y="0"/>
                  </a:moveTo>
                  <a:cubicBezTo>
                    <a:pt x="254" y="508"/>
                    <a:pt x="508" y="1016"/>
                    <a:pt x="889" y="1524"/>
                  </a:cubicBezTo>
                  <a:lnTo>
                    <a:pt x="61976" y="41529"/>
                  </a:lnTo>
                  <a:lnTo>
                    <a:pt x="61976" y="41529"/>
                  </a:lnTo>
                  <a:cubicBezTo>
                    <a:pt x="61976" y="41148"/>
                    <a:pt x="61849" y="40767"/>
                    <a:pt x="61849" y="40259"/>
                  </a:cubicBezTo>
                  <a:lnTo>
                    <a:pt x="55499" y="36068"/>
                  </a:lnTo>
                  <a:lnTo>
                    <a:pt x="55499" y="36068"/>
                  </a:lnTo>
                  <a:cubicBezTo>
                    <a:pt x="57277" y="37846"/>
                    <a:pt x="58293" y="38735"/>
                    <a:pt x="58293" y="38735"/>
                  </a:cubicBezTo>
                  <a:lnTo>
                    <a:pt x="58293" y="38735"/>
                  </a:lnTo>
                  <a:cubicBezTo>
                    <a:pt x="58293" y="38735"/>
                    <a:pt x="56515" y="37465"/>
                    <a:pt x="53721" y="34925"/>
                  </a:cubicBezTo>
                  <a:cubicBezTo>
                    <a:pt x="53721" y="34925"/>
                    <a:pt x="53721" y="34925"/>
                    <a:pt x="53721" y="34925"/>
                  </a:cubicBezTo>
                  <a:lnTo>
                    <a:pt x="0" y="0"/>
                  </a:lnTo>
                  <a:close/>
                  <a:moveTo>
                    <a:pt x="232537" y="146431"/>
                  </a:moveTo>
                  <a:cubicBezTo>
                    <a:pt x="232410" y="146939"/>
                    <a:pt x="232283" y="147447"/>
                    <a:pt x="232156" y="147955"/>
                  </a:cubicBezTo>
                  <a:cubicBezTo>
                    <a:pt x="234315" y="155448"/>
                    <a:pt x="237109" y="162941"/>
                    <a:pt x="239776" y="170307"/>
                  </a:cubicBezTo>
                  <a:cubicBezTo>
                    <a:pt x="240411" y="172212"/>
                    <a:pt x="241173" y="173990"/>
                    <a:pt x="241808" y="175895"/>
                  </a:cubicBezTo>
                  <a:lnTo>
                    <a:pt x="242697" y="175768"/>
                  </a:lnTo>
                  <a:cubicBezTo>
                    <a:pt x="240030" y="168910"/>
                    <a:pt x="237236" y="161163"/>
                    <a:pt x="234315" y="152400"/>
                  </a:cubicBezTo>
                  <a:cubicBezTo>
                    <a:pt x="234315" y="152400"/>
                    <a:pt x="233426" y="149733"/>
                    <a:pt x="232537" y="146431"/>
                  </a:cubicBezTo>
                  <a:close/>
                  <a:moveTo>
                    <a:pt x="244221" y="179705"/>
                  </a:moveTo>
                  <a:lnTo>
                    <a:pt x="243332" y="179832"/>
                  </a:lnTo>
                  <a:cubicBezTo>
                    <a:pt x="244475" y="182753"/>
                    <a:pt x="245618" y="185674"/>
                    <a:pt x="246761" y="188595"/>
                  </a:cubicBezTo>
                  <a:lnTo>
                    <a:pt x="247650" y="188468"/>
                  </a:lnTo>
                  <a:cubicBezTo>
                    <a:pt x="247523" y="188214"/>
                    <a:pt x="247396" y="187833"/>
                    <a:pt x="247269" y="187579"/>
                  </a:cubicBezTo>
                  <a:cubicBezTo>
                    <a:pt x="246888" y="186563"/>
                    <a:pt x="246507" y="185547"/>
                    <a:pt x="245999" y="184531"/>
                  </a:cubicBezTo>
                  <a:cubicBezTo>
                    <a:pt x="245364" y="183007"/>
                    <a:pt x="244729" y="181356"/>
                    <a:pt x="244094" y="179832"/>
                  </a:cubicBezTo>
                  <a:close/>
                  <a:moveTo>
                    <a:pt x="249428" y="192532"/>
                  </a:moveTo>
                  <a:lnTo>
                    <a:pt x="248539" y="192659"/>
                  </a:lnTo>
                  <a:cubicBezTo>
                    <a:pt x="249555" y="195072"/>
                    <a:pt x="250698" y="197612"/>
                    <a:pt x="251714" y="200025"/>
                  </a:cubicBezTo>
                  <a:lnTo>
                    <a:pt x="252603" y="199898"/>
                  </a:lnTo>
                  <a:cubicBezTo>
                    <a:pt x="251587" y="197739"/>
                    <a:pt x="250571" y="195326"/>
                    <a:pt x="249555" y="192786"/>
                  </a:cubicBezTo>
                  <a:cubicBezTo>
                    <a:pt x="249555" y="192659"/>
                    <a:pt x="249428" y="192532"/>
                    <a:pt x="249428" y="192532"/>
                  </a:cubicBezTo>
                  <a:close/>
                  <a:moveTo>
                    <a:pt x="254381" y="203835"/>
                  </a:moveTo>
                  <a:lnTo>
                    <a:pt x="253365" y="203962"/>
                  </a:lnTo>
                  <a:cubicBezTo>
                    <a:pt x="257302" y="212471"/>
                    <a:pt x="261493" y="220853"/>
                    <a:pt x="265176" y="229489"/>
                  </a:cubicBezTo>
                  <a:cubicBezTo>
                    <a:pt x="266573" y="232664"/>
                    <a:pt x="267589" y="235966"/>
                    <a:pt x="268097" y="239268"/>
                  </a:cubicBezTo>
                  <a:lnTo>
                    <a:pt x="268986" y="239014"/>
                  </a:lnTo>
                  <a:cubicBezTo>
                    <a:pt x="267335" y="229743"/>
                    <a:pt x="262255" y="221488"/>
                    <a:pt x="254254" y="203835"/>
                  </a:cubicBezTo>
                  <a:close/>
                  <a:moveTo>
                    <a:pt x="169418" y="268605"/>
                  </a:moveTo>
                  <a:cubicBezTo>
                    <a:pt x="169799" y="269367"/>
                    <a:pt x="170307" y="270129"/>
                    <a:pt x="170688" y="270891"/>
                  </a:cubicBezTo>
                  <a:cubicBezTo>
                    <a:pt x="185547" y="280035"/>
                    <a:pt x="203200" y="285496"/>
                    <a:pt x="224409" y="285496"/>
                  </a:cubicBezTo>
                  <a:lnTo>
                    <a:pt x="226187" y="285496"/>
                  </a:lnTo>
                  <a:cubicBezTo>
                    <a:pt x="226314" y="285496"/>
                    <a:pt x="226441" y="285496"/>
                    <a:pt x="226695" y="285496"/>
                  </a:cubicBezTo>
                  <a:cubicBezTo>
                    <a:pt x="226949" y="285496"/>
                    <a:pt x="226822" y="285496"/>
                    <a:pt x="226949" y="285496"/>
                  </a:cubicBezTo>
                  <a:cubicBezTo>
                    <a:pt x="227076" y="285496"/>
                    <a:pt x="227203" y="285496"/>
                    <a:pt x="227457" y="285496"/>
                  </a:cubicBezTo>
                  <a:cubicBezTo>
                    <a:pt x="227711" y="285496"/>
                    <a:pt x="227584" y="285496"/>
                    <a:pt x="227711" y="285496"/>
                  </a:cubicBezTo>
                  <a:cubicBezTo>
                    <a:pt x="227838" y="285496"/>
                    <a:pt x="227965" y="285496"/>
                    <a:pt x="228092" y="285496"/>
                  </a:cubicBezTo>
                  <a:cubicBezTo>
                    <a:pt x="228219" y="285496"/>
                    <a:pt x="228219" y="285496"/>
                    <a:pt x="228346" y="285496"/>
                  </a:cubicBezTo>
                  <a:cubicBezTo>
                    <a:pt x="228473" y="285496"/>
                    <a:pt x="228600" y="285496"/>
                    <a:pt x="228854" y="285496"/>
                  </a:cubicBezTo>
                  <a:cubicBezTo>
                    <a:pt x="229108" y="285496"/>
                    <a:pt x="228981" y="285496"/>
                    <a:pt x="229108" y="285496"/>
                  </a:cubicBezTo>
                  <a:cubicBezTo>
                    <a:pt x="229235" y="285496"/>
                    <a:pt x="229489" y="285496"/>
                    <a:pt x="229616" y="285496"/>
                  </a:cubicBezTo>
                  <a:cubicBezTo>
                    <a:pt x="229743" y="285496"/>
                    <a:pt x="229743" y="285496"/>
                    <a:pt x="229870" y="285496"/>
                  </a:cubicBezTo>
                  <a:cubicBezTo>
                    <a:pt x="230124" y="285496"/>
                    <a:pt x="230378" y="285496"/>
                    <a:pt x="230632" y="285369"/>
                  </a:cubicBezTo>
                  <a:lnTo>
                    <a:pt x="230632" y="285369"/>
                  </a:lnTo>
                  <a:cubicBezTo>
                    <a:pt x="230886" y="285369"/>
                    <a:pt x="231013" y="285369"/>
                    <a:pt x="231267" y="285369"/>
                  </a:cubicBezTo>
                  <a:cubicBezTo>
                    <a:pt x="231394" y="285369"/>
                    <a:pt x="231394" y="285369"/>
                    <a:pt x="231521" y="285369"/>
                  </a:cubicBezTo>
                  <a:cubicBezTo>
                    <a:pt x="231648" y="285369"/>
                    <a:pt x="231775" y="285369"/>
                    <a:pt x="232029" y="285369"/>
                  </a:cubicBezTo>
                  <a:cubicBezTo>
                    <a:pt x="232283" y="285369"/>
                    <a:pt x="232156" y="285369"/>
                    <a:pt x="232283" y="285369"/>
                  </a:cubicBezTo>
                  <a:cubicBezTo>
                    <a:pt x="232410" y="285369"/>
                    <a:pt x="232537" y="285369"/>
                    <a:pt x="232664" y="285369"/>
                  </a:cubicBezTo>
                  <a:cubicBezTo>
                    <a:pt x="232791" y="285369"/>
                    <a:pt x="232791" y="285369"/>
                    <a:pt x="232918" y="285369"/>
                  </a:cubicBezTo>
                  <a:cubicBezTo>
                    <a:pt x="233045" y="285369"/>
                    <a:pt x="233172" y="285369"/>
                    <a:pt x="233299" y="285369"/>
                  </a:cubicBezTo>
                  <a:cubicBezTo>
                    <a:pt x="233426" y="285369"/>
                    <a:pt x="233553" y="285369"/>
                    <a:pt x="233553" y="285369"/>
                  </a:cubicBezTo>
                  <a:cubicBezTo>
                    <a:pt x="233553" y="285369"/>
                    <a:pt x="233807" y="285369"/>
                    <a:pt x="233934" y="285369"/>
                  </a:cubicBezTo>
                  <a:cubicBezTo>
                    <a:pt x="234061" y="285369"/>
                    <a:pt x="234188" y="285369"/>
                    <a:pt x="234188" y="285369"/>
                  </a:cubicBezTo>
                  <a:cubicBezTo>
                    <a:pt x="234188" y="285369"/>
                    <a:pt x="234442" y="285369"/>
                    <a:pt x="234569" y="285369"/>
                  </a:cubicBezTo>
                  <a:cubicBezTo>
                    <a:pt x="234696" y="285369"/>
                    <a:pt x="234696" y="285369"/>
                    <a:pt x="234823" y="285369"/>
                  </a:cubicBezTo>
                  <a:cubicBezTo>
                    <a:pt x="234950" y="285369"/>
                    <a:pt x="235204" y="285369"/>
                    <a:pt x="235331" y="285242"/>
                  </a:cubicBezTo>
                  <a:cubicBezTo>
                    <a:pt x="235458" y="285115"/>
                    <a:pt x="235458" y="285242"/>
                    <a:pt x="235585" y="285242"/>
                  </a:cubicBezTo>
                  <a:cubicBezTo>
                    <a:pt x="235839" y="285242"/>
                    <a:pt x="235966" y="285115"/>
                    <a:pt x="236220" y="285115"/>
                  </a:cubicBezTo>
                  <a:cubicBezTo>
                    <a:pt x="236220" y="285115"/>
                    <a:pt x="236347" y="285115"/>
                    <a:pt x="236347" y="285115"/>
                  </a:cubicBezTo>
                  <a:cubicBezTo>
                    <a:pt x="236347" y="285115"/>
                    <a:pt x="236728" y="285115"/>
                    <a:pt x="236855" y="284988"/>
                  </a:cubicBezTo>
                  <a:cubicBezTo>
                    <a:pt x="236982" y="284861"/>
                    <a:pt x="236982" y="284988"/>
                    <a:pt x="237109" y="284988"/>
                  </a:cubicBezTo>
                  <a:cubicBezTo>
                    <a:pt x="237236" y="284988"/>
                    <a:pt x="237363" y="284861"/>
                    <a:pt x="237490" y="284861"/>
                  </a:cubicBezTo>
                  <a:cubicBezTo>
                    <a:pt x="237617" y="284861"/>
                    <a:pt x="237617" y="284861"/>
                    <a:pt x="237744" y="284861"/>
                  </a:cubicBezTo>
                  <a:cubicBezTo>
                    <a:pt x="237871" y="284861"/>
                    <a:pt x="237998" y="284734"/>
                    <a:pt x="238125" y="284734"/>
                  </a:cubicBezTo>
                  <a:cubicBezTo>
                    <a:pt x="238252" y="284734"/>
                    <a:pt x="238252" y="284734"/>
                    <a:pt x="238379" y="284734"/>
                  </a:cubicBezTo>
                  <a:cubicBezTo>
                    <a:pt x="238506" y="284734"/>
                    <a:pt x="238633" y="284607"/>
                    <a:pt x="238760" y="284607"/>
                  </a:cubicBezTo>
                  <a:cubicBezTo>
                    <a:pt x="238887" y="284607"/>
                    <a:pt x="238887" y="284607"/>
                    <a:pt x="239014" y="284607"/>
                  </a:cubicBezTo>
                  <a:cubicBezTo>
                    <a:pt x="239141" y="284607"/>
                    <a:pt x="239268" y="284480"/>
                    <a:pt x="239395" y="284480"/>
                  </a:cubicBezTo>
                  <a:cubicBezTo>
                    <a:pt x="239522" y="284480"/>
                    <a:pt x="239522" y="284480"/>
                    <a:pt x="239649" y="284480"/>
                  </a:cubicBezTo>
                  <a:cubicBezTo>
                    <a:pt x="239776" y="284480"/>
                    <a:pt x="239903" y="284353"/>
                    <a:pt x="240030" y="284353"/>
                  </a:cubicBezTo>
                  <a:cubicBezTo>
                    <a:pt x="240157" y="284353"/>
                    <a:pt x="240157" y="284353"/>
                    <a:pt x="240157" y="284353"/>
                  </a:cubicBezTo>
                  <a:cubicBezTo>
                    <a:pt x="240538" y="284226"/>
                    <a:pt x="241046" y="284099"/>
                    <a:pt x="241427" y="283972"/>
                  </a:cubicBezTo>
                  <a:cubicBezTo>
                    <a:pt x="241427" y="283972"/>
                    <a:pt x="241554" y="283972"/>
                    <a:pt x="241554" y="283972"/>
                  </a:cubicBezTo>
                  <a:cubicBezTo>
                    <a:pt x="241554" y="283972"/>
                    <a:pt x="241808" y="283845"/>
                    <a:pt x="241935" y="283845"/>
                  </a:cubicBezTo>
                  <a:cubicBezTo>
                    <a:pt x="242062" y="283845"/>
                    <a:pt x="242062" y="283845"/>
                    <a:pt x="242189" y="283718"/>
                  </a:cubicBezTo>
                  <a:cubicBezTo>
                    <a:pt x="242316" y="283591"/>
                    <a:pt x="242443" y="283591"/>
                    <a:pt x="242570" y="283591"/>
                  </a:cubicBezTo>
                  <a:cubicBezTo>
                    <a:pt x="242697" y="283591"/>
                    <a:pt x="242697" y="283591"/>
                    <a:pt x="242824" y="283591"/>
                  </a:cubicBezTo>
                  <a:cubicBezTo>
                    <a:pt x="242951" y="283591"/>
                    <a:pt x="243078" y="283464"/>
                    <a:pt x="243205" y="283464"/>
                  </a:cubicBezTo>
                  <a:cubicBezTo>
                    <a:pt x="243332" y="283464"/>
                    <a:pt x="243332" y="283464"/>
                    <a:pt x="243459" y="283337"/>
                  </a:cubicBezTo>
                  <a:cubicBezTo>
                    <a:pt x="243586" y="283210"/>
                    <a:pt x="243713" y="283210"/>
                    <a:pt x="243840" y="283210"/>
                  </a:cubicBezTo>
                  <a:cubicBezTo>
                    <a:pt x="243967" y="283210"/>
                    <a:pt x="243967" y="283210"/>
                    <a:pt x="244094" y="283083"/>
                  </a:cubicBezTo>
                  <a:cubicBezTo>
                    <a:pt x="244221" y="282956"/>
                    <a:pt x="244348" y="282956"/>
                    <a:pt x="244475" y="282956"/>
                  </a:cubicBezTo>
                  <a:cubicBezTo>
                    <a:pt x="244602" y="282956"/>
                    <a:pt x="244602" y="282956"/>
                    <a:pt x="244602" y="282829"/>
                  </a:cubicBezTo>
                  <a:cubicBezTo>
                    <a:pt x="244729" y="282829"/>
                    <a:pt x="244983" y="282702"/>
                    <a:pt x="245110" y="282702"/>
                  </a:cubicBezTo>
                  <a:lnTo>
                    <a:pt x="245110" y="282702"/>
                  </a:lnTo>
                  <a:cubicBezTo>
                    <a:pt x="245491" y="282575"/>
                    <a:pt x="245872" y="282448"/>
                    <a:pt x="246253" y="282321"/>
                  </a:cubicBezTo>
                  <a:cubicBezTo>
                    <a:pt x="246253" y="282321"/>
                    <a:pt x="246380" y="282321"/>
                    <a:pt x="246380" y="282321"/>
                  </a:cubicBezTo>
                  <a:cubicBezTo>
                    <a:pt x="246380" y="282321"/>
                    <a:pt x="246634" y="282194"/>
                    <a:pt x="246761" y="282194"/>
                  </a:cubicBezTo>
                  <a:cubicBezTo>
                    <a:pt x="246888" y="282194"/>
                    <a:pt x="246888" y="282194"/>
                    <a:pt x="246888" y="282194"/>
                  </a:cubicBezTo>
                  <a:cubicBezTo>
                    <a:pt x="246888" y="282194"/>
                    <a:pt x="247142" y="282067"/>
                    <a:pt x="247269" y="282067"/>
                  </a:cubicBezTo>
                  <a:cubicBezTo>
                    <a:pt x="247396" y="282067"/>
                    <a:pt x="247396" y="282067"/>
                    <a:pt x="247396" y="281940"/>
                  </a:cubicBezTo>
                  <a:cubicBezTo>
                    <a:pt x="247396" y="281813"/>
                    <a:pt x="247650" y="281813"/>
                    <a:pt x="247777" y="281813"/>
                  </a:cubicBezTo>
                  <a:cubicBezTo>
                    <a:pt x="247904" y="281813"/>
                    <a:pt x="247904" y="281813"/>
                    <a:pt x="247904" y="281686"/>
                  </a:cubicBezTo>
                  <a:cubicBezTo>
                    <a:pt x="247904" y="281559"/>
                    <a:pt x="248158" y="281559"/>
                    <a:pt x="248285" y="281559"/>
                  </a:cubicBezTo>
                  <a:cubicBezTo>
                    <a:pt x="248412" y="281559"/>
                    <a:pt x="248412" y="281559"/>
                    <a:pt x="248412" y="281432"/>
                  </a:cubicBezTo>
                  <a:cubicBezTo>
                    <a:pt x="248412" y="281305"/>
                    <a:pt x="248666" y="281305"/>
                    <a:pt x="248793" y="281178"/>
                  </a:cubicBezTo>
                  <a:cubicBezTo>
                    <a:pt x="248920" y="281051"/>
                    <a:pt x="248793" y="281178"/>
                    <a:pt x="248920" y="281178"/>
                  </a:cubicBezTo>
                  <a:cubicBezTo>
                    <a:pt x="249301" y="281051"/>
                    <a:pt x="249555" y="280797"/>
                    <a:pt x="249936" y="280670"/>
                  </a:cubicBezTo>
                  <a:cubicBezTo>
                    <a:pt x="249936" y="280670"/>
                    <a:pt x="249936" y="280670"/>
                    <a:pt x="250063" y="280670"/>
                  </a:cubicBezTo>
                  <a:cubicBezTo>
                    <a:pt x="250190" y="280670"/>
                    <a:pt x="250317" y="280543"/>
                    <a:pt x="250444" y="280416"/>
                  </a:cubicBezTo>
                  <a:cubicBezTo>
                    <a:pt x="250571" y="280289"/>
                    <a:pt x="250571" y="280416"/>
                    <a:pt x="250571" y="280289"/>
                  </a:cubicBezTo>
                  <a:cubicBezTo>
                    <a:pt x="250571" y="280162"/>
                    <a:pt x="250825" y="280162"/>
                    <a:pt x="250952" y="280035"/>
                  </a:cubicBezTo>
                  <a:cubicBezTo>
                    <a:pt x="251079" y="279908"/>
                    <a:pt x="251079" y="279908"/>
                    <a:pt x="251079" y="279908"/>
                  </a:cubicBezTo>
                  <a:cubicBezTo>
                    <a:pt x="251079" y="279908"/>
                    <a:pt x="251333" y="279781"/>
                    <a:pt x="251333" y="279781"/>
                  </a:cubicBezTo>
                  <a:cubicBezTo>
                    <a:pt x="251333" y="279781"/>
                    <a:pt x="251460" y="279654"/>
                    <a:pt x="251460" y="279654"/>
                  </a:cubicBezTo>
                  <a:cubicBezTo>
                    <a:pt x="251460" y="279654"/>
                    <a:pt x="251714" y="279527"/>
                    <a:pt x="251714" y="279527"/>
                  </a:cubicBezTo>
                  <a:cubicBezTo>
                    <a:pt x="251714" y="279527"/>
                    <a:pt x="251841" y="279400"/>
                    <a:pt x="251841" y="279400"/>
                  </a:cubicBezTo>
                  <a:cubicBezTo>
                    <a:pt x="251841" y="279400"/>
                    <a:pt x="252095" y="279273"/>
                    <a:pt x="252095" y="279273"/>
                  </a:cubicBezTo>
                  <a:cubicBezTo>
                    <a:pt x="252095" y="279273"/>
                    <a:pt x="252222" y="279146"/>
                    <a:pt x="252222" y="279146"/>
                  </a:cubicBezTo>
                  <a:cubicBezTo>
                    <a:pt x="252222" y="279146"/>
                    <a:pt x="252476" y="279019"/>
                    <a:pt x="252476" y="279019"/>
                  </a:cubicBezTo>
                  <a:cubicBezTo>
                    <a:pt x="252476" y="279019"/>
                    <a:pt x="252603" y="278892"/>
                    <a:pt x="252603" y="278892"/>
                  </a:cubicBezTo>
                  <a:cubicBezTo>
                    <a:pt x="252603" y="278892"/>
                    <a:pt x="252857" y="278765"/>
                    <a:pt x="252984" y="278638"/>
                  </a:cubicBezTo>
                  <a:cubicBezTo>
                    <a:pt x="253111" y="278511"/>
                    <a:pt x="253111" y="278511"/>
                    <a:pt x="253238" y="278511"/>
                  </a:cubicBezTo>
                  <a:cubicBezTo>
                    <a:pt x="253365" y="278511"/>
                    <a:pt x="253365" y="278384"/>
                    <a:pt x="253492" y="278384"/>
                  </a:cubicBezTo>
                  <a:cubicBezTo>
                    <a:pt x="253619" y="278384"/>
                    <a:pt x="253619" y="278257"/>
                    <a:pt x="253746" y="278257"/>
                  </a:cubicBezTo>
                  <a:cubicBezTo>
                    <a:pt x="253873" y="278257"/>
                    <a:pt x="253873" y="278130"/>
                    <a:pt x="253873" y="278130"/>
                  </a:cubicBezTo>
                  <a:cubicBezTo>
                    <a:pt x="253873" y="278130"/>
                    <a:pt x="254000" y="278003"/>
                    <a:pt x="254127" y="277876"/>
                  </a:cubicBezTo>
                  <a:cubicBezTo>
                    <a:pt x="254254" y="277749"/>
                    <a:pt x="254254" y="277749"/>
                    <a:pt x="254254" y="277749"/>
                  </a:cubicBezTo>
                  <a:cubicBezTo>
                    <a:pt x="254254" y="277749"/>
                    <a:pt x="254381" y="277622"/>
                    <a:pt x="254508" y="277495"/>
                  </a:cubicBezTo>
                  <a:cubicBezTo>
                    <a:pt x="254635" y="277368"/>
                    <a:pt x="254508" y="277495"/>
                    <a:pt x="254635" y="277368"/>
                  </a:cubicBezTo>
                  <a:cubicBezTo>
                    <a:pt x="254762" y="277241"/>
                    <a:pt x="254889" y="277241"/>
                    <a:pt x="254889" y="277114"/>
                  </a:cubicBezTo>
                  <a:cubicBezTo>
                    <a:pt x="254889" y="276987"/>
                    <a:pt x="254889" y="277114"/>
                    <a:pt x="255016" y="277114"/>
                  </a:cubicBezTo>
                  <a:cubicBezTo>
                    <a:pt x="255143" y="277114"/>
                    <a:pt x="255270" y="276987"/>
                    <a:pt x="255397" y="276860"/>
                  </a:cubicBezTo>
                  <a:lnTo>
                    <a:pt x="255397" y="276860"/>
                  </a:lnTo>
                  <a:cubicBezTo>
                    <a:pt x="257302" y="275336"/>
                    <a:pt x="258954" y="273685"/>
                    <a:pt x="260350" y="272034"/>
                  </a:cubicBezTo>
                  <a:lnTo>
                    <a:pt x="259715" y="271145"/>
                  </a:lnTo>
                  <a:cubicBezTo>
                    <a:pt x="258826" y="272288"/>
                    <a:pt x="257938" y="273304"/>
                    <a:pt x="256922" y="274193"/>
                  </a:cubicBezTo>
                  <a:cubicBezTo>
                    <a:pt x="253112" y="277749"/>
                    <a:pt x="248540" y="280416"/>
                    <a:pt x="243587" y="282194"/>
                  </a:cubicBezTo>
                  <a:cubicBezTo>
                    <a:pt x="238634" y="283972"/>
                    <a:pt x="233427" y="284861"/>
                    <a:pt x="228093" y="285242"/>
                  </a:cubicBezTo>
                  <a:lnTo>
                    <a:pt x="224029" y="285369"/>
                  </a:lnTo>
                  <a:cubicBezTo>
                    <a:pt x="223902" y="285369"/>
                    <a:pt x="223648" y="285369"/>
                    <a:pt x="223521" y="285369"/>
                  </a:cubicBezTo>
                  <a:cubicBezTo>
                    <a:pt x="222378" y="285369"/>
                    <a:pt x="221235" y="285242"/>
                    <a:pt x="220092" y="285242"/>
                  </a:cubicBezTo>
                  <a:lnTo>
                    <a:pt x="212091" y="284861"/>
                  </a:lnTo>
                  <a:cubicBezTo>
                    <a:pt x="201550" y="283591"/>
                    <a:pt x="191136" y="281051"/>
                    <a:pt x="181357" y="276860"/>
                  </a:cubicBezTo>
                  <a:cubicBezTo>
                    <a:pt x="176785" y="274828"/>
                    <a:pt x="172467" y="272415"/>
                    <a:pt x="168276" y="269748"/>
                  </a:cubicBezTo>
                  <a:close/>
                </a:path>
              </a:pathLst>
            </a:custGeom>
            <a:blipFill>
              <a:blip r:embed="rId109"/>
              <a:stretch>
                <a:fillRect l="-1827" t="-1405" r="-1864" b="-1521"/>
              </a:stretch>
            </a:blipFill>
          </p:spPr>
        </p:sp>
      </p:grpSp>
      <p:sp>
        <p:nvSpPr>
          <p:cNvPr name="Freeform 136" id="136"/>
          <p:cNvSpPr/>
          <p:nvPr/>
        </p:nvSpPr>
        <p:spPr>
          <a:xfrm flipH="false" flipV="false" rot="0">
            <a:off x="465858" y="4704702"/>
            <a:ext cx="1816151" cy="1609468"/>
          </a:xfrm>
          <a:custGeom>
            <a:avLst/>
            <a:gdLst/>
            <a:ahLst/>
            <a:cxnLst/>
            <a:rect r="r" b="b" t="t" l="l"/>
            <a:pathLst>
              <a:path h="1609468" w="1816151">
                <a:moveTo>
                  <a:pt x="0" y="0"/>
                </a:moveTo>
                <a:lnTo>
                  <a:pt x="1816151" y="0"/>
                </a:lnTo>
                <a:lnTo>
                  <a:pt x="1816151" y="1609468"/>
                </a:lnTo>
                <a:lnTo>
                  <a:pt x="0" y="1609468"/>
                </a:lnTo>
                <a:lnTo>
                  <a:pt x="0" y="0"/>
                </a:lnTo>
                <a:close/>
              </a:path>
            </a:pathLst>
          </a:custGeom>
          <a:blipFill>
            <a:blip r:embed="rId110">
              <a:extLst>
                <a:ext uri="{96DAC541-7B7A-43D3-8B79-37D633B846F1}">
                  <asvg:svgBlip xmlns:asvg="http://schemas.microsoft.com/office/drawing/2016/SVG/main" r:embed="rId111"/>
                </a:ext>
              </a:extLst>
            </a:blip>
            <a:stretch>
              <a:fillRect l="0" t="0" r="0" b="0"/>
            </a:stretch>
          </a:blipFill>
        </p:spPr>
      </p:sp>
      <p:sp>
        <p:nvSpPr>
          <p:cNvPr name="Freeform 137" id="137"/>
          <p:cNvSpPr/>
          <p:nvPr/>
        </p:nvSpPr>
        <p:spPr>
          <a:xfrm flipH="false" flipV="false" rot="0">
            <a:off x="2041827" y="5869010"/>
            <a:ext cx="176670" cy="118481"/>
          </a:xfrm>
          <a:custGeom>
            <a:avLst/>
            <a:gdLst/>
            <a:ahLst/>
            <a:cxnLst/>
            <a:rect r="r" b="b" t="t" l="l"/>
            <a:pathLst>
              <a:path h="118481" w="176670">
                <a:moveTo>
                  <a:pt x="0" y="0"/>
                </a:moveTo>
                <a:lnTo>
                  <a:pt x="176669" y="0"/>
                </a:lnTo>
                <a:lnTo>
                  <a:pt x="176669" y="118481"/>
                </a:lnTo>
                <a:lnTo>
                  <a:pt x="0" y="118481"/>
                </a:lnTo>
                <a:lnTo>
                  <a:pt x="0" y="0"/>
                </a:lnTo>
                <a:close/>
              </a:path>
            </a:pathLst>
          </a:custGeom>
          <a:blipFill>
            <a:blip r:embed="rId112"/>
            <a:stretch>
              <a:fillRect l="0" t="0" r="0" b="0"/>
            </a:stretch>
          </a:blipFill>
        </p:spPr>
      </p:sp>
      <p:sp>
        <p:nvSpPr>
          <p:cNvPr name="Freeform 138" id="138"/>
          <p:cNvSpPr/>
          <p:nvPr/>
        </p:nvSpPr>
        <p:spPr>
          <a:xfrm flipH="false" flipV="false" rot="0">
            <a:off x="2050151" y="5884040"/>
            <a:ext cx="55216" cy="102337"/>
          </a:xfrm>
          <a:custGeom>
            <a:avLst/>
            <a:gdLst/>
            <a:ahLst/>
            <a:cxnLst/>
            <a:rect r="r" b="b" t="t" l="l"/>
            <a:pathLst>
              <a:path h="102337" w="55216">
                <a:moveTo>
                  <a:pt x="0" y="0"/>
                </a:moveTo>
                <a:lnTo>
                  <a:pt x="55217" y="0"/>
                </a:lnTo>
                <a:lnTo>
                  <a:pt x="55217" y="102337"/>
                </a:lnTo>
                <a:lnTo>
                  <a:pt x="0" y="102337"/>
                </a:lnTo>
                <a:lnTo>
                  <a:pt x="0" y="0"/>
                </a:lnTo>
                <a:close/>
              </a:path>
            </a:pathLst>
          </a:custGeom>
          <a:blipFill>
            <a:blip r:embed="rId113"/>
            <a:stretch>
              <a:fillRect l="0" t="0" r="0" b="0"/>
            </a:stretch>
          </a:blipFill>
        </p:spPr>
      </p:sp>
      <p:grpSp>
        <p:nvGrpSpPr>
          <p:cNvPr name="Group 139" id="139"/>
          <p:cNvGrpSpPr>
            <a:grpSpLocks noChangeAspect="true"/>
          </p:cNvGrpSpPr>
          <p:nvPr/>
        </p:nvGrpSpPr>
        <p:grpSpPr>
          <a:xfrm rot="0">
            <a:off x="1903714" y="6161075"/>
            <a:ext cx="116729" cy="27394"/>
            <a:chOff x="0" y="0"/>
            <a:chExt cx="155638" cy="36525"/>
          </a:xfrm>
        </p:grpSpPr>
        <p:sp>
          <p:nvSpPr>
            <p:cNvPr name="Freeform 140" id="140"/>
            <p:cNvSpPr/>
            <p:nvPr/>
          </p:nvSpPr>
          <p:spPr>
            <a:xfrm flipH="false" flipV="false" rot="0">
              <a:off x="0" y="0"/>
              <a:ext cx="155575" cy="36576"/>
            </a:xfrm>
            <a:custGeom>
              <a:avLst/>
              <a:gdLst/>
              <a:ahLst/>
              <a:cxnLst/>
              <a:rect r="r" b="b" t="t" l="l"/>
              <a:pathLst>
                <a:path h="36576" w="155575">
                  <a:moveTo>
                    <a:pt x="155575" y="0"/>
                  </a:moveTo>
                  <a:cubicBezTo>
                    <a:pt x="150368" y="7239"/>
                    <a:pt x="143510" y="14478"/>
                    <a:pt x="134620" y="20828"/>
                  </a:cubicBezTo>
                  <a:lnTo>
                    <a:pt x="134620" y="20828"/>
                  </a:lnTo>
                  <a:cubicBezTo>
                    <a:pt x="134874" y="20701"/>
                    <a:pt x="135128" y="20447"/>
                    <a:pt x="135255" y="20320"/>
                  </a:cubicBezTo>
                  <a:cubicBezTo>
                    <a:pt x="135255" y="20320"/>
                    <a:pt x="135255" y="20320"/>
                    <a:pt x="135382" y="20320"/>
                  </a:cubicBezTo>
                  <a:cubicBezTo>
                    <a:pt x="135636" y="20193"/>
                    <a:pt x="135890" y="19939"/>
                    <a:pt x="136144" y="19812"/>
                  </a:cubicBezTo>
                  <a:cubicBezTo>
                    <a:pt x="136144" y="19812"/>
                    <a:pt x="136144" y="19812"/>
                    <a:pt x="136144" y="19812"/>
                  </a:cubicBezTo>
                  <a:cubicBezTo>
                    <a:pt x="136398" y="19685"/>
                    <a:pt x="136652" y="19431"/>
                    <a:pt x="136906" y="19177"/>
                  </a:cubicBezTo>
                  <a:lnTo>
                    <a:pt x="136906" y="19177"/>
                  </a:lnTo>
                  <a:cubicBezTo>
                    <a:pt x="137160" y="19050"/>
                    <a:pt x="137414" y="18796"/>
                    <a:pt x="137668" y="18669"/>
                  </a:cubicBezTo>
                  <a:cubicBezTo>
                    <a:pt x="137668" y="18669"/>
                    <a:pt x="137795" y="18542"/>
                    <a:pt x="137795" y="18542"/>
                  </a:cubicBezTo>
                  <a:cubicBezTo>
                    <a:pt x="138049" y="18415"/>
                    <a:pt x="138303" y="18161"/>
                    <a:pt x="138430" y="18034"/>
                  </a:cubicBezTo>
                  <a:cubicBezTo>
                    <a:pt x="138430" y="18034"/>
                    <a:pt x="138557" y="18034"/>
                    <a:pt x="138557" y="17907"/>
                  </a:cubicBezTo>
                  <a:cubicBezTo>
                    <a:pt x="138811" y="17780"/>
                    <a:pt x="138938" y="17526"/>
                    <a:pt x="139192" y="17399"/>
                  </a:cubicBezTo>
                  <a:cubicBezTo>
                    <a:pt x="139192" y="17399"/>
                    <a:pt x="139192" y="17399"/>
                    <a:pt x="139192" y="17399"/>
                  </a:cubicBezTo>
                  <a:cubicBezTo>
                    <a:pt x="139446" y="17272"/>
                    <a:pt x="139700" y="17018"/>
                    <a:pt x="139827" y="16891"/>
                  </a:cubicBezTo>
                  <a:cubicBezTo>
                    <a:pt x="139954" y="16891"/>
                    <a:pt x="139954" y="16764"/>
                    <a:pt x="139954" y="16764"/>
                  </a:cubicBezTo>
                  <a:cubicBezTo>
                    <a:pt x="140208" y="16637"/>
                    <a:pt x="140335" y="16383"/>
                    <a:pt x="140589" y="16256"/>
                  </a:cubicBezTo>
                  <a:cubicBezTo>
                    <a:pt x="140589" y="16256"/>
                    <a:pt x="140716" y="16129"/>
                    <a:pt x="140716" y="16129"/>
                  </a:cubicBezTo>
                  <a:cubicBezTo>
                    <a:pt x="140970" y="16002"/>
                    <a:pt x="141097" y="15748"/>
                    <a:pt x="141351" y="15621"/>
                  </a:cubicBezTo>
                  <a:cubicBezTo>
                    <a:pt x="141351" y="15621"/>
                    <a:pt x="141478" y="15494"/>
                    <a:pt x="141478" y="15494"/>
                  </a:cubicBezTo>
                  <a:cubicBezTo>
                    <a:pt x="141605" y="15367"/>
                    <a:pt x="141859" y="15113"/>
                    <a:pt x="142113" y="14986"/>
                  </a:cubicBezTo>
                  <a:cubicBezTo>
                    <a:pt x="142240" y="14986"/>
                    <a:pt x="142240" y="14859"/>
                    <a:pt x="142240" y="14859"/>
                  </a:cubicBezTo>
                  <a:cubicBezTo>
                    <a:pt x="142494" y="14732"/>
                    <a:pt x="142621" y="14478"/>
                    <a:pt x="142875" y="14351"/>
                  </a:cubicBezTo>
                  <a:cubicBezTo>
                    <a:pt x="142875" y="14351"/>
                    <a:pt x="143002" y="14224"/>
                    <a:pt x="143002" y="14224"/>
                  </a:cubicBezTo>
                  <a:cubicBezTo>
                    <a:pt x="143002" y="14224"/>
                    <a:pt x="143383" y="13970"/>
                    <a:pt x="143510" y="13843"/>
                  </a:cubicBezTo>
                  <a:cubicBezTo>
                    <a:pt x="143637" y="13716"/>
                    <a:pt x="143637" y="13716"/>
                    <a:pt x="143637" y="13716"/>
                  </a:cubicBezTo>
                  <a:cubicBezTo>
                    <a:pt x="143637" y="13716"/>
                    <a:pt x="144018" y="13462"/>
                    <a:pt x="144145" y="13208"/>
                  </a:cubicBezTo>
                  <a:cubicBezTo>
                    <a:pt x="144272" y="12954"/>
                    <a:pt x="144272" y="13081"/>
                    <a:pt x="144399" y="13081"/>
                  </a:cubicBezTo>
                  <a:cubicBezTo>
                    <a:pt x="144526" y="13081"/>
                    <a:pt x="144780" y="12700"/>
                    <a:pt x="144907" y="12573"/>
                  </a:cubicBezTo>
                  <a:cubicBezTo>
                    <a:pt x="145034" y="12446"/>
                    <a:pt x="145034" y="12446"/>
                    <a:pt x="145161" y="12319"/>
                  </a:cubicBezTo>
                  <a:cubicBezTo>
                    <a:pt x="145288" y="12192"/>
                    <a:pt x="145415" y="12065"/>
                    <a:pt x="145542" y="12065"/>
                  </a:cubicBezTo>
                  <a:cubicBezTo>
                    <a:pt x="145669" y="12065"/>
                    <a:pt x="145796" y="11811"/>
                    <a:pt x="145923" y="11684"/>
                  </a:cubicBezTo>
                  <a:cubicBezTo>
                    <a:pt x="146050" y="11557"/>
                    <a:pt x="146050" y="11430"/>
                    <a:pt x="146177" y="11430"/>
                  </a:cubicBezTo>
                  <a:cubicBezTo>
                    <a:pt x="146304" y="11430"/>
                    <a:pt x="146431" y="11303"/>
                    <a:pt x="146431" y="11176"/>
                  </a:cubicBezTo>
                  <a:cubicBezTo>
                    <a:pt x="146431" y="11049"/>
                    <a:pt x="146558" y="11049"/>
                    <a:pt x="146685" y="10922"/>
                  </a:cubicBezTo>
                  <a:cubicBezTo>
                    <a:pt x="146812" y="10795"/>
                    <a:pt x="147066" y="10541"/>
                    <a:pt x="147193" y="10414"/>
                  </a:cubicBezTo>
                  <a:cubicBezTo>
                    <a:pt x="147320" y="10287"/>
                    <a:pt x="147320" y="10287"/>
                    <a:pt x="147320" y="10287"/>
                  </a:cubicBezTo>
                  <a:cubicBezTo>
                    <a:pt x="147574" y="10033"/>
                    <a:pt x="147701" y="9779"/>
                    <a:pt x="147955" y="9525"/>
                  </a:cubicBezTo>
                  <a:cubicBezTo>
                    <a:pt x="147955" y="9525"/>
                    <a:pt x="147955" y="9525"/>
                    <a:pt x="147955" y="9525"/>
                  </a:cubicBezTo>
                  <a:cubicBezTo>
                    <a:pt x="150749" y="6477"/>
                    <a:pt x="153162" y="3429"/>
                    <a:pt x="155321" y="254"/>
                  </a:cubicBezTo>
                  <a:close/>
                  <a:moveTo>
                    <a:pt x="134747" y="20828"/>
                  </a:moveTo>
                  <a:cubicBezTo>
                    <a:pt x="134747" y="20828"/>
                    <a:pt x="134620" y="20828"/>
                    <a:pt x="134620" y="20955"/>
                  </a:cubicBezTo>
                  <a:lnTo>
                    <a:pt x="134620" y="20955"/>
                  </a:lnTo>
                  <a:cubicBezTo>
                    <a:pt x="134620" y="20955"/>
                    <a:pt x="134747" y="20955"/>
                    <a:pt x="134747" y="20828"/>
                  </a:cubicBezTo>
                  <a:close/>
                  <a:moveTo>
                    <a:pt x="0" y="14859"/>
                  </a:moveTo>
                  <a:cubicBezTo>
                    <a:pt x="0" y="14859"/>
                    <a:pt x="127" y="14859"/>
                    <a:pt x="254" y="14986"/>
                  </a:cubicBezTo>
                  <a:cubicBezTo>
                    <a:pt x="635" y="15240"/>
                    <a:pt x="1397" y="15621"/>
                    <a:pt x="2540" y="16256"/>
                  </a:cubicBezTo>
                  <a:cubicBezTo>
                    <a:pt x="11557" y="21082"/>
                    <a:pt x="43434" y="36576"/>
                    <a:pt x="79248" y="36576"/>
                  </a:cubicBezTo>
                  <a:cubicBezTo>
                    <a:pt x="81407" y="36576"/>
                    <a:pt x="83566" y="36576"/>
                    <a:pt x="85852" y="36449"/>
                  </a:cubicBezTo>
                  <a:lnTo>
                    <a:pt x="85217" y="36449"/>
                  </a:lnTo>
                  <a:cubicBezTo>
                    <a:pt x="43815" y="36322"/>
                    <a:pt x="0" y="14859"/>
                    <a:pt x="0" y="14859"/>
                  </a:cubicBezTo>
                  <a:close/>
                </a:path>
              </a:pathLst>
            </a:custGeom>
            <a:blipFill>
              <a:blip r:embed="rId114"/>
              <a:stretch>
                <a:fillRect l="-329877" t="-437604" r="-14538" b="-242465"/>
              </a:stretch>
            </a:blipFill>
          </p:spPr>
        </p:sp>
      </p:grpSp>
      <p:grpSp>
        <p:nvGrpSpPr>
          <p:cNvPr name="Group 141" id="141"/>
          <p:cNvGrpSpPr>
            <a:grpSpLocks noChangeAspect="true"/>
          </p:cNvGrpSpPr>
          <p:nvPr/>
        </p:nvGrpSpPr>
        <p:grpSpPr>
          <a:xfrm rot="0">
            <a:off x="1509741" y="6028230"/>
            <a:ext cx="15573" cy="19841"/>
            <a:chOff x="0" y="0"/>
            <a:chExt cx="15570" cy="19837"/>
          </a:xfrm>
        </p:grpSpPr>
        <p:sp>
          <p:nvSpPr>
            <p:cNvPr name="Freeform 142" id="142"/>
            <p:cNvSpPr/>
            <p:nvPr/>
          </p:nvSpPr>
          <p:spPr>
            <a:xfrm flipH="false" flipV="false" rot="0">
              <a:off x="0" y="0"/>
              <a:ext cx="15621" cy="19812"/>
            </a:xfrm>
            <a:custGeom>
              <a:avLst/>
              <a:gdLst/>
              <a:ahLst/>
              <a:cxnLst/>
              <a:rect r="r" b="b" t="t" l="l"/>
              <a:pathLst>
                <a:path h="19812" w="15621">
                  <a:moveTo>
                    <a:pt x="0" y="19812"/>
                  </a:moveTo>
                  <a:lnTo>
                    <a:pt x="15621" y="19812"/>
                  </a:lnTo>
                  <a:lnTo>
                    <a:pt x="15621" y="0"/>
                  </a:lnTo>
                  <a:lnTo>
                    <a:pt x="0" y="0"/>
                  </a:lnTo>
                  <a:lnTo>
                    <a:pt x="0" y="19812"/>
                  </a:lnTo>
                  <a:close/>
                </a:path>
              </a:pathLst>
            </a:custGeom>
            <a:solidFill>
              <a:srgbClr val="3C3C3D"/>
            </a:solidFill>
          </p:spPr>
        </p:sp>
      </p:grpSp>
      <p:grpSp>
        <p:nvGrpSpPr>
          <p:cNvPr name="Group 143" id="143"/>
          <p:cNvGrpSpPr>
            <a:grpSpLocks noChangeAspect="true"/>
          </p:cNvGrpSpPr>
          <p:nvPr/>
        </p:nvGrpSpPr>
        <p:grpSpPr>
          <a:xfrm rot="0">
            <a:off x="1471870" y="5979157"/>
            <a:ext cx="15040" cy="19841"/>
            <a:chOff x="0" y="0"/>
            <a:chExt cx="15037" cy="19837"/>
          </a:xfrm>
        </p:grpSpPr>
        <p:sp>
          <p:nvSpPr>
            <p:cNvPr name="Freeform 144" id="144"/>
            <p:cNvSpPr/>
            <p:nvPr/>
          </p:nvSpPr>
          <p:spPr>
            <a:xfrm flipH="false" flipV="false" rot="0">
              <a:off x="0" y="0"/>
              <a:ext cx="14986" cy="19812"/>
            </a:xfrm>
            <a:custGeom>
              <a:avLst/>
              <a:gdLst/>
              <a:ahLst/>
              <a:cxnLst/>
              <a:rect r="r" b="b" t="t" l="l"/>
              <a:pathLst>
                <a:path h="19812" w="14986">
                  <a:moveTo>
                    <a:pt x="0" y="19812"/>
                  </a:moveTo>
                  <a:lnTo>
                    <a:pt x="14986" y="19812"/>
                  </a:lnTo>
                  <a:lnTo>
                    <a:pt x="14986" y="0"/>
                  </a:lnTo>
                  <a:lnTo>
                    <a:pt x="0" y="0"/>
                  </a:lnTo>
                  <a:lnTo>
                    <a:pt x="0" y="19812"/>
                  </a:lnTo>
                  <a:close/>
                </a:path>
              </a:pathLst>
            </a:custGeom>
            <a:solidFill>
              <a:srgbClr val="3C3C3D"/>
            </a:solidFill>
          </p:spPr>
        </p:sp>
      </p:grpSp>
      <p:grpSp>
        <p:nvGrpSpPr>
          <p:cNvPr name="Group 145" id="145"/>
          <p:cNvGrpSpPr>
            <a:grpSpLocks noChangeAspect="true"/>
          </p:cNvGrpSpPr>
          <p:nvPr/>
        </p:nvGrpSpPr>
        <p:grpSpPr>
          <a:xfrm rot="0">
            <a:off x="1126750" y="5612702"/>
            <a:ext cx="289255" cy="253517"/>
            <a:chOff x="0" y="0"/>
            <a:chExt cx="289255" cy="253517"/>
          </a:xfrm>
        </p:grpSpPr>
        <p:sp>
          <p:nvSpPr>
            <p:cNvPr name="Freeform 146" id="146"/>
            <p:cNvSpPr/>
            <p:nvPr/>
          </p:nvSpPr>
          <p:spPr>
            <a:xfrm flipH="false" flipV="false" rot="0">
              <a:off x="63500" y="63500"/>
              <a:ext cx="162306" cy="126492"/>
            </a:xfrm>
            <a:custGeom>
              <a:avLst/>
              <a:gdLst/>
              <a:ahLst/>
              <a:cxnLst/>
              <a:rect r="r" b="b" t="t" l="l"/>
              <a:pathLst>
                <a:path h="126492" w="162306">
                  <a:moveTo>
                    <a:pt x="0" y="126492"/>
                  </a:moveTo>
                  <a:lnTo>
                    <a:pt x="162306" y="126492"/>
                  </a:lnTo>
                  <a:lnTo>
                    <a:pt x="162306" y="0"/>
                  </a:lnTo>
                  <a:lnTo>
                    <a:pt x="0" y="0"/>
                  </a:lnTo>
                  <a:lnTo>
                    <a:pt x="0" y="126492"/>
                  </a:lnTo>
                  <a:close/>
                </a:path>
              </a:pathLst>
            </a:custGeom>
            <a:solidFill>
              <a:srgbClr val="ECECEC"/>
            </a:solidFill>
          </p:spPr>
        </p:sp>
        <p:sp>
          <p:nvSpPr>
            <p:cNvPr name="Freeform 147" id="147"/>
            <p:cNvSpPr/>
            <p:nvPr/>
          </p:nvSpPr>
          <p:spPr>
            <a:xfrm flipH="false" flipV="false" rot="0">
              <a:off x="101854" y="89154"/>
              <a:ext cx="12954" cy="11303"/>
            </a:xfrm>
            <a:custGeom>
              <a:avLst/>
              <a:gdLst/>
              <a:ahLst/>
              <a:cxnLst/>
              <a:rect r="r" b="b" t="t" l="l"/>
              <a:pathLst>
                <a:path h="11303" w="12954">
                  <a:moveTo>
                    <a:pt x="0" y="11303"/>
                  </a:moveTo>
                  <a:lnTo>
                    <a:pt x="12954" y="11303"/>
                  </a:lnTo>
                  <a:lnTo>
                    <a:pt x="12954" y="0"/>
                  </a:lnTo>
                  <a:lnTo>
                    <a:pt x="0" y="0"/>
                  </a:lnTo>
                  <a:lnTo>
                    <a:pt x="0" y="11303"/>
                  </a:lnTo>
                  <a:close/>
                </a:path>
              </a:pathLst>
            </a:custGeom>
            <a:solidFill>
              <a:srgbClr val="9B9C9F"/>
            </a:solidFill>
          </p:spPr>
        </p:sp>
      </p:grpSp>
      <p:sp>
        <p:nvSpPr>
          <p:cNvPr name="Freeform 148" id="148"/>
          <p:cNvSpPr/>
          <p:nvPr/>
        </p:nvSpPr>
        <p:spPr>
          <a:xfrm flipH="false" flipV="false" rot="0">
            <a:off x="795690" y="5412324"/>
            <a:ext cx="3877" cy="3658"/>
          </a:xfrm>
          <a:custGeom>
            <a:avLst/>
            <a:gdLst/>
            <a:ahLst/>
            <a:cxnLst/>
            <a:rect r="r" b="b" t="t" l="l"/>
            <a:pathLst>
              <a:path h="3658" w="3877">
                <a:moveTo>
                  <a:pt x="0" y="0"/>
                </a:moveTo>
                <a:lnTo>
                  <a:pt x="3877" y="0"/>
                </a:lnTo>
                <a:lnTo>
                  <a:pt x="3877" y="3658"/>
                </a:lnTo>
                <a:lnTo>
                  <a:pt x="0" y="3658"/>
                </a:lnTo>
                <a:lnTo>
                  <a:pt x="0" y="0"/>
                </a:lnTo>
                <a:close/>
              </a:path>
            </a:pathLst>
          </a:custGeom>
          <a:blipFill>
            <a:blip r:embed="rId115"/>
            <a:stretch>
              <a:fillRect l="0" t="0" r="0" b="0"/>
            </a:stretch>
          </a:blipFill>
        </p:spPr>
      </p:sp>
      <p:grpSp>
        <p:nvGrpSpPr>
          <p:cNvPr name="Group 149" id="149"/>
          <p:cNvGrpSpPr>
            <a:grpSpLocks noChangeAspect="true"/>
          </p:cNvGrpSpPr>
          <p:nvPr/>
        </p:nvGrpSpPr>
        <p:grpSpPr>
          <a:xfrm rot="0">
            <a:off x="456819" y="5019580"/>
            <a:ext cx="244450" cy="270586"/>
            <a:chOff x="0" y="0"/>
            <a:chExt cx="244450" cy="270586"/>
          </a:xfrm>
        </p:grpSpPr>
        <p:sp>
          <p:nvSpPr>
            <p:cNvPr name="Freeform 150" id="150"/>
            <p:cNvSpPr/>
            <p:nvPr/>
          </p:nvSpPr>
          <p:spPr>
            <a:xfrm flipH="false" flipV="false" rot="0">
              <a:off x="108331" y="116840"/>
              <a:ext cx="72644" cy="90297"/>
            </a:xfrm>
            <a:custGeom>
              <a:avLst/>
              <a:gdLst/>
              <a:ahLst/>
              <a:cxnLst/>
              <a:rect r="r" b="b" t="t" l="l"/>
              <a:pathLst>
                <a:path h="90297" w="72644">
                  <a:moveTo>
                    <a:pt x="0" y="90297"/>
                  </a:moveTo>
                  <a:lnTo>
                    <a:pt x="72644" y="90297"/>
                  </a:lnTo>
                  <a:lnTo>
                    <a:pt x="72644" y="0"/>
                  </a:lnTo>
                  <a:lnTo>
                    <a:pt x="0" y="0"/>
                  </a:lnTo>
                  <a:lnTo>
                    <a:pt x="0" y="90297"/>
                  </a:lnTo>
                  <a:close/>
                </a:path>
              </a:pathLst>
            </a:custGeom>
            <a:solidFill>
              <a:srgbClr val="FAFAFA"/>
            </a:solidFill>
          </p:spPr>
        </p:sp>
        <p:sp>
          <p:nvSpPr>
            <p:cNvPr name="Freeform 151" id="151"/>
            <p:cNvSpPr/>
            <p:nvPr/>
          </p:nvSpPr>
          <p:spPr>
            <a:xfrm flipH="false" flipV="false" rot="0">
              <a:off x="106172" y="116840"/>
              <a:ext cx="8636" cy="6985"/>
            </a:xfrm>
            <a:custGeom>
              <a:avLst/>
              <a:gdLst/>
              <a:ahLst/>
              <a:cxnLst/>
              <a:rect r="r" b="b" t="t" l="l"/>
              <a:pathLst>
                <a:path h="6985" w="8636">
                  <a:moveTo>
                    <a:pt x="0" y="6985"/>
                  </a:moveTo>
                  <a:lnTo>
                    <a:pt x="8636" y="6985"/>
                  </a:lnTo>
                  <a:lnTo>
                    <a:pt x="8636" y="0"/>
                  </a:lnTo>
                  <a:lnTo>
                    <a:pt x="0" y="0"/>
                  </a:lnTo>
                  <a:lnTo>
                    <a:pt x="0" y="6985"/>
                  </a:lnTo>
                  <a:close/>
                </a:path>
              </a:pathLst>
            </a:custGeom>
            <a:solidFill>
              <a:srgbClr val="98999B"/>
            </a:solidFill>
          </p:spPr>
        </p:sp>
        <p:sp>
          <p:nvSpPr>
            <p:cNvPr name="Freeform 152" id="152"/>
            <p:cNvSpPr/>
            <p:nvPr/>
          </p:nvSpPr>
          <p:spPr>
            <a:xfrm flipH="false" flipV="false" rot="0">
              <a:off x="63500" y="63500"/>
              <a:ext cx="49149" cy="60325"/>
            </a:xfrm>
            <a:custGeom>
              <a:avLst/>
              <a:gdLst/>
              <a:ahLst/>
              <a:cxnLst/>
              <a:rect r="r" b="b" t="t" l="l"/>
              <a:pathLst>
                <a:path h="60325" w="49149">
                  <a:moveTo>
                    <a:pt x="0" y="60325"/>
                  </a:moveTo>
                  <a:lnTo>
                    <a:pt x="49149" y="60325"/>
                  </a:lnTo>
                  <a:lnTo>
                    <a:pt x="49149" y="0"/>
                  </a:lnTo>
                  <a:lnTo>
                    <a:pt x="0" y="0"/>
                  </a:lnTo>
                  <a:lnTo>
                    <a:pt x="0" y="60325"/>
                  </a:lnTo>
                  <a:close/>
                </a:path>
              </a:pathLst>
            </a:custGeom>
            <a:solidFill>
              <a:srgbClr val="99989E"/>
            </a:solidFill>
          </p:spPr>
        </p:sp>
        <p:sp>
          <p:nvSpPr>
            <p:cNvPr name="Freeform 153" id="153"/>
            <p:cNvSpPr/>
            <p:nvPr/>
          </p:nvSpPr>
          <p:spPr>
            <a:xfrm flipH="false" flipV="false" rot="0">
              <a:off x="106172" y="116840"/>
              <a:ext cx="6477" cy="6985"/>
            </a:xfrm>
            <a:custGeom>
              <a:avLst/>
              <a:gdLst/>
              <a:ahLst/>
              <a:cxnLst/>
              <a:rect r="r" b="b" t="t" l="l"/>
              <a:pathLst>
                <a:path h="6985" w="6477">
                  <a:moveTo>
                    <a:pt x="0" y="6985"/>
                  </a:moveTo>
                  <a:lnTo>
                    <a:pt x="6477" y="6985"/>
                  </a:lnTo>
                  <a:lnTo>
                    <a:pt x="6477" y="0"/>
                  </a:lnTo>
                  <a:lnTo>
                    <a:pt x="0" y="0"/>
                  </a:lnTo>
                  <a:lnTo>
                    <a:pt x="0" y="6985"/>
                  </a:lnTo>
                  <a:close/>
                </a:path>
              </a:pathLst>
            </a:custGeom>
            <a:solidFill>
              <a:srgbClr val="727275"/>
            </a:solidFill>
          </p:spPr>
        </p:sp>
      </p:grpSp>
      <p:grpSp>
        <p:nvGrpSpPr>
          <p:cNvPr name="Group 154" id="154"/>
          <p:cNvGrpSpPr>
            <a:grpSpLocks noChangeAspect="true"/>
          </p:cNvGrpSpPr>
          <p:nvPr/>
        </p:nvGrpSpPr>
        <p:grpSpPr>
          <a:xfrm rot="0">
            <a:off x="693639" y="5307606"/>
            <a:ext cx="167640" cy="172441"/>
            <a:chOff x="0" y="0"/>
            <a:chExt cx="167640" cy="172441"/>
          </a:xfrm>
        </p:grpSpPr>
        <p:sp>
          <p:nvSpPr>
            <p:cNvPr name="Freeform 155" id="155"/>
            <p:cNvSpPr/>
            <p:nvPr/>
          </p:nvSpPr>
          <p:spPr>
            <a:xfrm flipH="false" flipV="false" rot="0">
              <a:off x="95504" y="97663"/>
              <a:ext cx="8636" cy="11303"/>
            </a:xfrm>
            <a:custGeom>
              <a:avLst/>
              <a:gdLst/>
              <a:ahLst/>
              <a:cxnLst/>
              <a:rect r="r" b="b" t="t" l="l"/>
              <a:pathLst>
                <a:path h="11303" w="8636">
                  <a:moveTo>
                    <a:pt x="0" y="11303"/>
                  </a:moveTo>
                  <a:lnTo>
                    <a:pt x="8636" y="11303"/>
                  </a:lnTo>
                  <a:lnTo>
                    <a:pt x="8636" y="0"/>
                  </a:lnTo>
                  <a:lnTo>
                    <a:pt x="0" y="0"/>
                  </a:lnTo>
                  <a:lnTo>
                    <a:pt x="0" y="11303"/>
                  </a:lnTo>
                  <a:close/>
                </a:path>
              </a:pathLst>
            </a:custGeom>
            <a:solidFill>
              <a:srgbClr val="9B9C9E"/>
            </a:solidFill>
          </p:spPr>
        </p:sp>
        <p:sp>
          <p:nvSpPr>
            <p:cNvPr name="Freeform 156" id="156"/>
            <p:cNvSpPr/>
            <p:nvPr/>
          </p:nvSpPr>
          <p:spPr>
            <a:xfrm flipH="false" flipV="false" rot="0">
              <a:off x="80518" y="82677"/>
              <a:ext cx="6477" cy="7112"/>
            </a:xfrm>
            <a:custGeom>
              <a:avLst/>
              <a:gdLst/>
              <a:ahLst/>
              <a:cxnLst/>
              <a:rect r="r" b="b" t="t" l="l"/>
              <a:pathLst>
                <a:path h="7112" w="6477">
                  <a:moveTo>
                    <a:pt x="0" y="7112"/>
                  </a:moveTo>
                  <a:lnTo>
                    <a:pt x="6477" y="7112"/>
                  </a:lnTo>
                  <a:lnTo>
                    <a:pt x="6477" y="0"/>
                  </a:lnTo>
                  <a:lnTo>
                    <a:pt x="0" y="0"/>
                  </a:lnTo>
                  <a:lnTo>
                    <a:pt x="0" y="6985"/>
                  </a:lnTo>
                  <a:close/>
                </a:path>
              </a:pathLst>
            </a:custGeom>
            <a:solidFill>
              <a:srgbClr val="383434"/>
            </a:solidFill>
          </p:spPr>
        </p:sp>
        <p:sp>
          <p:nvSpPr>
            <p:cNvPr name="Freeform 157" id="157"/>
            <p:cNvSpPr/>
            <p:nvPr/>
          </p:nvSpPr>
          <p:spPr>
            <a:xfrm flipH="false" flipV="false" rot="0">
              <a:off x="63500" y="63500"/>
              <a:ext cx="12954" cy="15621"/>
            </a:xfrm>
            <a:custGeom>
              <a:avLst/>
              <a:gdLst/>
              <a:ahLst/>
              <a:cxnLst/>
              <a:rect r="r" b="b" t="t" l="l"/>
              <a:pathLst>
                <a:path h="15621" w="12954">
                  <a:moveTo>
                    <a:pt x="0" y="15621"/>
                  </a:moveTo>
                  <a:lnTo>
                    <a:pt x="12954" y="15621"/>
                  </a:lnTo>
                  <a:lnTo>
                    <a:pt x="12954" y="0"/>
                  </a:lnTo>
                  <a:lnTo>
                    <a:pt x="0" y="0"/>
                  </a:lnTo>
                  <a:lnTo>
                    <a:pt x="0" y="15621"/>
                  </a:lnTo>
                  <a:close/>
                </a:path>
              </a:pathLst>
            </a:custGeom>
            <a:solidFill>
              <a:srgbClr val="373333"/>
            </a:solidFill>
          </p:spPr>
        </p:sp>
      </p:grpSp>
      <p:sp>
        <p:nvSpPr>
          <p:cNvPr name="Freeform 158" id="158"/>
          <p:cNvSpPr/>
          <p:nvPr/>
        </p:nvSpPr>
        <p:spPr>
          <a:xfrm flipH="false" flipV="false" rot="0">
            <a:off x="769925" y="5385083"/>
            <a:ext cx="8268" cy="9096"/>
          </a:xfrm>
          <a:custGeom>
            <a:avLst/>
            <a:gdLst/>
            <a:ahLst/>
            <a:cxnLst/>
            <a:rect r="r" b="b" t="t" l="l"/>
            <a:pathLst>
              <a:path h="9096" w="8268">
                <a:moveTo>
                  <a:pt x="0" y="0"/>
                </a:moveTo>
                <a:lnTo>
                  <a:pt x="8267" y="0"/>
                </a:lnTo>
                <a:lnTo>
                  <a:pt x="8267" y="9096"/>
                </a:lnTo>
                <a:lnTo>
                  <a:pt x="0" y="9096"/>
                </a:lnTo>
                <a:lnTo>
                  <a:pt x="0" y="0"/>
                </a:lnTo>
                <a:close/>
              </a:path>
            </a:pathLst>
          </a:custGeom>
          <a:blipFill>
            <a:blip r:embed="rId116"/>
            <a:stretch>
              <a:fillRect l="0" t="0" r="0" b="0"/>
            </a:stretch>
          </a:blipFill>
        </p:spPr>
      </p:sp>
      <p:grpSp>
        <p:nvGrpSpPr>
          <p:cNvPr name="Group 159" id="159"/>
          <p:cNvGrpSpPr>
            <a:grpSpLocks noChangeAspect="true"/>
          </p:cNvGrpSpPr>
          <p:nvPr/>
        </p:nvGrpSpPr>
        <p:grpSpPr>
          <a:xfrm rot="0">
            <a:off x="642442" y="5247865"/>
            <a:ext cx="178308" cy="187376"/>
            <a:chOff x="0" y="0"/>
            <a:chExt cx="178308" cy="187376"/>
          </a:xfrm>
        </p:grpSpPr>
        <p:sp>
          <p:nvSpPr>
            <p:cNvPr name="Freeform 160" id="160"/>
            <p:cNvSpPr/>
            <p:nvPr/>
          </p:nvSpPr>
          <p:spPr>
            <a:xfrm flipH="false" flipV="false" rot="0">
              <a:off x="63500" y="63500"/>
              <a:ext cx="51308" cy="60325"/>
            </a:xfrm>
            <a:custGeom>
              <a:avLst/>
              <a:gdLst/>
              <a:ahLst/>
              <a:cxnLst/>
              <a:rect r="r" b="b" t="t" l="l"/>
              <a:pathLst>
                <a:path h="60325" w="51308">
                  <a:moveTo>
                    <a:pt x="0" y="60325"/>
                  </a:moveTo>
                  <a:lnTo>
                    <a:pt x="51308" y="60325"/>
                  </a:lnTo>
                  <a:lnTo>
                    <a:pt x="51308" y="0"/>
                  </a:lnTo>
                  <a:lnTo>
                    <a:pt x="0" y="0"/>
                  </a:lnTo>
                  <a:lnTo>
                    <a:pt x="0" y="60325"/>
                  </a:lnTo>
                  <a:close/>
                </a:path>
              </a:pathLst>
            </a:custGeom>
            <a:solidFill>
              <a:srgbClr val="383234"/>
            </a:solidFill>
          </p:spPr>
        </p:sp>
        <p:sp>
          <p:nvSpPr>
            <p:cNvPr name="Freeform 161" id="161"/>
            <p:cNvSpPr/>
            <p:nvPr/>
          </p:nvSpPr>
          <p:spPr>
            <a:xfrm flipH="false" flipV="false" rot="0">
              <a:off x="108331" y="116840"/>
              <a:ext cx="6477" cy="6985"/>
            </a:xfrm>
            <a:custGeom>
              <a:avLst/>
              <a:gdLst/>
              <a:ahLst/>
              <a:cxnLst/>
              <a:rect r="r" b="b" t="t" l="l"/>
              <a:pathLst>
                <a:path h="6985" w="6477">
                  <a:moveTo>
                    <a:pt x="0" y="6985"/>
                  </a:moveTo>
                  <a:lnTo>
                    <a:pt x="6477" y="6985"/>
                  </a:lnTo>
                  <a:lnTo>
                    <a:pt x="6477" y="0"/>
                  </a:lnTo>
                  <a:lnTo>
                    <a:pt x="0" y="0"/>
                  </a:lnTo>
                  <a:lnTo>
                    <a:pt x="0" y="6985"/>
                  </a:lnTo>
                  <a:close/>
                </a:path>
              </a:pathLst>
            </a:custGeom>
            <a:solidFill>
              <a:srgbClr val="535152"/>
            </a:solidFill>
          </p:spPr>
        </p:sp>
      </p:grpSp>
      <p:sp>
        <p:nvSpPr>
          <p:cNvPr name="Freeform 162" id="162"/>
          <p:cNvSpPr/>
          <p:nvPr/>
        </p:nvSpPr>
        <p:spPr>
          <a:xfrm flipH="false" flipV="false" rot="0">
            <a:off x="657025" y="5250980"/>
            <a:ext cx="31633" cy="38595"/>
          </a:xfrm>
          <a:custGeom>
            <a:avLst/>
            <a:gdLst/>
            <a:ahLst/>
            <a:cxnLst/>
            <a:rect r="r" b="b" t="t" l="l"/>
            <a:pathLst>
              <a:path h="38595" w="31633">
                <a:moveTo>
                  <a:pt x="0" y="0"/>
                </a:moveTo>
                <a:lnTo>
                  <a:pt x="31633" y="0"/>
                </a:lnTo>
                <a:lnTo>
                  <a:pt x="31633" y="38595"/>
                </a:lnTo>
                <a:lnTo>
                  <a:pt x="0" y="38595"/>
                </a:lnTo>
                <a:lnTo>
                  <a:pt x="0" y="0"/>
                </a:lnTo>
                <a:close/>
              </a:path>
            </a:pathLst>
          </a:custGeom>
          <a:blipFill>
            <a:blip r:embed="rId117"/>
            <a:stretch>
              <a:fillRect l="0" t="0" r="0" b="0"/>
            </a:stretch>
          </a:blipFill>
        </p:spPr>
      </p:sp>
      <p:grpSp>
        <p:nvGrpSpPr>
          <p:cNvPr name="Group 163" id="163"/>
          <p:cNvGrpSpPr>
            <a:grpSpLocks noChangeAspect="true"/>
          </p:cNvGrpSpPr>
          <p:nvPr/>
        </p:nvGrpSpPr>
        <p:grpSpPr>
          <a:xfrm rot="0">
            <a:off x="529361" y="4894488"/>
            <a:ext cx="1595780" cy="1356170"/>
            <a:chOff x="0" y="0"/>
            <a:chExt cx="2127707" cy="1808226"/>
          </a:xfrm>
        </p:grpSpPr>
        <p:sp>
          <p:nvSpPr>
            <p:cNvPr name="Freeform 164" id="164"/>
            <p:cNvSpPr/>
            <p:nvPr/>
          </p:nvSpPr>
          <p:spPr>
            <a:xfrm flipH="false" flipV="false" rot="0">
              <a:off x="0" y="0"/>
              <a:ext cx="2127246" cy="1807972"/>
            </a:xfrm>
            <a:custGeom>
              <a:avLst/>
              <a:gdLst/>
              <a:ahLst/>
              <a:cxnLst/>
              <a:rect r="r" b="b" t="t" l="l"/>
              <a:pathLst>
                <a:path h="1807972" w="2127246">
                  <a:moveTo>
                    <a:pt x="227965" y="0"/>
                  </a:moveTo>
                  <a:cubicBezTo>
                    <a:pt x="141097" y="77343"/>
                    <a:pt x="64262" y="165862"/>
                    <a:pt x="0" y="263144"/>
                  </a:cubicBezTo>
                  <a:lnTo>
                    <a:pt x="41275" y="315087"/>
                  </a:lnTo>
                  <a:cubicBezTo>
                    <a:pt x="44323" y="318897"/>
                    <a:pt x="47371" y="322707"/>
                    <a:pt x="50419" y="326517"/>
                  </a:cubicBezTo>
                  <a:lnTo>
                    <a:pt x="62357" y="341503"/>
                  </a:lnTo>
                  <a:cubicBezTo>
                    <a:pt x="71501" y="352806"/>
                    <a:pt x="80391" y="364109"/>
                    <a:pt x="89281" y="375158"/>
                  </a:cubicBezTo>
                  <a:lnTo>
                    <a:pt x="127000" y="422021"/>
                  </a:lnTo>
                  <a:cubicBezTo>
                    <a:pt x="137795" y="435356"/>
                    <a:pt x="148336" y="448437"/>
                    <a:pt x="158750" y="461137"/>
                  </a:cubicBezTo>
                  <a:lnTo>
                    <a:pt x="170180" y="475107"/>
                  </a:lnTo>
                  <a:cubicBezTo>
                    <a:pt x="183261" y="491109"/>
                    <a:pt x="195961" y="506730"/>
                    <a:pt x="208280" y="521716"/>
                  </a:cubicBezTo>
                  <a:lnTo>
                    <a:pt x="225806" y="542798"/>
                  </a:lnTo>
                  <a:cubicBezTo>
                    <a:pt x="230632" y="548513"/>
                    <a:pt x="235331" y="554228"/>
                    <a:pt x="239903" y="559689"/>
                  </a:cubicBezTo>
                  <a:lnTo>
                    <a:pt x="248920" y="570611"/>
                  </a:lnTo>
                  <a:lnTo>
                    <a:pt x="320675" y="653923"/>
                  </a:lnTo>
                  <a:lnTo>
                    <a:pt x="328168" y="662178"/>
                  </a:lnTo>
                  <a:lnTo>
                    <a:pt x="331978" y="666369"/>
                  </a:lnTo>
                  <a:lnTo>
                    <a:pt x="343281" y="678434"/>
                  </a:lnTo>
                  <a:lnTo>
                    <a:pt x="349504" y="684784"/>
                  </a:lnTo>
                  <a:lnTo>
                    <a:pt x="354711" y="689991"/>
                  </a:lnTo>
                  <a:lnTo>
                    <a:pt x="354965" y="690245"/>
                  </a:lnTo>
                  <a:lnTo>
                    <a:pt x="358648" y="693801"/>
                  </a:lnTo>
                  <a:lnTo>
                    <a:pt x="360299" y="695198"/>
                  </a:lnTo>
                  <a:lnTo>
                    <a:pt x="360807" y="695706"/>
                  </a:lnTo>
                  <a:lnTo>
                    <a:pt x="366776" y="700913"/>
                  </a:lnTo>
                  <a:lnTo>
                    <a:pt x="369824" y="703072"/>
                  </a:lnTo>
                  <a:cubicBezTo>
                    <a:pt x="411734" y="733171"/>
                    <a:pt x="566420" y="834390"/>
                    <a:pt x="718820" y="935609"/>
                  </a:cubicBezTo>
                  <a:lnTo>
                    <a:pt x="724408" y="934466"/>
                  </a:lnTo>
                  <a:lnTo>
                    <a:pt x="729615" y="934466"/>
                  </a:lnTo>
                  <a:cubicBezTo>
                    <a:pt x="745109" y="934466"/>
                    <a:pt x="771525" y="936752"/>
                    <a:pt x="771525" y="936752"/>
                  </a:cubicBezTo>
                  <a:lnTo>
                    <a:pt x="778129" y="939165"/>
                  </a:lnTo>
                  <a:lnTo>
                    <a:pt x="779526" y="941959"/>
                  </a:lnTo>
                  <a:lnTo>
                    <a:pt x="794004" y="943229"/>
                  </a:lnTo>
                  <a:lnTo>
                    <a:pt x="800862" y="945896"/>
                  </a:lnTo>
                  <a:lnTo>
                    <a:pt x="802132" y="948944"/>
                  </a:lnTo>
                  <a:lnTo>
                    <a:pt x="816864" y="950722"/>
                  </a:lnTo>
                  <a:lnTo>
                    <a:pt x="823087" y="952627"/>
                  </a:lnTo>
                  <a:lnTo>
                    <a:pt x="824738" y="954659"/>
                  </a:lnTo>
                  <a:lnTo>
                    <a:pt x="840232" y="956437"/>
                  </a:lnTo>
                  <a:lnTo>
                    <a:pt x="846455" y="958469"/>
                  </a:lnTo>
                  <a:lnTo>
                    <a:pt x="848106" y="960755"/>
                  </a:lnTo>
                  <a:lnTo>
                    <a:pt x="864489" y="963041"/>
                  </a:lnTo>
                  <a:lnTo>
                    <a:pt x="870966" y="965073"/>
                  </a:lnTo>
                  <a:lnTo>
                    <a:pt x="872617" y="967359"/>
                  </a:lnTo>
                  <a:lnTo>
                    <a:pt x="888492" y="969518"/>
                  </a:lnTo>
                  <a:lnTo>
                    <a:pt x="894334" y="971423"/>
                  </a:lnTo>
                  <a:lnTo>
                    <a:pt x="895985" y="973328"/>
                  </a:lnTo>
                  <a:lnTo>
                    <a:pt x="914146" y="976249"/>
                  </a:lnTo>
                  <a:lnTo>
                    <a:pt x="919226" y="977773"/>
                  </a:lnTo>
                  <a:lnTo>
                    <a:pt x="920750" y="979297"/>
                  </a:lnTo>
                  <a:lnTo>
                    <a:pt x="938657" y="982218"/>
                  </a:lnTo>
                  <a:lnTo>
                    <a:pt x="941959" y="983107"/>
                  </a:lnTo>
                  <a:lnTo>
                    <a:pt x="943229" y="983869"/>
                  </a:lnTo>
                  <a:lnTo>
                    <a:pt x="963803" y="987552"/>
                  </a:lnTo>
                  <a:lnTo>
                    <a:pt x="968629" y="989203"/>
                  </a:lnTo>
                  <a:lnTo>
                    <a:pt x="970026" y="990727"/>
                  </a:lnTo>
                  <a:lnTo>
                    <a:pt x="984758" y="993648"/>
                  </a:lnTo>
                  <a:lnTo>
                    <a:pt x="993394" y="995807"/>
                  </a:lnTo>
                  <a:lnTo>
                    <a:pt x="1007237" y="998093"/>
                  </a:lnTo>
                  <a:lnTo>
                    <a:pt x="1016381" y="1000379"/>
                  </a:lnTo>
                  <a:lnTo>
                    <a:pt x="1016762" y="1000125"/>
                  </a:lnTo>
                  <a:lnTo>
                    <a:pt x="1016889" y="999998"/>
                  </a:lnTo>
                  <a:lnTo>
                    <a:pt x="1018159" y="999744"/>
                  </a:lnTo>
                  <a:lnTo>
                    <a:pt x="1019175" y="999744"/>
                  </a:lnTo>
                  <a:lnTo>
                    <a:pt x="1035050" y="1001903"/>
                  </a:lnTo>
                  <a:lnTo>
                    <a:pt x="1045337" y="1004189"/>
                  </a:lnTo>
                  <a:lnTo>
                    <a:pt x="1046099" y="1004062"/>
                  </a:lnTo>
                  <a:lnTo>
                    <a:pt x="1046607" y="1004062"/>
                  </a:lnTo>
                  <a:lnTo>
                    <a:pt x="1065530" y="1006856"/>
                  </a:lnTo>
                  <a:lnTo>
                    <a:pt x="1076833" y="1009523"/>
                  </a:lnTo>
                  <a:cubicBezTo>
                    <a:pt x="1083564" y="1010158"/>
                    <a:pt x="1094994" y="1012571"/>
                    <a:pt x="1104646" y="1014857"/>
                  </a:cubicBezTo>
                  <a:lnTo>
                    <a:pt x="1108710" y="1015365"/>
                  </a:lnTo>
                  <a:lnTo>
                    <a:pt x="1111123" y="1015746"/>
                  </a:lnTo>
                  <a:cubicBezTo>
                    <a:pt x="1094359" y="992124"/>
                    <a:pt x="1072769" y="963168"/>
                    <a:pt x="1048258" y="930783"/>
                  </a:cubicBezTo>
                  <a:lnTo>
                    <a:pt x="1047242" y="929386"/>
                  </a:lnTo>
                  <a:lnTo>
                    <a:pt x="1046607" y="928497"/>
                  </a:lnTo>
                  <a:lnTo>
                    <a:pt x="1046353" y="928243"/>
                  </a:lnTo>
                  <a:lnTo>
                    <a:pt x="1046226" y="928116"/>
                  </a:lnTo>
                  <a:lnTo>
                    <a:pt x="1045845" y="927608"/>
                  </a:lnTo>
                  <a:lnTo>
                    <a:pt x="1045591" y="927354"/>
                  </a:lnTo>
                  <a:lnTo>
                    <a:pt x="1045464" y="927227"/>
                  </a:lnTo>
                  <a:lnTo>
                    <a:pt x="1045464" y="927100"/>
                  </a:lnTo>
                  <a:lnTo>
                    <a:pt x="1044321" y="925576"/>
                  </a:lnTo>
                  <a:lnTo>
                    <a:pt x="1043178" y="924179"/>
                  </a:lnTo>
                  <a:lnTo>
                    <a:pt x="1042670" y="923417"/>
                  </a:lnTo>
                  <a:lnTo>
                    <a:pt x="1040384" y="920496"/>
                  </a:lnTo>
                  <a:cubicBezTo>
                    <a:pt x="955167" y="808863"/>
                    <a:pt x="836041" y="660781"/>
                    <a:pt x="742188" y="550672"/>
                  </a:cubicBezTo>
                  <a:lnTo>
                    <a:pt x="732409" y="539115"/>
                  </a:lnTo>
                  <a:lnTo>
                    <a:pt x="728853" y="534924"/>
                  </a:lnTo>
                  <a:lnTo>
                    <a:pt x="727075" y="532892"/>
                  </a:lnTo>
                  <a:lnTo>
                    <a:pt x="703199" y="505333"/>
                  </a:lnTo>
                  <a:lnTo>
                    <a:pt x="703072" y="505333"/>
                  </a:lnTo>
                  <a:lnTo>
                    <a:pt x="703072" y="505333"/>
                  </a:lnTo>
                  <a:lnTo>
                    <a:pt x="694563" y="495681"/>
                  </a:lnTo>
                  <a:lnTo>
                    <a:pt x="678307" y="477266"/>
                  </a:lnTo>
                  <a:lnTo>
                    <a:pt x="665353" y="463042"/>
                  </a:lnTo>
                  <a:lnTo>
                    <a:pt x="664591" y="462280"/>
                  </a:lnTo>
                  <a:lnTo>
                    <a:pt x="664337" y="462026"/>
                  </a:lnTo>
                  <a:lnTo>
                    <a:pt x="664210" y="461899"/>
                  </a:lnTo>
                  <a:lnTo>
                    <a:pt x="663575" y="461264"/>
                  </a:lnTo>
                  <a:lnTo>
                    <a:pt x="663067" y="460629"/>
                  </a:lnTo>
                  <a:lnTo>
                    <a:pt x="662305" y="459740"/>
                  </a:lnTo>
                  <a:lnTo>
                    <a:pt x="661924" y="459232"/>
                  </a:lnTo>
                  <a:lnTo>
                    <a:pt x="661670" y="458978"/>
                  </a:lnTo>
                  <a:lnTo>
                    <a:pt x="661543" y="458851"/>
                  </a:lnTo>
                  <a:lnTo>
                    <a:pt x="661162" y="458470"/>
                  </a:lnTo>
                  <a:lnTo>
                    <a:pt x="661035" y="458343"/>
                  </a:lnTo>
                  <a:lnTo>
                    <a:pt x="661035" y="458343"/>
                  </a:lnTo>
                  <a:lnTo>
                    <a:pt x="657479" y="454533"/>
                  </a:lnTo>
                  <a:lnTo>
                    <a:pt x="657479" y="454533"/>
                  </a:lnTo>
                  <a:lnTo>
                    <a:pt x="657098" y="454025"/>
                  </a:lnTo>
                  <a:lnTo>
                    <a:pt x="656844" y="453771"/>
                  </a:lnTo>
                  <a:lnTo>
                    <a:pt x="656209" y="453136"/>
                  </a:lnTo>
                  <a:lnTo>
                    <a:pt x="655955" y="452755"/>
                  </a:lnTo>
                  <a:lnTo>
                    <a:pt x="655320" y="451993"/>
                  </a:lnTo>
                  <a:lnTo>
                    <a:pt x="654812" y="451485"/>
                  </a:lnTo>
                  <a:lnTo>
                    <a:pt x="654685" y="451358"/>
                  </a:lnTo>
                  <a:lnTo>
                    <a:pt x="654304" y="450977"/>
                  </a:lnTo>
                  <a:lnTo>
                    <a:pt x="654177" y="450850"/>
                  </a:lnTo>
                  <a:lnTo>
                    <a:pt x="654050" y="450723"/>
                  </a:lnTo>
                  <a:lnTo>
                    <a:pt x="654050" y="450596"/>
                  </a:lnTo>
                  <a:lnTo>
                    <a:pt x="653796" y="450215"/>
                  </a:lnTo>
                  <a:lnTo>
                    <a:pt x="653415" y="449834"/>
                  </a:lnTo>
                  <a:lnTo>
                    <a:pt x="653288" y="449707"/>
                  </a:lnTo>
                  <a:lnTo>
                    <a:pt x="651510" y="447802"/>
                  </a:lnTo>
                  <a:lnTo>
                    <a:pt x="651383" y="447675"/>
                  </a:lnTo>
                  <a:lnTo>
                    <a:pt x="651002" y="447294"/>
                  </a:lnTo>
                  <a:lnTo>
                    <a:pt x="650748" y="447040"/>
                  </a:lnTo>
                  <a:lnTo>
                    <a:pt x="650621" y="446913"/>
                  </a:lnTo>
                  <a:lnTo>
                    <a:pt x="650240" y="446532"/>
                  </a:lnTo>
                  <a:lnTo>
                    <a:pt x="650113" y="446406"/>
                  </a:lnTo>
                  <a:lnTo>
                    <a:pt x="649732" y="445897"/>
                  </a:lnTo>
                  <a:lnTo>
                    <a:pt x="649478" y="445643"/>
                  </a:lnTo>
                  <a:lnTo>
                    <a:pt x="649351" y="445517"/>
                  </a:lnTo>
                  <a:lnTo>
                    <a:pt x="649351" y="445517"/>
                  </a:lnTo>
                  <a:lnTo>
                    <a:pt x="648081" y="444247"/>
                  </a:lnTo>
                  <a:lnTo>
                    <a:pt x="647954" y="444120"/>
                  </a:lnTo>
                  <a:lnTo>
                    <a:pt x="647700" y="443866"/>
                  </a:lnTo>
                  <a:lnTo>
                    <a:pt x="647446" y="443485"/>
                  </a:lnTo>
                  <a:lnTo>
                    <a:pt x="647319" y="443358"/>
                  </a:lnTo>
                  <a:lnTo>
                    <a:pt x="647065" y="443104"/>
                  </a:lnTo>
                  <a:lnTo>
                    <a:pt x="646939" y="442977"/>
                  </a:lnTo>
                  <a:lnTo>
                    <a:pt x="646685" y="442723"/>
                  </a:lnTo>
                  <a:lnTo>
                    <a:pt x="645542" y="441453"/>
                  </a:lnTo>
                  <a:cubicBezTo>
                    <a:pt x="586106" y="378715"/>
                    <a:pt x="465329" y="250572"/>
                    <a:pt x="297308" y="73153"/>
                  </a:cubicBezTo>
                  <a:lnTo>
                    <a:pt x="227965" y="0"/>
                  </a:lnTo>
                  <a:close/>
                  <a:moveTo>
                    <a:pt x="1141095" y="1077722"/>
                  </a:moveTo>
                  <a:lnTo>
                    <a:pt x="1146048" y="1079754"/>
                  </a:lnTo>
                  <a:lnTo>
                    <a:pt x="1143508" y="1089914"/>
                  </a:lnTo>
                  <a:lnTo>
                    <a:pt x="1136904" y="1084961"/>
                  </a:lnTo>
                  <a:lnTo>
                    <a:pt x="1140968" y="1077849"/>
                  </a:lnTo>
                  <a:close/>
                  <a:moveTo>
                    <a:pt x="765810" y="966851"/>
                  </a:moveTo>
                  <a:lnTo>
                    <a:pt x="878967" y="1042670"/>
                  </a:lnTo>
                  <a:lnTo>
                    <a:pt x="883031" y="1045464"/>
                  </a:lnTo>
                  <a:lnTo>
                    <a:pt x="885063" y="1046861"/>
                  </a:lnTo>
                  <a:lnTo>
                    <a:pt x="888111" y="1048893"/>
                  </a:lnTo>
                  <a:lnTo>
                    <a:pt x="889635" y="1049909"/>
                  </a:lnTo>
                  <a:cubicBezTo>
                    <a:pt x="932942" y="1079246"/>
                    <a:pt x="971296" y="1105662"/>
                    <a:pt x="1000633" y="1126617"/>
                  </a:cubicBezTo>
                  <a:lnTo>
                    <a:pt x="1002157" y="1127633"/>
                  </a:lnTo>
                  <a:cubicBezTo>
                    <a:pt x="1028954" y="1146810"/>
                    <a:pt x="1048131" y="1161288"/>
                    <a:pt x="1056386" y="1169162"/>
                  </a:cubicBezTo>
                  <a:lnTo>
                    <a:pt x="1066292" y="1178687"/>
                  </a:lnTo>
                  <a:lnTo>
                    <a:pt x="1071499" y="1183767"/>
                  </a:lnTo>
                  <a:lnTo>
                    <a:pt x="1125474" y="1240917"/>
                  </a:lnTo>
                  <a:lnTo>
                    <a:pt x="1134872" y="1251331"/>
                  </a:lnTo>
                  <a:cubicBezTo>
                    <a:pt x="1152525" y="1271016"/>
                    <a:pt x="1168019" y="1288796"/>
                    <a:pt x="1178433" y="1300861"/>
                  </a:cubicBezTo>
                  <a:lnTo>
                    <a:pt x="1191133" y="1315720"/>
                  </a:lnTo>
                  <a:lnTo>
                    <a:pt x="1191260" y="1315847"/>
                  </a:lnTo>
                  <a:lnTo>
                    <a:pt x="1191260" y="1315847"/>
                  </a:lnTo>
                  <a:lnTo>
                    <a:pt x="1191260" y="1315847"/>
                  </a:lnTo>
                  <a:lnTo>
                    <a:pt x="1191387" y="1315974"/>
                  </a:lnTo>
                  <a:lnTo>
                    <a:pt x="1191387" y="1315974"/>
                  </a:lnTo>
                  <a:lnTo>
                    <a:pt x="1191514" y="1316101"/>
                  </a:lnTo>
                  <a:lnTo>
                    <a:pt x="1191514" y="1316101"/>
                  </a:lnTo>
                  <a:lnTo>
                    <a:pt x="1191641" y="1316228"/>
                  </a:lnTo>
                  <a:lnTo>
                    <a:pt x="1191641" y="1316228"/>
                  </a:lnTo>
                  <a:lnTo>
                    <a:pt x="1191641" y="1316228"/>
                  </a:lnTo>
                  <a:lnTo>
                    <a:pt x="1191641" y="1316228"/>
                  </a:lnTo>
                  <a:lnTo>
                    <a:pt x="1191641" y="1316355"/>
                  </a:lnTo>
                  <a:lnTo>
                    <a:pt x="1191641" y="1316355"/>
                  </a:lnTo>
                  <a:lnTo>
                    <a:pt x="1191641" y="1316355"/>
                  </a:lnTo>
                  <a:lnTo>
                    <a:pt x="1191641" y="1316355"/>
                  </a:lnTo>
                  <a:lnTo>
                    <a:pt x="1191895" y="1316609"/>
                  </a:lnTo>
                  <a:lnTo>
                    <a:pt x="1191895" y="1316736"/>
                  </a:lnTo>
                  <a:lnTo>
                    <a:pt x="1192022" y="1316990"/>
                  </a:lnTo>
                  <a:lnTo>
                    <a:pt x="1198626" y="1329436"/>
                  </a:lnTo>
                  <a:lnTo>
                    <a:pt x="1203452" y="1339596"/>
                  </a:lnTo>
                  <a:lnTo>
                    <a:pt x="1203833" y="1340485"/>
                  </a:lnTo>
                  <a:lnTo>
                    <a:pt x="1204087" y="1340993"/>
                  </a:lnTo>
                  <a:lnTo>
                    <a:pt x="1204087" y="1340993"/>
                  </a:lnTo>
                  <a:lnTo>
                    <a:pt x="1204849" y="1342644"/>
                  </a:lnTo>
                  <a:cubicBezTo>
                    <a:pt x="1215644" y="1366012"/>
                    <a:pt x="1228725" y="1396619"/>
                    <a:pt x="1237361" y="1413256"/>
                  </a:cubicBezTo>
                  <a:lnTo>
                    <a:pt x="1238631" y="1415669"/>
                  </a:lnTo>
                  <a:lnTo>
                    <a:pt x="1238758" y="1415796"/>
                  </a:lnTo>
                  <a:lnTo>
                    <a:pt x="1238885" y="1415923"/>
                  </a:lnTo>
                  <a:lnTo>
                    <a:pt x="1238885" y="1415923"/>
                  </a:lnTo>
                  <a:lnTo>
                    <a:pt x="1239012" y="1416177"/>
                  </a:lnTo>
                  <a:lnTo>
                    <a:pt x="1239012" y="1416304"/>
                  </a:lnTo>
                  <a:lnTo>
                    <a:pt x="1239139" y="1416558"/>
                  </a:lnTo>
                  <a:lnTo>
                    <a:pt x="1239266" y="1416685"/>
                  </a:lnTo>
                  <a:lnTo>
                    <a:pt x="1239266" y="1416812"/>
                  </a:lnTo>
                  <a:lnTo>
                    <a:pt x="1239393" y="1417066"/>
                  </a:lnTo>
                  <a:lnTo>
                    <a:pt x="1260856" y="1450213"/>
                  </a:lnTo>
                  <a:cubicBezTo>
                    <a:pt x="1264539" y="1455547"/>
                    <a:pt x="1268603" y="1461008"/>
                    <a:pt x="1272667" y="1466469"/>
                  </a:cubicBezTo>
                  <a:lnTo>
                    <a:pt x="1312799" y="1518412"/>
                  </a:lnTo>
                  <a:lnTo>
                    <a:pt x="1314704" y="1520698"/>
                  </a:lnTo>
                  <a:lnTo>
                    <a:pt x="1324483" y="1532763"/>
                  </a:lnTo>
                  <a:cubicBezTo>
                    <a:pt x="1337183" y="1548384"/>
                    <a:pt x="1346073" y="1558925"/>
                    <a:pt x="1346454" y="1559433"/>
                  </a:cubicBezTo>
                  <a:cubicBezTo>
                    <a:pt x="1346708" y="1559941"/>
                    <a:pt x="1353820" y="1583055"/>
                    <a:pt x="1360932" y="1602613"/>
                  </a:cubicBezTo>
                  <a:lnTo>
                    <a:pt x="1382522" y="1624203"/>
                  </a:lnTo>
                  <a:cubicBezTo>
                    <a:pt x="1382522" y="1624203"/>
                    <a:pt x="1494155" y="1748409"/>
                    <a:pt x="1506728" y="1777238"/>
                  </a:cubicBezTo>
                  <a:cubicBezTo>
                    <a:pt x="1511554" y="1788160"/>
                    <a:pt x="1529461" y="1796288"/>
                    <a:pt x="1550924" y="1801495"/>
                  </a:cubicBezTo>
                  <a:lnTo>
                    <a:pt x="1607693" y="1807972"/>
                  </a:lnTo>
                  <a:cubicBezTo>
                    <a:pt x="1614424" y="1807972"/>
                    <a:pt x="1620647" y="1807718"/>
                    <a:pt x="1626235" y="1807083"/>
                  </a:cubicBezTo>
                  <a:lnTo>
                    <a:pt x="1639951" y="1804670"/>
                  </a:lnTo>
                  <a:lnTo>
                    <a:pt x="1643634" y="1802511"/>
                  </a:lnTo>
                  <a:cubicBezTo>
                    <a:pt x="1665224" y="1789938"/>
                    <a:pt x="1676019" y="1755648"/>
                    <a:pt x="1676019" y="1755648"/>
                  </a:cubicBezTo>
                  <a:cubicBezTo>
                    <a:pt x="1676019" y="1755648"/>
                    <a:pt x="1710182" y="1781302"/>
                    <a:pt x="1753743" y="1781302"/>
                  </a:cubicBezTo>
                  <a:lnTo>
                    <a:pt x="1760347" y="1780794"/>
                  </a:lnTo>
                  <a:lnTo>
                    <a:pt x="1774952" y="1778254"/>
                  </a:lnTo>
                  <a:lnTo>
                    <a:pt x="1784477" y="1774444"/>
                  </a:lnTo>
                  <a:lnTo>
                    <a:pt x="1784985" y="1774190"/>
                  </a:lnTo>
                  <a:lnTo>
                    <a:pt x="1785239" y="1774063"/>
                  </a:lnTo>
                  <a:lnTo>
                    <a:pt x="1785366" y="1774063"/>
                  </a:lnTo>
                  <a:lnTo>
                    <a:pt x="1785366" y="1774063"/>
                  </a:lnTo>
                  <a:lnTo>
                    <a:pt x="1786001" y="1773809"/>
                  </a:lnTo>
                  <a:lnTo>
                    <a:pt x="1786255" y="1773682"/>
                  </a:lnTo>
                  <a:lnTo>
                    <a:pt x="1786382" y="1773682"/>
                  </a:lnTo>
                  <a:lnTo>
                    <a:pt x="1786509" y="1773682"/>
                  </a:lnTo>
                  <a:lnTo>
                    <a:pt x="1786890" y="1773555"/>
                  </a:lnTo>
                  <a:lnTo>
                    <a:pt x="1787144" y="1773428"/>
                  </a:lnTo>
                  <a:lnTo>
                    <a:pt x="1787398" y="1773301"/>
                  </a:lnTo>
                  <a:lnTo>
                    <a:pt x="1787525" y="1773301"/>
                  </a:lnTo>
                  <a:lnTo>
                    <a:pt x="1787906" y="1773174"/>
                  </a:lnTo>
                  <a:lnTo>
                    <a:pt x="1788160" y="1773047"/>
                  </a:lnTo>
                  <a:lnTo>
                    <a:pt x="1788414" y="1772920"/>
                  </a:lnTo>
                  <a:lnTo>
                    <a:pt x="1788541" y="1772920"/>
                  </a:lnTo>
                  <a:lnTo>
                    <a:pt x="1789049" y="1772666"/>
                  </a:lnTo>
                  <a:lnTo>
                    <a:pt x="1789303" y="1772539"/>
                  </a:lnTo>
                  <a:lnTo>
                    <a:pt x="1789430" y="1772539"/>
                  </a:lnTo>
                  <a:lnTo>
                    <a:pt x="1789557" y="1772539"/>
                  </a:lnTo>
                  <a:lnTo>
                    <a:pt x="1789938" y="1772413"/>
                  </a:lnTo>
                  <a:lnTo>
                    <a:pt x="1790192" y="1772286"/>
                  </a:lnTo>
                  <a:lnTo>
                    <a:pt x="1790446" y="1772159"/>
                  </a:lnTo>
                  <a:lnTo>
                    <a:pt x="1790573" y="1772159"/>
                  </a:lnTo>
                  <a:lnTo>
                    <a:pt x="1790954" y="1772032"/>
                  </a:lnTo>
                  <a:lnTo>
                    <a:pt x="1791081" y="1772032"/>
                  </a:lnTo>
                  <a:lnTo>
                    <a:pt x="1791335" y="1771905"/>
                  </a:lnTo>
                  <a:lnTo>
                    <a:pt x="1791462" y="1771905"/>
                  </a:lnTo>
                  <a:lnTo>
                    <a:pt x="1791970" y="1771651"/>
                  </a:lnTo>
                  <a:lnTo>
                    <a:pt x="1792224" y="1771524"/>
                  </a:lnTo>
                  <a:lnTo>
                    <a:pt x="1792351" y="1771524"/>
                  </a:lnTo>
                  <a:lnTo>
                    <a:pt x="1792859" y="1771270"/>
                  </a:lnTo>
                  <a:lnTo>
                    <a:pt x="1793113" y="1771143"/>
                  </a:lnTo>
                  <a:lnTo>
                    <a:pt x="1793367" y="1771016"/>
                  </a:lnTo>
                  <a:lnTo>
                    <a:pt x="1793494" y="1771016"/>
                  </a:lnTo>
                  <a:lnTo>
                    <a:pt x="1793875" y="1770762"/>
                  </a:lnTo>
                  <a:lnTo>
                    <a:pt x="1794002" y="1770635"/>
                  </a:lnTo>
                  <a:lnTo>
                    <a:pt x="1794256" y="1770508"/>
                  </a:lnTo>
                  <a:lnTo>
                    <a:pt x="1795018" y="1770127"/>
                  </a:lnTo>
                  <a:lnTo>
                    <a:pt x="1795144" y="1770000"/>
                  </a:lnTo>
                  <a:lnTo>
                    <a:pt x="1795271" y="1770000"/>
                  </a:lnTo>
                  <a:lnTo>
                    <a:pt x="1795652" y="1769746"/>
                  </a:lnTo>
                  <a:lnTo>
                    <a:pt x="1796033" y="1769492"/>
                  </a:lnTo>
                  <a:lnTo>
                    <a:pt x="1796160" y="1769492"/>
                  </a:lnTo>
                  <a:lnTo>
                    <a:pt x="1796541" y="1769365"/>
                  </a:lnTo>
                  <a:lnTo>
                    <a:pt x="1796668" y="1769238"/>
                  </a:lnTo>
                  <a:lnTo>
                    <a:pt x="1796922" y="1769111"/>
                  </a:lnTo>
                  <a:lnTo>
                    <a:pt x="1797049" y="1769111"/>
                  </a:lnTo>
                  <a:lnTo>
                    <a:pt x="1797430" y="1768857"/>
                  </a:lnTo>
                  <a:lnTo>
                    <a:pt x="1797684" y="1768730"/>
                  </a:lnTo>
                  <a:lnTo>
                    <a:pt x="1797811" y="1768730"/>
                  </a:lnTo>
                  <a:lnTo>
                    <a:pt x="1797811" y="1768730"/>
                  </a:lnTo>
                  <a:lnTo>
                    <a:pt x="1798319" y="1768476"/>
                  </a:lnTo>
                  <a:lnTo>
                    <a:pt x="1798573" y="1768349"/>
                  </a:lnTo>
                  <a:lnTo>
                    <a:pt x="1798700" y="1768222"/>
                  </a:lnTo>
                  <a:lnTo>
                    <a:pt x="1798700" y="1768222"/>
                  </a:lnTo>
                  <a:lnTo>
                    <a:pt x="1799081" y="1768095"/>
                  </a:lnTo>
                  <a:lnTo>
                    <a:pt x="1799208" y="1767968"/>
                  </a:lnTo>
                  <a:lnTo>
                    <a:pt x="1799335" y="1767842"/>
                  </a:lnTo>
                  <a:lnTo>
                    <a:pt x="1799462" y="1767842"/>
                  </a:lnTo>
                  <a:lnTo>
                    <a:pt x="1799843" y="1767715"/>
                  </a:lnTo>
                  <a:lnTo>
                    <a:pt x="1799970" y="1767588"/>
                  </a:lnTo>
                  <a:lnTo>
                    <a:pt x="1800224" y="1767461"/>
                  </a:lnTo>
                  <a:lnTo>
                    <a:pt x="1800732" y="1767207"/>
                  </a:lnTo>
                  <a:lnTo>
                    <a:pt x="1800986" y="1767080"/>
                  </a:lnTo>
                  <a:lnTo>
                    <a:pt x="1801113" y="1766953"/>
                  </a:lnTo>
                  <a:lnTo>
                    <a:pt x="1801113" y="1766953"/>
                  </a:lnTo>
                  <a:lnTo>
                    <a:pt x="1801494" y="1766826"/>
                  </a:lnTo>
                  <a:lnTo>
                    <a:pt x="1801621" y="1766699"/>
                  </a:lnTo>
                  <a:lnTo>
                    <a:pt x="1801875" y="1766572"/>
                  </a:lnTo>
                  <a:lnTo>
                    <a:pt x="1802002" y="1766572"/>
                  </a:lnTo>
                  <a:lnTo>
                    <a:pt x="1802383" y="1766445"/>
                  </a:lnTo>
                  <a:lnTo>
                    <a:pt x="1802510" y="1766318"/>
                  </a:lnTo>
                  <a:lnTo>
                    <a:pt x="1802636" y="1766191"/>
                  </a:lnTo>
                  <a:lnTo>
                    <a:pt x="1802636" y="1766191"/>
                  </a:lnTo>
                  <a:lnTo>
                    <a:pt x="1803144" y="1765937"/>
                  </a:lnTo>
                  <a:lnTo>
                    <a:pt x="1803398" y="1765810"/>
                  </a:lnTo>
                  <a:lnTo>
                    <a:pt x="1803525" y="1765810"/>
                  </a:lnTo>
                  <a:lnTo>
                    <a:pt x="1803525" y="1765810"/>
                  </a:lnTo>
                  <a:lnTo>
                    <a:pt x="1803906" y="1765556"/>
                  </a:lnTo>
                  <a:lnTo>
                    <a:pt x="1804033" y="1765429"/>
                  </a:lnTo>
                  <a:lnTo>
                    <a:pt x="1804160" y="1765302"/>
                  </a:lnTo>
                  <a:lnTo>
                    <a:pt x="1804160" y="1765302"/>
                  </a:lnTo>
                  <a:lnTo>
                    <a:pt x="1804541" y="1765048"/>
                  </a:lnTo>
                  <a:lnTo>
                    <a:pt x="1804668" y="1764921"/>
                  </a:lnTo>
                  <a:lnTo>
                    <a:pt x="1804795" y="1764921"/>
                  </a:lnTo>
                  <a:lnTo>
                    <a:pt x="1804922" y="1764921"/>
                  </a:lnTo>
                  <a:lnTo>
                    <a:pt x="1805303" y="1764667"/>
                  </a:lnTo>
                  <a:lnTo>
                    <a:pt x="1805557" y="1764540"/>
                  </a:lnTo>
                  <a:lnTo>
                    <a:pt x="1805557" y="1764540"/>
                  </a:lnTo>
                  <a:lnTo>
                    <a:pt x="1805557" y="1764540"/>
                  </a:lnTo>
                  <a:lnTo>
                    <a:pt x="1805938" y="1764286"/>
                  </a:lnTo>
                  <a:lnTo>
                    <a:pt x="1806065" y="1764159"/>
                  </a:lnTo>
                  <a:lnTo>
                    <a:pt x="1806192" y="1764159"/>
                  </a:lnTo>
                  <a:lnTo>
                    <a:pt x="1806192" y="1764159"/>
                  </a:lnTo>
                  <a:lnTo>
                    <a:pt x="1806573" y="1763905"/>
                  </a:lnTo>
                  <a:lnTo>
                    <a:pt x="1806700" y="1763778"/>
                  </a:lnTo>
                  <a:lnTo>
                    <a:pt x="1806827" y="1763651"/>
                  </a:lnTo>
                  <a:lnTo>
                    <a:pt x="1806827" y="1763651"/>
                  </a:lnTo>
                  <a:lnTo>
                    <a:pt x="1807716" y="1763016"/>
                  </a:lnTo>
                  <a:lnTo>
                    <a:pt x="1808097" y="1762762"/>
                  </a:lnTo>
                  <a:lnTo>
                    <a:pt x="1808224" y="1762635"/>
                  </a:lnTo>
                  <a:lnTo>
                    <a:pt x="1808605" y="1762381"/>
                  </a:lnTo>
                  <a:lnTo>
                    <a:pt x="1808732" y="1762254"/>
                  </a:lnTo>
                  <a:lnTo>
                    <a:pt x="1809748" y="1761492"/>
                  </a:lnTo>
                  <a:lnTo>
                    <a:pt x="1810129" y="1761238"/>
                  </a:lnTo>
                  <a:lnTo>
                    <a:pt x="1810129" y="1761238"/>
                  </a:lnTo>
                  <a:lnTo>
                    <a:pt x="1810129" y="1761238"/>
                  </a:lnTo>
                  <a:lnTo>
                    <a:pt x="1810510" y="1760984"/>
                  </a:lnTo>
                  <a:lnTo>
                    <a:pt x="1810637" y="1760857"/>
                  </a:lnTo>
                  <a:lnTo>
                    <a:pt x="1810764" y="1760857"/>
                  </a:lnTo>
                  <a:lnTo>
                    <a:pt x="1810764" y="1760857"/>
                  </a:lnTo>
                  <a:lnTo>
                    <a:pt x="1811144" y="1760603"/>
                  </a:lnTo>
                  <a:lnTo>
                    <a:pt x="1811399" y="1760476"/>
                  </a:lnTo>
                  <a:lnTo>
                    <a:pt x="1811399" y="1760476"/>
                  </a:lnTo>
                  <a:lnTo>
                    <a:pt x="1812034" y="1759969"/>
                  </a:lnTo>
                  <a:lnTo>
                    <a:pt x="1812034" y="1759969"/>
                  </a:lnTo>
                  <a:lnTo>
                    <a:pt x="1812415" y="1759714"/>
                  </a:lnTo>
                  <a:lnTo>
                    <a:pt x="1812541" y="1759588"/>
                  </a:lnTo>
                  <a:lnTo>
                    <a:pt x="1812668" y="1759588"/>
                  </a:lnTo>
                  <a:lnTo>
                    <a:pt x="1813049" y="1759334"/>
                  </a:lnTo>
                  <a:lnTo>
                    <a:pt x="1813176" y="1759207"/>
                  </a:lnTo>
                  <a:lnTo>
                    <a:pt x="1813176" y="1759207"/>
                  </a:lnTo>
                  <a:lnTo>
                    <a:pt x="1813938" y="1758572"/>
                  </a:lnTo>
                  <a:lnTo>
                    <a:pt x="1814319" y="1758317"/>
                  </a:lnTo>
                  <a:lnTo>
                    <a:pt x="1814319" y="1758317"/>
                  </a:lnTo>
                  <a:lnTo>
                    <a:pt x="1814319" y="1758317"/>
                  </a:lnTo>
                  <a:lnTo>
                    <a:pt x="1815462" y="1757301"/>
                  </a:lnTo>
                  <a:lnTo>
                    <a:pt x="1815970" y="1756794"/>
                  </a:lnTo>
                  <a:lnTo>
                    <a:pt x="1815970" y="1756794"/>
                  </a:lnTo>
                  <a:lnTo>
                    <a:pt x="1816351" y="1756539"/>
                  </a:lnTo>
                  <a:lnTo>
                    <a:pt x="1816478" y="1756413"/>
                  </a:lnTo>
                  <a:lnTo>
                    <a:pt x="1817494" y="1755397"/>
                  </a:lnTo>
                  <a:lnTo>
                    <a:pt x="1818002" y="1754889"/>
                  </a:lnTo>
                  <a:lnTo>
                    <a:pt x="1825368" y="1746634"/>
                  </a:lnTo>
                  <a:lnTo>
                    <a:pt x="1828416" y="1741554"/>
                  </a:lnTo>
                  <a:lnTo>
                    <a:pt x="1828670" y="1741046"/>
                  </a:lnTo>
                  <a:lnTo>
                    <a:pt x="1828797" y="1740792"/>
                  </a:lnTo>
                  <a:lnTo>
                    <a:pt x="1828924" y="1740665"/>
                  </a:lnTo>
                  <a:lnTo>
                    <a:pt x="1828924" y="1740665"/>
                  </a:lnTo>
                  <a:lnTo>
                    <a:pt x="1828924" y="1740665"/>
                  </a:lnTo>
                  <a:lnTo>
                    <a:pt x="1829305" y="1740030"/>
                  </a:lnTo>
                  <a:lnTo>
                    <a:pt x="1829432" y="1739776"/>
                  </a:lnTo>
                  <a:lnTo>
                    <a:pt x="1829432" y="1739776"/>
                  </a:lnTo>
                  <a:lnTo>
                    <a:pt x="1829432" y="1739776"/>
                  </a:lnTo>
                  <a:lnTo>
                    <a:pt x="1829559" y="1739522"/>
                  </a:lnTo>
                  <a:lnTo>
                    <a:pt x="1829686" y="1739395"/>
                  </a:lnTo>
                  <a:lnTo>
                    <a:pt x="1829686" y="1739268"/>
                  </a:lnTo>
                  <a:lnTo>
                    <a:pt x="1829813" y="1739014"/>
                  </a:lnTo>
                  <a:lnTo>
                    <a:pt x="1829813" y="1738887"/>
                  </a:lnTo>
                  <a:lnTo>
                    <a:pt x="1829813" y="1738887"/>
                  </a:lnTo>
                  <a:lnTo>
                    <a:pt x="1829813" y="1738887"/>
                  </a:lnTo>
                  <a:lnTo>
                    <a:pt x="1829940" y="1738633"/>
                  </a:lnTo>
                  <a:lnTo>
                    <a:pt x="1830067" y="1738506"/>
                  </a:lnTo>
                  <a:lnTo>
                    <a:pt x="1830067" y="1738506"/>
                  </a:lnTo>
                  <a:lnTo>
                    <a:pt x="1830067" y="1738506"/>
                  </a:lnTo>
                  <a:lnTo>
                    <a:pt x="1830194" y="1738252"/>
                  </a:lnTo>
                  <a:lnTo>
                    <a:pt x="1830194" y="1738125"/>
                  </a:lnTo>
                  <a:lnTo>
                    <a:pt x="1830194" y="1737998"/>
                  </a:lnTo>
                  <a:lnTo>
                    <a:pt x="1830194" y="1737998"/>
                  </a:lnTo>
                  <a:lnTo>
                    <a:pt x="1830320" y="1737744"/>
                  </a:lnTo>
                  <a:lnTo>
                    <a:pt x="1830320" y="1737617"/>
                  </a:lnTo>
                  <a:lnTo>
                    <a:pt x="1830320" y="1737490"/>
                  </a:lnTo>
                  <a:lnTo>
                    <a:pt x="1830320" y="1737490"/>
                  </a:lnTo>
                  <a:lnTo>
                    <a:pt x="1830447" y="1737236"/>
                  </a:lnTo>
                  <a:lnTo>
                    <a:pt x="1830447" y="1737109"/>
                  </a:lnTo>
                  <a:lnTo>
                    <a:pt x="1830574" y="1736855"/>
                  </a:lnTo>
                  <a:lnTo>
                    <a:pt x="1830701" y="1736601"/>
                  </a:lnTo>
                  <a:lnTo>
                    <a:pt x="1830828" y="1736474"/>
                  </a:lnTo>
                  <a:lnTo>
                    <a:pt x="1830828" y="1736347"/>
                  </a:lnTo>
                  <a:lnTo>
                    <a:pt x="1830828" y="1736220"/>
                  </a:lnTo>
                  <a:lnTo>
                    <a:pt x="1830828" y="1736220"/>
                  </a:lnTo>
                  <a:lnTo>
                    <a:pt x="1830828" y="1736093"/>
                  </a:lnTo>
                  <a:lnTo>
                    <a:pt x="1830828" y="1735966"/>
                  </a:lnTo>
                  <a:lnTo>
                    <a:pt x="1830828" y="1735966"/>
                  </a:lnTo>
                  <a:lnTo>
                    <a:pt x="1830828" y="1735966"/>
                  </a:lnTo>
                  <a:lnTo>
                    <a:pt x="1831082" y="1735331"/>
                  </a:lnTo>
                  <a:lnTo>
                    <a:pt x="1831209" y="1734950"/>
                  </a:lnTo>
                  <a:lnTo>
                    <a:pt x="1834638" y="1718186"/>
                  </a:lnTo>
                  <a:lnTo>
                    <a:pt x="1834003" y="1712725"/>
                  </a:lnTo>
                  <a:lnTo>
                    <a:pt x="1832225" y="1704851"/>
                  </a:lnTo>
                  <a:lnTo>
                    <a:pt x="1832225" y="1704851"/>
                  </a:lnTo>
                  <a:cubicBezTo>
                    <a:pt x="1832225" y="1704851"/>
                    <a:pt x="1876040" y="1726314"/>
                    <a:pt x="1917442" y="1726314"/>
                  </a:cubicBezTo>
                  <a:lnTo>
                    <a:pt x="1926713" y="1725552"/>
                  </a:lnTo>
                  <a:lnTo>
                    <a:pt x="1931031" y="1724790"/>
                  </a:lnTo>
                  <a:lnTo>
                    <a:pt x="1931158" y="1724790"/>
                  </a:lnTo>
                  <a:lnTo>
                    <a:pt x="1931285" y="1724790"/>
                  </a:lnTo>
                  <a:lnTo>
                    <a:pt x="1931666" y="1724790"/>
                  </a:lnTo>
                  <a:lnTo>
                    <a:pt x="1931793" y="1724790"/>
                  </a:lnTo>
                  <a:lnTo>
                    <a:pt x="1932301" y="1724664"/>
                  </a:lnTo>
                  <a:lnTo>
                    <a:pt x="1945001" y="1721615"/>
                  </a:lnTo>
                  <a:lnTo>
                    <a:pt x="1952367" y="1718695"/>
                  </a:lnTo>
                  <a:lnTo>
                    <a:pt x="1952621" y="1718568"/>
                  </a:lnTo>
                  <a:lnTo>
                    <a:pt x="1952875" y="1718441"/>
                  </a:lnTo>
                  <a:lnTo>
                    <a:pt x="1956177" y="1716917"/>
                  </a:lnTo>
                  <a:lnTo>
                    <a:pt x="1957701" y="1716155"/>
                  </a:lnTo>
                  <a:lnTo>
                    <a:pt x="1957701" y="1716155"/>
                  </a:lnTo>
                  <a:lnTo>
                    <a:pt x="1958336" y="1715774"/>
                  </a:lnTo>
                  <a:lnTo>
                    <a:pt x="1958717" y="1715647"/>
                  </a:lnTo>
                  <a:lnTo>
                    <a:pt x="1958971" y="1715520"/>
                  </a:lnTo>
                  <a:lnTo>
                    <a:pt x="1959098" y="1715520"/>
                  </a:lnTo>
                  <a:lnTo>
                    <a:pt x="1959479" y="1715266"/>
                  </a:lnTo>
                  <a:lnTo>
                    <a:pt x="1959987" y="1715012"/>
                  </a:lnTo>
                  <a:lnTo>
                    <a:pt x="1960114" y="1714885"/>
                  </a:lnTo>
                  <a:lnTo>
                    <a:pt x="1960368" y="1714758"/>
                  </a:lnTo>
                  <a:lnTo>
                    <a:pt x="1960495" y="1714758"/>
                  </a:lnTo>
                  <a:lnTo>
                    <a:pt x="1961003" y="1714504"/>
                  </a:lnTo>
                  <a:lnTo>
                    <a:pt x="1961257" y="1714377"/>
                  </a:lnTo>
                  <a:lnTo>
                    <a:pt x="1961384" y="1714377"/>
                  </a:lnTo>
                  <a:lnTo>
                    <a:pt x="1961384" y="1714377"/>
                  </a:lnTo>
                  <a:lnTo>
                    <a:pt x="1962019" y="1713996"/>
                  </a:lnTo>
                  <a:lnTo>
                    <a:pt x="1962273" y="1713869"/>
                  </a:lnTo>
                  <a:lnTo>
                    <a:pt x="1962273" y="1713869"/>
                  </a:lnTo>
                  <a:lnTo>
                    <a:pt x="1965321" y="1712091"/>
                  </a:lnTo>
                  <a:lnTo>
                    <a:pt x="1966845" y="1711075"/>
                  </a:lnTo>
                  <a:lnTo>
                    <a:pt x="1982593" y="1697486"/>
                  </a:lnTo>
                  <a:lnTo>
                    <a:pt x="1987800" y="1690120"/>
                  </a:lnTo>
                  <a:cubicBezTo>
                    <a:pt x="1999484" y="1673102"/>
                    <a:pt x="2003294" y="1654560"/>
                    <a:pt x="2004437" y="1644273"/>
                  </a:cubicBezTo>
                  <a:lnTo>
                    <a:pt x="2004691" y="1642495"/>
                  </a:lnTo>
                  <a:lnTo>
                    <a:pt x="2004691" y="1642495"/>
                  </a:lnTo>
                  <a:lnTo>
                    <a:pt x="2004691" y="1642495"/>
                  </a:lnTo>
                  <a:lnTo>
                    <a:pt x="2004691" y="1642368"/>
                  </a:lnTo>
                  <a:lnTo>
                    <a:pt x="2004691" y="1642241"/>
                  </a:lnTo>
                  <a:lnTo>
                    <a:pt x="2004945" y="1638177"/>
                  </a:lnTo>
                  <a:lnTo>
                    <a:pt x="2004945" y="1637288"/>
                  </a:lnTo>
                  <a:lnTo>
                    <a:pt x="2004945" y="1637161"/>
                  </a:lnTo>
                  <a:lnTo>
                    <a:pt x="2004945" y="1636653"/>
                  </a:lnTo>
                  <a:lnTo>
                    <a:pt x="2024757" y="1638304"/>
                  </a:lnTo>
                  <a:lnTo>
                    <a:pt x="2033520" y="1638304"/>
                  </a:lnTo>
                  <a:cubicBezTo>
                    <a:pt x="2050284" y="1638304"/>
                    <a:pt x="2064381" y="1636272"/>
                    <a:pt x="2075938" y="1632716"/>
                  </a:cubicBezTo>
                  <a:cubicBezTo>
                    <a:pt x="2112514" y="1621286"/>
                    <a:pt x="2125849" y="1593473"/>
                    <a:pt x="2127246" y="1558929"/>
                  </a:cubicBezTo>
                  <a:lnTo>
                    <a:pt x="2087368" y="1548134"/>
                  </a:lnTo>
                  <a:lnTo>
                    <a:pt x="2081780" y="1549277"/>
                  </a:lnTo>
                  <a:lnTo>
                    <a:pt x="2078986" y="1550293"/>
                  </a:lnTo>
                  <a:lnTo>
                    <a:pt x="2077843" y="1551055"/>
                  </a:lnTo>
                  <a:lnTo>
                    <a:pt x="2074668" y="1552452"/>
                  </a:lnTo>
                  <a:lnTo>
                    <a:pt x="2072763" y="1552452"/>
                  </a:lnTo>
                  <a:lnTo>
                    <a:pt x="2065651" y="1551055"/>
                  </a:lnTo>
                  <a:lnTo>
                    <a:pt x="2061333" y="1548642"/>
                  </a:lnTo>
                  <a:cubicBezTo>
                    <a:pt x="2034536" y="1533529"/>
                    <a:pt x="1991610" y="1475871"/>
                    <a:pt x="1971290" y="1439422"/>
                  </a:cubicBezTo>
                  <a:cubicBezTo>
                    <a:pt x="1962908" y="1424436"/>
                    <a:pt x="1960749" y="1402338"/>
                    <a:pt x="1960749" y="1378208"/>
                  </a:cubicBezTo>
                  <a:lnTo>
                    <a:pt x="1963289" y="1300230"/>
                  </a:lnTo>
                  <a:cubicBezTo>
                    <a:pt x="1963289" y="1278259"/>
                    <a:pt x="1961257" y="1259717"/>
                    <a:pt x="1953510" y="1249176"/>
                  </a:cubicBezTo>
                  <a:cubicBezTo>
                    <a:pt x="1946906" y="1240286"/>
                    <a:pt x="1936111" y="1235079"/>
                    <a:pt x="1923792" y="1232666"/>
                  </a:cubicBezTo>
                  <a:lnTo>
                    <a:pt x="1911092" y="1230888"/>
                  </a:lnTo>
                  <a:lnTo>
                    <a:pt x="1905000" y="1230888"/>
                  </a:lnTo>
                  <a:cubicBezTo>
                    <a:pt x="1876171" y="1230888"/>
                    <a:pt x="1845945" y="1241302"/>
                    <a:pt x="1839976" y="1251716"/>
                  </a:cubicBezTo>
                  <a:lnTo>
                    <a:pt x="1839087" y="1254891"/>
                  </a:lnTo>
                  <a:cubicBezTo>
                    <a:pt x="1838960" y="1271401"/>
                    <a:pt x="1901444" y="1296039"/>
                    <a:pt x="1901698" y="1409323"/>
                  </a:cubicBezTo>
                  <a:lnTo>
                    <a:pt x="1901444" y="1423674"/>
                  </a:lnTo>
                  <a:lnTo>
                    <a:pt x="1900936" y="1431421"/>
                  </a:lnTo>
                  <a:lnTo>
                    <a:pt x="1900809" y="1434469"/>
                  </a:lnTo>
                  <a:lnTo>
                    <a:pt x="1900809" y="1436120"/>
                  </a:lnTo>
                  <a:cubicBezTo>
                    <a:pt x="1900809" y="1472950"/>
                    <a:pt x="1923796" y="1541530"/>
                    <a:pt x="1926209" y="1556135"/>
                  </a:cubicBezTo>
                  <a:lnTo>
                    <a:pt x="1923415" y="1564136"/>
                  </a:lnTo>
                  <a:lnTo>
                    <a:pt x="1914525" y="1566930"/>
                  </a:lnTo>
                  <a:lnTo>
                    <a:pt x="1907159" y="1567438"/>
                  </a:lnTo>
                  <a:cubicBezTo>
                    <a:pt x="1892300" y="1567438"/>
                    <a:pt x="1872742" y="1559691"/>
                    <a:pt x="1862836" y="1538355"/>
                  </a:cubicBezTo>
                  <a:cubicBezTo>
                    <a:pt x="1845056" y="1500255"/>
                    <a:pt x="1799463" y="1426722"/>
                    <a:pt x="1786763" y="1373509"/>
                  </a:cubicBezTo>
                  <a:cubicBezTo>
                    <a:pt x="1777619" y="1335282"/>
                    <a:pt x="1721612" y="1316740"/>
                    <a:pt x="1687830" y="1316740"/>
                  </a:cubicBezTo>
                  <a:lnTo>
                    <a:pt x="1664589" y="1319661"/>
                  </a:lnTo>
                  <a:lnTo>
                    <a:pt x="1662430" y="1325376"/>
                  </a:lnTo>
                  <a:cubicBezTo>
                    <a:pt x="1655064" y="1345061"/>
                    <a:pt x="1700403" y="1472823"/>
                    <a:pt x="1602232" y="1472823"/>
                  </a:cubicBezTo>
                  <a:lnTo>
                    <a:pt x="1596517" y="1472569"/>
                  </a:lnTo>
                  <a:lnTo>
                    <a:pt x="1581785" y="1469648"/>
                  </a:lnTo>
                  <a:lnTo>
                    <a:pt x="1573022" y="1466473"/>
                  </a:lnTo>
                  <a:cubicBezTo>
                    <a:pt x="1552448" y="1458853"/>
                    <a:pt x="1528064" y="1446915"/>
                    <a:pt x="1508887" y="1446915"/>
                  </a:cubicBezTo>
                  <a:cubicBezTo>
                    <a:pt x="1496060" y="1446915"/>
                    <a:pt x="1485519" y="1452249"/>
                    <a:pt x="1479931" y="1467616"/>
                  </a:cubicBezTo>
                  <a:cubicBezTo>
                    <a:pt x="1462151" y="1515749"/>
                    <a:pt x="1482471" y="1574169"/>
                    <a:pt x="1441958" y="1581789"/>
                  </a:cubicBezTo>
                  <a:lnTo>
                    <a:pt x="1439164" y="1582043"/>
                  </a:lnTo>
                  <a:cubicBezTo>
                    <a:pt x="1427988" y="1582043"/>
                    <a:pt x="1415415" y="1569978"/>
                    <a:pt x="1402715" y="1551817"/>
                  </a:cubicBezTo>
                  <a:lnTo>
                    <a:pt x="1401064" y="1549404"/>
                  </a:lnTo>
                  <a:cubicBezTo>
                    <a:pt x="1367790" y="1500509"/>
                    <a:pt x="1334135" y="1411228"/>
                    <a:pt x="1325245" y="1386463"/>
                  </a:cubicBezTo>
                  <a:cubicBezTo>
                    <a:pt x="1312545" y="1350903"/>
                    <a:pt x="1266952" y="1180977"/>
                    <a:pt x="1266952" y="1158244"/>
                  </a:cubicBezTo>
                  <a:lnTo>
                    <a:pt x="1259459" y="1137289"/>
                  </a:lnTo>
                  <a:lnTo>
                    <a:pt x="1249807" y="1131955"/>
                  </a:lnTo>
                  <a:lnTo>
                    <a:pt x="1236472" y="1126748"/>
                  </a:lnTo>
                  <a:lnTo>
                    <a:pt x="1229868" y="1126748"/>
                  </a:lnTo>
                  <a:lnTo>
                    <a:pt x="1224153" y="1127129"/>
                  </a:lnTo>
                  <a:lnTo>
                    <a:pt x="1221486" y="1127891"/>
                  </a:lnTo>
                  <a:lnTo>
                    <a:pt x="1202690" y="1128653"/>
                  </a:lnTo>
                  <a:lnTo>
                    <a:pt x="1190752" y="1123954"/>
                  </a:lnTo>
                  <a:cubicBezTo>
                    <a:pt x="1173099" y="1116969"/>
                    <a:pt x="1154938" y="1102364"/>
                    <a:pt x="1150366" y="1079631"/>
                  </a:cubicBezTo>
                  <a:lnTo>
                    <a:pt x="1143127" y="1064010"/>
                  </a:lnTo>
                  <a:lnTo>
                    <a:pt x="1133983" y="1050040"/>
                  </a:lnTo>
                  <a:lnTo>
                    <a:pt x="1121918" y="1047754"/>
                  </a:lnTo>
                  <a:lnTo>
                    <a:pt x="1116203" y="1045722"/>
                  </a:lnTo>
                  <a:lnTo>
                    <a:pt x="1113409" y="1045976"/>
                  </a:lnTo>
                  <a:lnTo>
                    <a:pt x="1111885" y="1045976"/>
                  </a:lnTo>
                  <a:lnTo>
                    <a:pt x="1096391" y="1044071"/>
                  </a:lnTo>
                  <a:lnTo>
                    <a:pt x="1089025" y="1041531"/>
                  </a:lnTo>
                  <a:lnTo>
                    <a:pt x="1086231" y="1041785"/>
                  </a:lnTo>
                  <a:lnTo>
                    <a:pt x="1084707" y="1041785"/>
                  </a:lnTo>
                  <a:lnTo>
                    <a:pt x="1068197" y="1039626"/>
                  </a:lnTo>
                  <a:lnTo>
                    <a:pt x="1060577" y="1036832"/>
                  </a:lnTo>
                  <a:lnTo>
                    <a:pt x="1058672" y="1036959"/>
                  </a:lnTo>
                  <a:lnTo>
                    <a:pt x="1057656" y="1036959"/>
                  </a:lnTo>
                  <a:lnTo>
                    <a:pt x="1042670" y="1035181"/>
                  </a:lnTo>
                  <a:lnTo>
                    <a:pt x="1035431" y="1032768"/>
                  </a:lnTo>
                  <a:lnTo>
                    <a:pt x="1033399" y="1032895"/>
                  </a:lnTo>
                  <a:lnTo>
                    <a:pt x="1032256" y="1032895"/>
                  </a:lnTo>
                  <a:lnTo>
                    <a:pt x="1014095" y="1030101"/>
                  </a:lnTo>
                  <a:lnTo>
                    <a:pt x="1005713" y="1026799"/>
                  </a:lnTo>
                  <a:lnTo>
                    <a:pt x="990854" y="1024640"/>
                  </a:lnTo>
                  <a:lnTo>
                    <a:pt x="983615" y="1022100"/>
                  </a:lnTo>
                  <a:lnTo>
                    <a:pt x="981075" y="1022354"/>
                  </a:lnTo>
                  <a:lnTo>
                    <a:pt x="979678" y="1022354"/>
                  </a:lnTo>
                  <a:cubicBezTo>
                    <a:pt x="968248" y="1022354"/>
                    <a:pt x="952754" y="1016893"/>
                    <a:pt x="943991" y="1011940"/>
                  </a:cubicBezTo>
                  <a:lnTo>
                    <a:pt x="926592" y="1008892"/>
                  </a:lnTo>
                  <a:lnTo>
                    <a:pt x="920623" y="1006479"/>
                  </a:lnTo>
                  <a:cubicBezTo>
                    <a:pt x="910209" y="1005717"/>
                    <a:pt x="899033" y="1002923"/>
                    <a:pt x="892810" y="1000129"/>
                  </a:cubicBezTo>
                  <a:lnTo>
                    <a:pt x="874522" y="996827"/>
                  </a:lnTo>
                  <a:lnTo>
                    <a:pt x="868934" y="994414"/>
                  </a:lnTo>
                  <a:lnTo>
                    <a:pt x="849376" y="991111"/>
                  </a:lnTo>
                  <a:lnTo>
                    <a:pt x="843661" y="988572"/>
                  </a:lnTo>
                  <a:lnTo>
                    <a:pt x="841248" y="987429"/>
                  </a:lnTo>
                  <a:lnTo>
                    <a:pt x="840232" y="986667"/>
                  </a:lnTo>
                  <a:lnTo>
                    <a:pt x="824611" y="983619"/>
                  </a:lnTo>
                  <a:lnTo>
                    <a:pt x="819785" y="981587"/>
                  </a:lnTo>
                  <a:lnTo>
                    <a:pt x="801243" y="978539"/>
                  </a:lnTo>
                  <a:lnTo>
                    <a:pt x="795782" y="976253"/>
                  </a:lnTo>
                  <a:lnTo>
                    <a:pt x="793750" y="975364"/>
                  </a:lnTo>
                  <a:lnTo>
                    <a:pt x="792861" y="974856"/>
                  </a:lnTo>
                  <a:lnTo>
                    <a:pt x="777113" y="972062"/>
                  </a:lnTo>
                  <a:lnTo>
                    <a:pt x="772287" y="970157"/>
                  </a:lnTo>
                  <a:lnTo>
                    <a:pt x="771144" y="969649"/>
                  </a:lnTo>
                  <a:lnTo>
                    <a:pt x="770636" y="969395"/>
                  </a:lnTo>
                  <a:lnTo>
                    <a:pt x="767334" y="969014"/>
                  </a:lnTo>
                  <a:lnTo>
                    <a:pt x="765683" y="968760"/>
                  </a:lnTo>
                  <a:close/>
                </a:path>
              </a:pathLst>
            </a:custGeom>
            <a:blipFill>
              <a:blip r:embed="rId118"/>
              <a:stretch>
                <a:fillRect l="-967" t="-1196" r="-270" b="-336"/>
              </a:stretch>
            </a:blipFill>
          </p:spPr>
        </p:sp>
      </p:grpSp>
      <p:sp>
        <p:nvSpPr>
          <p:cNvPr name="Freeform 165" id="165"/>
          <p:cNvSpPr/>
          <p:nvPr/>
        </p:nvSpPr>
        <p:spPr>
          <a:xfrm flipH="false" flipV="false" rot="0">
            <a:off x="300257" y="4577258"/>
            <a:ext cx="1982114" cy="1737646"/>
          </a:xfrm>
          <a:custGeom>
            <a:avLst/>
            <a:gdLst/>
            <a:ahLst/>
            <a:cxnLst/>
            <a:rect r="r" b="b" t="t" l="l"/>
            <a:pathLst>
              <a:path h="1737646" w="1982114">
                <a:moveTo>
                  <a:pt x="0" y="0"/>
                </a:moveTo>
                <a:lnTo>
                  <a:pt x="1982114" y="0"/>
                </a:lnTo>
                <a:lnTo>
                  <a:pt x="1982114" y="1737646"/>
                </a:lnTo>
                <a:lnTo>
                  <a:pt x="0" y="1737646"/>
                </a:lnTo>
                <a:lnTo>
                  <a:pt x="0" y="0"/>
                </a:lnTo>
                <a:close/>
              </a:path>
            </a:pathLst>
          </a:custGeom>
          <a:blipFill>
            <a:blip r:embed="rId119">
              <a:extLst>
                <a:ext uri="{96DAC541-7B7A-43D3-8B79-37D633B846F1}">
                  <asvg:svgBlip xmlns:asvg="http://schemas.microsoft.com/office/drawing/2016/SVG/main" r:embed="rId120"/>
                </a:ext>
              </a:extLst>
            </a:blip>
            <a:stretch>
              <a:fillRect l="0" t="0" r="0" b="0"/>
            </a:stretch>
          </a:blipFill>
        </p:spPr>
      </p:sp>
      <p:sp>
        <p:nvSpPr>
          <p:cNvPr name="Freeform 166" id="166"/>
          <p:cNvSpPr/>
          <p:nvPr/>
        </p:nvSpPr>
        <p:spPr>
          <a:xfrm flipH="false" flipV="false" rot="0">
            <a:off x="1837163" y="5129251"/>
            <a:ext cx="130493" cy="97488"/>
          </a:xfrm>
          <a:custGeom>
            <a:avLst/>
            <a:gdLst/>
            <a:ahLst/>
            <a:cxnLst/>
            <a:rect r="r" b="b" t="t" l="l"/>
            <a:pathLst>
              <a:path h="97488" w="130493">
                <a:moveTo>
                  <a:pt x="0" y="0"/>
                </a:moveTo>
                <a:lnTo>
                  <a:pt x="130492" y="0"/>
                </a:lnTo>
                <a:lnTo>
                  <a:pt x="130492" y="97488"/>
                </a:lnTo>
                <a:lnTo>
                  <a:pt x="0" y="97488"/>
                </a:lnTo>
                <a:lnTo>
                  <a:pt x="0" y="0"/>
                </a:lnTo>
                <a:close/>
              </a:path>
            </a:pathLst>
          </a:custGeom>
          <a:blipFill>
            <a:blip r:embed="rId121"/>
            <a:stretch>
              <a:fillRect l="0" t="0" r="0" b="0"/>
            </a:stretch>
          </a:blipFill>
        </p:spPr>
      </p:sp>
      <p:grpSp>
        <p:nvGrpSpPr>
          <p:cNvPr name="Group 167" id="167"/>
          <p:cNvGrpSpPr>
            <a:grpSpLocks noChangeAspect="true"/>
          </p:cNvGrpSpPr>
          <p:nvPr/>
        </p:nvGrpSpPr>
        <p:grpSpPr>
          <a:xfrm rot="0">
            <a:off x="1066305" y="5595328"/>
            <a:ext cx="352273" cy="116576"/>
            <a:chOff x="0" y="0"/>
            <a:chExt cx="469697" cy="155435"/>
          </a:xfrm>
        </p:grpSpPr>
        <p:sp>
          <p:nvSpPr>
            <p:cNvPr name="Freeform 168" id="168"/>
            <p:cNvSpPr/>
            <p:nvPr/>
          </p:nvSpPr>
          <p:spPr>
            <a:xfrm flipH="false" flipV="false" rot="0">
              <a:off x="-1905" y="0"/>
              <a:ext cx="475107" cy="155448"/>
            </a:xfrm>
            <a:custGeom>
              <a:avLst/>
              <a:gdLst/>
              <a:ahLst/>
              <a:cxnLst/>
              <a:rect r="r" b="b" t="t" l="l"/>
              <a:pathLst>
                <a:path h="155448" w="475107">
                  <a:moveTo>
                    <a:pt x="15494" y="0"/>
                  </a:moveTo>
                  <a:cubicBezTo>
                    <a:pt x="10287" y="0"/>
                    <a:pt x="6350" y="254"/>
                    <a:pt x="5080" y="1016"/>
                  </a:cubicBezTo>
                  <a:cubicBezTo>
                    <a:pt x="0" y="3810"/>
                    <a:pt x="127" y="17018"/>
                    <a:pt x="12192" y="21844"/>
                  </a:cubicBezTo>
                  <a:cubicBezTo>
                    <a:pt x="16637" y="23622"/>
                    <a:pt x="23495" y="25273"/>
                    <a:pt x="30861" y="26162"/>
                  </a:cubicBezTo>
                  <a:cubicBezTo>
                    <a:pt x="31877" y="26924"/>
                    <a:pt x="33147" y="27559"/>
                    <a:pt x="34544" y="28194"/>
                  </a:cubicBezTo>
                  <a:cubicBezTo>
                    <a:pt x="39624" y="30226"/>
                    <a:pt x="48133" y="32131"/>
                    <a:pt x="56642" y="33020"/>
                  </a:cubicBezTo>
                  <a:cubicBezTo>
                    <a:pt x="57277" y="33274"/>
                    <a:pt x="57785" y="33528"/>
                    <a:pt x="58420" y="33782"/>
                  </a:cubicBezTo>
                  <a:cubicBezTo>
                    <a:pt x="63246" y="35814"/>
                    <a:pt x="70866" y="37592"/>
                    <a:pt x="78994" y="38608"/>
                  </a:cubicBezTo>
                  <a:cubicBezTo>
                    <a:pt x="79883" y="39116"/>
                    <a:pt x="80772" y="39624"/>
                    <a:pt x="81915" y="40132"/>
                  </a:cubicBezTo>
                  <a:cubicBezTo>
                    <a:pt x="87376" y="42418"/>
                    <a:pt x="96647" y="44704"/>
                    <a:pt x="105918" y="45466"/>
                  </a:cubicBezTo>
                  <a:cubicBezTo>
                    <a:pt x="105918" y="45466"/>
                    <a:pt x="105918" y="45593"/>
                    <a:pt x="106045" y="45593"/>
                  </a:cubicBezTo>
                  <a:cubicBezTo>
                    <a:pt x="110744" y="47625"/>
                    <a:pt x="118491" y="49530"/>
                    <a:pt x="126365" y="50673"/>
                  </a:cubicBezTo>
                  <a:cubicBezTo>
                    <a:pt x="127381" y="51435"/>
                    <a:pt x="128524" y="52070"/>
                    <a:pt x="129794" y="52578"/>
                  </a:cubicBezTo>
                  <a:cubicBezTo>
                    <a:pt x="135509" y="54991"/>
                    <a:pt x="145415" y="57531"/>
                    <a:pt x="155067" y="58293"/>
                  </a:cubicBezTo>
                  <a:cubicBezTo>
                    <a:pt x="160655" y="60706"/>
                    <a:pt x="169672" y="62992"/>
                    <a:pt x="178689" y="63881"/>
                  </a:cubicBezTo>
                  <a:cubicBezTo>
                    <a:pt x="178816" y="63881"/>
                    <a:pt x="178816" y="63881"/>
                    <a:pt x="178816" y="63881"/>
                  </a:cubicBezTo>
                  <a:cubicBezTo>
                    <a:pt x="185039" y="66675"/>
                    <a:pt x="196215" y="69469"/>
                    <a:pt x="206629" y="70231"/>
                  </a:cubicBezTo>
                  <a:cubicBezTo>
                    <a:pt x="212598" y="72644"/>
                    <a:pt x="221488" y="74930"/>
                    <a:pt x="229870" y="75819"/>
                  </a:cubicBezTo>
                  <a:cubicBezTo>
                    <a:pt x="238633" y="80772"/>
                    <a:pt x="254127" y="86233"/>
                    <a:pt x="265557" y="86233"/>
                  </a:cubicBezTo>
                  <a:cubicBezTo>
                    <a:pt x="266954" y="86233"/>
                    <a:pt x="268224" y="86106"/>
                    <a:pt x="269494" y="85979"/>
                  </a:cubicBezTo>
                  <a:cubicBezTo>
                    <a:pt x="276733" y="88519"/>
                    <a:pt x="284861" y="90424"/>
                    <a:pt x="291592" y="90678"/>
                  </a:cubicBezTo>
                  <a:cubicBezTo>
                    <a:pt x="299847" y="93980"/>
                    <a:pt x="310007" y="96774"/>
                    <a:pt x="318008" y="96774"/>
                  </a:cubicBezTo>
                  <a:cubicBezTo>
                    <a:pt x="319151" y="96774"/>
                    <a:pt x="320167" y="96774"/>
                    <a:pt x="321310" y="96647"/>
                  </a:cubicBezTo>
                  <a:cubicBezTo>
                    <a:pt x="328549" y="99187"/>
                    <a:pt x="336677" y="100965"/>
                    <a:pt x="343662" y="100965"/>
                  </a:cubicBezTo>
                  <a:cubicBezTo>
                    <a:pt x="344551" y="100965"/>
                    <a:pt x="345440" y="100965"/>
                    <a:pt x="346329" y="100838"/>
                  </a:cubicBezTo>
                  <a:cubicBezTo>
                    <a:pt x="354076" y="103632"/>
                    <a:pt x="362966" y="105791"/>
                    <a:pt x="370586" y="105791"/>
                  </a:cubicBezTo>
                  <a:cubicBezTo>
                    <a:pt x="371983" y="105791"/>
                    <a:pt x="373380" y="105664"/>
                    <a:pt x="374777" y="105537"/>
                  </a:cubicBezTo>
                  <a:cubicBezTo>
                    <a:pt x="382016" y="108077"/>
                    <a:pt x="390398" y="110109"/>
                    <a:pt x="397510" y="110109"/>
                  </a:cubicBezTo>
                  <a:cubicBezTo>
                    <a:pt x="399034" y="110109"/>
                    <a:pt x="400558" y="109982"/>
                    <a:pt x="401955" y="109855"/>
                  </a:cubicBezTo>
                  <a:cubicBezTo>
                    <a:pt x="409575" y="112522"/>
                    <a:pt x="418465" y="114554"/>
                    <a:pt x="425704" y="114554"/>
                  </a:cubicBezTo>
                  <a:cubicBezTo>
                    <a:pt x="426339" y="114554"/>
                    <a:pt x="426847" y="114554"/>
                    <a:pt x="427482" y="114554"/>
                  </a:cubicBezTo>
                  <a:cubicBezTo>
                    <a:pt x="435356" y="117602"/>
                    <a:pt x="444881" y="120015"/>
                    <a:pt x="452755" y="120015"/>
                  </a:cubicBezTo>
                  <a:cubicBezTo>
                    <a:pt x="458216" y="120015"/>
                    <a:pt x="462915" y="118872"/>
                    <a:pt x="465709" y="115951"/>
                  </a:cubicBezTo>
                  <a:cubicBezTo>
                    <a:pt x="475107" y="106553"/>
                    <a:pt x="472186" y="97409"/>
                    <a:pt x="464312" y="94742"/>
                  </a:cubicBezTo>
                  <a:cubicBezTo>
                    <a:pt x="464312" y="94742"/>
                    <a:pt x="425577" y="84582"/>
                    <a:pt x="414782" y="84582"/>
                  </a:cubicBezTo>
                  <a:cubicBezTo>
                    <a:pt x="413893" y="84582"/>
                    <a:pt x="413131" y="84582"/>
                    <a:pt x="412750" y="84836"/>
                  </a:cubicBezTo>
                  <a:cubicBezTo>
                    <a:pt x="404749" y="83058"/>
                    <a:pt x="396494" y="81407"/>
                    <a:pt x="391033" y="80772"/>
                  </a:cubicBezTo>
                  <a:cubicBezTo>
                    <a:pt x="381254" y="78486"/>
                    <a:pt x="369951" y="76073"/>
                    <a:pt x="363220" y="75438"/>
                  </a:cubicBezTo>
                  <a:cubicBezTo>
                    <a:pt x="351917" y="72771"/>
                    <a:pt x="338709" y="70104"/>
                    <a:pt x="332994" y="70104"/>
                  </a:cubicBezTo>
                  <a:cubicBezTo>
                    <a:pt x="332486" y="70104"/>
                    <a:pt x="332105" y="70104"/>
                    <a:pt x="331724" y="70104"/>
                  </a:cubicBezTo>
                  <a:cubicBezTo>
                    <a:pt x="321437" y="67818"/>
                    <a:pt x="310642" y="65659"/>
                    <a:pt x="305689" y="65659"/>
                  </a:cubicBezTo>
                  <a:cubicBezTo>
                    <a:pt x="304673" y="65659"/>
                    <a:pt x="303911" y="65659"/>
                    <a:pt x="303403" y="65913"/>
                  </a:cubicBezTo>
                  <a:cubicBezTo>
                    <a:pt x="303149" y="66040"/>
                    <a:pt x="303022" y="66040"/>
                    <a:pt x="302768" y="66167"/>
                  </a:cubicBezTo>
                  <a:cubicBezTo>
                    <a:pt x="293624" y="63881"/>
                    <a:pt x="284353" y="61849"/>
                    <a:pt x="279781" y="61595"/>
                  </a:cubicBezTo>
                  <a:cubicBezTo>
                    <a:pt x="271145" y="59436"/>
                    <a:pt x="262128" y="57277"/>
                    <a:pt x="256413" y="56642"/>
                  </a:cubicBezTo>
                  <a:cubicBezTo>
                    <a:pt x="254889" y="55118"/>
                    <a:pt x="252730" y="54102"/>
                    <a:pt x="250063" y="53467"/>
                  </a:cubicBezTo>
                  <a:cubicBezTo>
                    <a:pt x="250063" y="53467"/>
                    <a:pt x="240411" y="51562"/>
                    <a:pt x="229489" y="49784"/>
                  </a:cubicBezTo>
                  <a:cubicBezTo>
                    <a:pt x="228219" y="49022"/>
                    <a:pt x="226695" y="48514"/>
                    <a:pt x="224917" y="48133"/>
                  </a:cubicBezTo>
                  <a:cubicBezTo>
                    <a:pt x="224917" y="48133"/>
                    <a:pt x="216789" y="46736"/>
                    <a:pt x="207010" y="45212"/>
                  </a:cubicBezTo>
                  <a:cubicBezTo>
                    <a:pt x="205486" y="43688"/>
                    <a:pt x="203073" y="42799"/>
                    <a:pt x="200279" y="42291"/>
                  </a:cubicBezTo>
                  <a:cubicBezTo>
                    <a:pt x="200279" y="42291"/>
                    <a:pt x="192024" y="40894"/>
                    <a:pt x="182118" y="39370"/>
                  </a:cubicBezTo>
                  <a:cubicBezTo>
                    <a:pt x="180467" y="37465"/>
                    <a:pt x="177800" y="36068"/>
                    <a:pt x="174625" y="35433"/>
                  </a:cubicBezTo>
                  <a:cubicBezTo>
                    <a:pt x="174625" y="35433"/>
                    <a:pt x="167640" y="34417"/>
                    <a:pt x="158750" y="33274"/>
                  </a:cubicBezTo>
                  <a:cubicBezTo>
                    <a:pt x="157099" y="30988"/>
                    <a:pt x="154178" y="29591"/>
                    <a:pt x="150622" y="28956"/>
                  </a:cubicBezTo>
                  <a:cubicBezTo>
                    <a:pt x="150622" y="28956"/>
                    <a:pt x="143256" y="27813"/>
                    <a:pt x="134239" y="26670"/>
                  </a:cubicBezTo>
                  <a:cubicBezTo>
                    <a:pt x="132588" y="24384"/>
                    <a:pt x="129667" y="22987"/>
                    <a:pt x="126238" y="22352"/>
                  </a:cubicBezTo>
                  <a:cubicBezTo>
                    <a:pt x="126238" y="22352"/>
                    <a:pt x="119380" y="21463"/>
                    <a:pt x="110744" y="20574"/>
                  </a:cubicBezTo>
                  <a:cubicBezTo>
                    <a:pt x="109093" y="18542"/>
                    <a:pt x="106172" y="17145"/>
                    <a:pt x="102870" y="16637"/>
                  </a:cubicBezTo>
                  <a:cubicBezTo>
                    <a:pt x="102870" y="16637"/>
                    <a:pt x="96393" y="15748"/>
                    <a:pt x="88138" y="14732"/>
                  </a:cubicBezTo>
                  <a:cubicBezTo>
                    <a:pt x="86868" y="11684"/>
                    <a:pt x="83820" y="9652"/>
                    <a:pt x="80010" y="9144"/>
                  </a:cubicBezTo>
                  <a:cubicBezTo>
                    <a:pt x="80010" y="9144"/>
                    <a:pt x="73787" y="8509"/>
                    <a:pt x="65659" y="7874"/>
                  </a:cubicBezTo>
                  <a:cubicBezTo>
                    <a:pt x="64135" y="4826"/>
                    <a:pt x="61087" y="2921"/>
                    <a:pt x="57404" y="2413"/>
                  </a:cubicBezTo>
                  <a:cubicBezTo>
                    <a:pt x="57404" y="2413"/>
                    <a:pt x="30861" y="0"/>
                    <a:pt x="15494" y="0"/>
                  </a:cubicBezTo>
                  <a:close/>
                  <a:moveTo>
                    <a:pt x="426974" y="143383"/>
                  </a:moveTo>
                  <a:lnTo>
                    <a:pt x="422910" y="150495"/>
                  </a:lnTo>
                  <a:lnTo>
                    <a:pt x="429514" y="155448"/>
                  </a:lnTo>
                  <a:lnTo>
                    <a:pt x="432054" y="145288"/>
                  </a:lnTo>
                  <a:lnTo>
                    <a:pt x="427101" y="143256"/>
                  </a:lnTo>
                  <a:close/>
                </a:path>
              </a:pathLst>
            </a:custGeom>
            <a:blipFill>
              <a:blip r:embed="rId122"/>
              <a:stretch>
                <a:fillRect l="-853" t="-2001" r="-1233" b="-1944"/>
              </a:stretch>
            </a:blipFill>
          </p:spPr>
        </p:sp>
      </p:grpSp>
      <p:grpSp>
        <p:nvGrpSpPr>
          <p:cNvPr name="Group 169" id="169"/>
          <p:cNvGrpSpPr>
            <a:grpSpLocks noChangeAspect="true"/>
          </p:cNvGrpSpPr>
          <p:nvPr/>
        </p:nvGrpSpPr>
        <p:grpSpPr>
          <a:xfrm rot="0">
            <a:off x="282216" y="4559246"/>
            <a:ext cx="2170176" cy="2170166"/>
            <a:chOff x="0" y="0"/>
            <a:chExt cx="2170176" cy="2170163"/>
          </a:xfrm>
        </p:grpSpPr>
        <p:sp>
          <p:nvSpPr>
            <p:cNvPr name="Freeform 170" id="170"/>
            <p:cNvSpPr/>
            <p:nvPr/>
          </p:nvSpPr>
          <p:spPr>
            <a:xfrm flipH="false" flipV="false" rot="0">
              <a:off x="63500" y="63500"/>
              <a:ext cx="2043176" cy="2043176"/>
            </a:xfrm>
            <a:custGeom>
              <a:avLst/>
              <a:gdLst/>
              <a:ahLst/>
              <a:cxnLst/>
              <a:rect r="r" b="b" t="t" l="l"/>
              <a:pathLst>
                <a:path h="2043176" w="2043176">
                  <a:moveTo>
                    <a:pt x="1021588" y="2007108"/>
                  </a:moveTo>
                  <a:cubicBezTo>
                    <a:pt x="1565910" y="2007108"/>
                    <a:pt x="2007108" y="1565910"/>
                    <a:pt x="2007108" y="1021588"/>
                  </a:cubicBezTo>
                  <a:lnTo>
                    <a:pt x="2025142" y="1021588"/>
                  </a:lnTo>
                  <a:lnTo>
                    <a:pt x="2007108" y="1021588"/>
                  </a:lnTo>
                  <a:cubicBezTo>
                    <a:pt x="2007108" y="477266"/>
                    <a:pt x="1565910" y="36068"/>
                    <a:pt x="1021588" y="36068"/>
                  </a:cubicBezTo>
                  <a:lnTo>
                    <a:pt x="1021588" y="18034"/>
                  </a:lnTo>
                  <a:lnTo>
                    <a:pt x="1021588" y="36068"/>
                  </a:lnTo>
                  <a:cubicBezTo>
                    <a:pt x="477266" y="36068"/>
                    <a:pt x="36068" y="477266"/>
                    <a:pt x="36068" y="1021588"/>
                  </a:cubicBezTo>
                  <a:lnTo>
                    <a:pt x="18034" y="1021588"/>
                  </a:lnTo>
                  <a:lnTo>
                    <a:pt x="36068" y="1021588"/>
                  </a:lnTo>
                  <a:cubicBezTo>
                    <a:pt x="36068" y="1565910"/>
                    <a:pt x="477266" y="2007108"/>
                    <a:pt x="1021588" y="2007108"/>
                  </a:cubicBezTo>
                  <a:lnTo>
                    <a:pt x="1021588" y="2025142"/>
                  </a:lnTo>
                  <a:lnTo>
                    <a:pt x="1021588" y="2007108"/>
                  </a:lnTo>
                  <a:moveTo>
                    <a:pt x="1021588" y="2043176"/>
                  </a:moveTo>
                  <a:cubicBezTo>
                    <a:pt x="457327" y="2043176"/>
                    <a:pt x="0" y="1585722"/>
                    <a:pt x="0" y="1021588"/>
                  </a:cubicBezTo>
                  <a:cubicBezTo>
                    <a:pt x="0" y="457454"/>
                    <a:pt x="457327" y="0"/>
                    <a:pt x="1021588" y="0"/>
                  </a:cubicBezTo>
                  <a:cubicBezTo>
                    <a:pt x="1585849" y="0"/>
                    <a:pt x="2043176" y="457327"/>
                    <a:pt x="2043176" y="1021588"/>
                  </a:cubicBezTo>
                  <a:cubicBezTo>
                    <a:pt x="2043176" y="1585849"/>
                    <a:pt x="1585849" y="2043176"/>
                    <a:pt x="1021588" y="2043176"/>
                  </a:cubicBezTo>
                  <a:close/>
                </a:path>
              </a:pathLst>
            </a:custGeom>
            <a:solidFill>
              <a:srgbClr val="BF2026"/>
            </a:solidFill>
          </p:spPr>
        </p:sp>
        <p:sp>
          <p:nvSpPr>
            <p:cNvPr name="Freeform 171" id="171"/>
            <p:cNvSpPr/>
            <p:nvPr/>
          </p:nvSpPr>
          <p:spPr>
            <a:xfrm flipH="false" flipV="false" rot="0">
              <a:off x="350012" y="350012"/>
              <a:ext cx="1470279" cy="1470152"/>
            </a:xfrm>
            <a:custGeom>
              <a:avLst/>
              <a:gdLst/>
              <a:ahLst/>
              <a:cxnLst/>
              <a:rect r="r" b="b" t="t" l="l"/>
              <a:pathLst>
                <a:path h="1470152" w="1470279">
                  <a:moveTo>
                    <a:pt x="0" y="1444752"/>
                  </a:moveTo>
                  <a:lnTo>
                    <a:pt x="1444752" y="0"/>
                  </a:lnTo>
                  <a:lnTo>
                    <a:pt x="1470279" y="25527"/>
                  </a:lnTo>
                  <a:lnTo>
                    <a:pt x="25400" y="1470152"/>
                  </a:lnTo>
                  <a:close/>
                </a:path>
              </a:pathLst>
            </a:custGeom>
            <a:solidFill>
              <a:srgbClr val="BF2026"/>
            </a:solidFill>
          </p:spPr>
        </p:sp>
      </p:grpSp>
      <p:sp>
        <p:nvSpPr>
          <p:cNvPr name="Freeform 172" id="172"/>
          <p:cNvSpPr/>
          <p:nvPr/>
        </p:nvSpPr>
        <p:spPr>
          <a:xfrm flipH="false" flipV="false" rot="0">
            <a:off x="2705100" y="4572000"/>
            <a:ext cx="2057400" cy="2031997"/>
          </a:xfrm>
          <a:custGeom>
            <a:avLst/>
            <a:gdLst/>
            <a:ahLst/>
            <a:cxnLst/>
            <a:rect r="r" b="b" t="t" l="l"/>
            <a:pathLst>
              <a:path h="2031997" w="2057400">
                <a:moveTo>
                  <a:pt x="0" y="0"/>
                </a:moveTo>
                <a:lnTo>
                  <a:pt x="2057400" y="0"/>
                </a:lnTo>
                <a:lnTo>
                  <a:pt x="2057400" y="2031997"/>
                </a:lnTo>
                <a:lnTo>
                  <a:pt x="0" y="2031997"/>
                </a:lnTo>
                <a:lnTo>
                  <a:pt x="0" y="0"/>
                </a:lnTo>
                <a:close/>
              </a:path>
            </a:pathLst>
          </a:custGeom>
          <a:blipFill>
            <a:blip r:embed="rId123"/>
            <a:stretch>
              <a:fillRect l="0" t="0" r="0" b="0"/>
            </a:stretch>
          </a:blipFill>
        </p:spPr>
      </p:sp>
      <p:sp>
        <p:nvSpPr>
          <p:cNvPr name="Freeform 173" id="173"/>
          <p:cNvSpPr/>
          <p:nvPr/>
        </p:nvSpPr>
        <p:spPr>
          <a:xfrm flipH="false" flipV="false" rot="0">
            <a:off x="4397397" y="5641581"/>
            <a:ext cx="14554" cy="34185"/>
          </a:xfrm>
          <a:custGeom>
            <a:avLst/>
            <a:gdLst/>
            <a:ahLst/>
            <a:cxnLst/>
            <a:rect r="r" b="b" t="t" l="l"/>
            <a:pathLst>
              <a:path h="34185" w="14554">
                <a:moveTo>
                  <a:pt x="0" y="0"/>
                </a:moveTo>
                <a:lnTo>
                  <a:pt x="14554" y="0"/>
                </a:lnTo>
                <a:lnTo>
                  <a:pt x="14554" y="34186"/>
                </a:lnTo>
                <a:lnTo>
                  <a:pt x="0" y="34186"/>
                </a:lnTo>
                <a:lnTo>
                  <a:pt x="0" y="0"/>
                </a:lnTo>
                <a:close/>
              </a:path>
            </a:pathLst>
          </a:custGeom>
          <a:blipFill>
            <a:blip r:embed="rId124"/>
            <a:stretch>
              <a:fillRect l="0" t="0" r="0" b="0"/>
            </a:stretch>
          </a:blipFill>
        </p:spPr>
      </p:sp>
      <p:sp>
        <p:nvSpPr>
          <p:cNvPr name="Freeform 174" id="174"/>
          <p:cNvSpPr/>
          <p:nvPr/>
        </p:nvSpPr>
        <p:spPr>
          <a:xfrm flipH="false" flipV="false" rot="0">
            <a:off x="4376242" y="5652411"/>
            <a:ext cx="17840" cy="18059"/>
          </a:xfrm>
          <a:custGeom>
            <a:avLst/>
            <a:gdLst/>
            <a:ahLst/>
            <a:cxnLst/>
            <a:rect r="r" b="b" t="t" l="l"/>
            <a:pathLst>
              <a:path h="18059" w="17840">
                <a:moveTo>
                  <a:pt x="0" y="0"/>
                </a:moveTo>
                <a:lnTo>
                  <a:pt x="17841" y="0"/>
                </a:lnTo>
                <a:lnTo>
                  <a:pt x="17841" y="18060"/>
                </a:lnTo>
                <a:lnTo>
                  <a:pt x="0" y="18060"/>
                </a:lnTo>
                <a:lnTo>
                  <a:pt x="0" y="0"/>
                </a:lnTo>
                <a:close/>
              </a:path>
            </a:pathLst>
          </a:custGeom>
          <a:blipFill>
            <a:blip r:embed="rId125"/>
            <a:stretch>
              <a:fillRect l="0" t="0" r="0" b="0"/>
            </a:stretch>
          </a:blipFill>
        </p:spPr>
      </p:sp>
      <p:sp>
        <p:nvSpPr>
          <p:cNvPr name="Freeform 175" id="175"/>
          <p:cNvSpPr/>
          <p:nvPr/>
        </p:nvSpPr>
        <p:spPr>
          <a:xfrm flipH="false" flipV="false" rot="0">
            <a:off x="4368956" y="5643944"/>
            <a:ext cx="40796" cy="37338"/>
          </a:xfrm>
          <a:custGeom>
            <a:avLst/>
            <a:gdLst/>
            <a:ahLst/>
            <a:cxnLst/>
            <a:rect r="r" b="b" t="t" l="l"/>
            <a:pathLst>
              <a:path h="37338" w="40796">
                <a:moveTo>
                  <a:pt x="0" y="0"/>
                </a:moveTo>
                <a:lnTo>
                  <a:pt x="40795" y="0"/>
                </a:lnTo>
                <a:lnTo>
                  <a:pt x="40795" y="37338"/>
                </a:lnTo>
                <a:lnTo>
                  <a:pt x="0" y="37338"/>
                </a:lnTo>
                <a:lnTo>
                  <a:pt x="0" y="0"/>
                </a:lnTo>
                <a:close/>
              </a:path>
            </a:pathLst>
          </a:custGeom>
          <a:blipFill>
            <a:blip r:embed="rId126">
              <a:extLst>
                <a:ext uri="{96DAC541-7B7A-43D3-8B79-37D633B846F1}">
                  <asvg:svgBlip xmlns:asvg="http://schemas.microsoft.com/office/drawing/2016/SVG/main" r:embed="rId127"/>
                </a:ext>
              </a:extLst>
            </a:blip>
            <a:stretch>
              <a:fillRect l="0" t="0" r="0" b="0"/>
            </a:stretch>
          </a:blipFill>
        </p:spPr>
      </p:sp>
      <p:sp>
        <p:nvSpPr>
          <p:cNvPr name="Freeform 176" id="176"/>
          <p:cNvSpPr/>
          <p:nvPr/>
        </p:nvSpPr>
        <p:spPr>
          <a:xfrm flipH="false" flipV="false" rot="0">
            <a:off x="4372394" y="5646372"/>
            <a:ext cx="33861" cy="31090"/>
          </a:xfrm>
          <a:custGeom>
            <a:avLst/>
            <a:gdLst/>
            <a:ahLst/>
            <a:cxnLst/>
            <a:rect r="r" b="b" t="t" l="l"/>
            <a:pathLst>
              <a:path h="31090" w="33861">
                <a:moveTo>
                  <a:pt x="0" y="0"/>
                </a:moveTo>
                <a:lnTo>
                  <a:pt x="33861" y="0"/>
                </a:lnTo>
                <a:lnTo>
                  <a:pt x="33861" y="31090"/>
                </a:lnTo>
                <a:lnTo>
                  <a:pt x="0" y="31090"/>
                </a:lnTo>
                <a:lnTo>
                  <a:pt x="0" y="0"/>
                </a:lnTo>
                <a:close/>
              </a:path>
            </a:pathLst>
          </a:custGeom>
          <a:blipFill>
            <a:blip r:embed="rId128"/>
            <a:stretch>
              <a:fillRect l="0" t="0" r="0" b="0"/>
            </a:stretch>
          </a:blipFill>
        </p:spPr>
      </p:sp>
      <p:sp>
        <p:nvSpPr>
          <p:cNvPr name="Freeform 177" id="177"/>
          <p:cNvSpPr/>
          <p:nvPr/>
        </p:nvSpPr>
        <p:spPr>
          <a:xfrm flipH="false" flipV="false" rot="0">
            <a:off x="4369880" y="5644601"/>
            <a:ext cx="37414" cy="34176"/>
          </a:xfrm>
          <a:custGeom>
            <a:avLst/>
            <a:gdLst/>
            <a:ahLst/>
            <a:cxnLst/>
            <a:rect r="r" b="b" t="t" l="l"/>
            <a:pathLst>
              <a:path h="34176" w="37414">
                <a:moveTo>
                  <a:pt x="0" y="0"/>
                </a:moveTo>
                <a:lnTo>
                  <a:pt x="37414" y="0"/>
                </a:lnTo>
                <a:lnTo>
                  <a:pt x="37414" y="34175"/>
                </a:lnTo>
                <a:lnTo>
                  <a:pt x="0" y="34175"/>
                </a:lnTo>
                <a:lnTo>
                  <a:pt x="0" y="0"/>
                </a:lnTo>
                <a:close/>
              </a:path>
            </a:pathLst>
          </a:custGeom>
          <a:blipFill>
            <a:blip r:embed="rId129"/>
            <a:stretch>
              <a:fillRect l="0" t="0" r="0" b="0"/>
            </a:stretch>
          </a:blipFill>
        </p:spPr>
      </p:sp>
      <p:sp>
        <p:nvSpPr>
          <p:cNvPr name="Freeform 178" id="178"/>
          <p:cNvSpPr/>
          <p:nvPr/>
        </p:nvSpPr>
        <p:spPr>
          <a:xfrm flipH="false" flipV="false" rot="0">
            <a:off x="4374347" y="5650182"/>
            <a:ext cx="24422" cy="23708"/>
          </a:xfrm>
          <a:custGeom>
            <a:avLst/>
            <a:gdLst/>
            <a:ahLst/>
            <a:cxnLst/>
            <a:rect r="r" b="b" t="t" l="l"/>
            <a:pathLst>
              <a:path h="23708" w="24422">
                <a:moveTo>
                  <a:pt x="0" y="0"/>
                </a:moveTo>
                <a:lnTo>
                  <a:pt x="24422" y="0"/>
                </a:lnTo>
                <a:lnTo>
                  <a:pt x="24422" y="23708"/>
                </a:lnTo>
                <a:lnTo>
                  <a:pt x="0" y="23708"/>
                </a:lnTo>
                <a:lnTo>
                  <a:pt x="0" y="0"/>
                </a:lnTo>
                <a:close/>
              </a:path>
            </a:pathLst>
          </a:custGeom>
          <a:blipFill>
            <a:blip r:embed="rId130"/>
            <a:stretch>
              <a:fillRect l="0" t="0" r="0" b="0"/>
            </a:stretch>
          </a:blipFill>
        </p:spPr>
      </p:sp>
      <p:sp>
        <p:nvSpPr>
          <p:cNvPr name="Freeform 179" id="179"/>
          <p:cNvSpPr/>
          <p:nvPr/>
        </p:nvSpPr>
        <p:spPr>
          <a:xfrm flipH="false" flipV="false" rot="0">
            <a:off x="4394768" y="5637019"/>
            <a:ext cx="18640" cy="40348"/>
          </a:xfrm>
          <a:custGeom>
            <a:avLst/>
            <a:gdLst/>
            <a:ahLst/>
            <a:cxnLst/>
            <a:rect r="r" b="b" t="t" l="l"/>
            <a:pathLst>
              <a:path h="40348" w="18640">
                <a:moveTo>
                  <a:pt x="0" y="0"/>
                </a:moveTo>
                <a:lnTo>
                  <a:pt x="18641" y="0"/>
                </a:lnTo>
                <a:lnTo>
                  <a:pt x="18641" y="40348"/>
                </a:lnTo>
                <a:lnTo>
                  <a:pt x="0" y="40348"/>
                </a:lnTo>
                <a:lnTo>
                  <a:pt x="0" y="0"/>
                </a:lnTo>
                <a:close/>
              </a:path>
            </a:pathLst>
          </a:custGeom>
          <a:blipFill>
            <a:blip r:embed="rId131"/>
            <a:stretch>
              <a:fillRect l="0" t="0" r="0" b="0"/>
            </a:stretch>
          </a:blipFill>
        </p:spPr>
      </p:sp>
      <p:sp>
        <p:nvSpPr>
          <p:cNvPr name="Freeform 180" id="180"/>
          <p:cNvSpPr/>
          <p:nvPr/>
        </p:nvSpPr>
        <p:spPr>
          <a:xfrm flipH="false" flipV="false" rot="0">
            <a:off x="4406770" y="5651144"/>
            <a:ext cx="7506" cy="27251"/>
          </a:xfrm>
          <a:custGeom>
            <a:avLst/>
            <a:gdLst/>
            <a:ahLst/>
            <a:cxnLst/>
            <a:rect r="r" b="b" t="t" l="l"/>
            <a:pathLst>
              <a:path h="27251" w="7506">
                <a:moveTo>
                  <a:pt x="0" y="0"/>
                </a:moveTo>
                <a:lnTo>
                  <a:pt x="7506" y="0"/>
                </a:lnTo>
                <a:lnTo>
                  <a:pt x="7506" y="27251"/>
                </a:lnTo>
                <a:lnTo>
                  <a:pt x="0" y="27251"/>
                </a:lnTo>
                <a:lnTo>
                  <a:pt x="0" y="0"/>
                </a:lnTo>
                <a:close/>
              </a:path>
            </a:pathLst>
          </a:custGeom>
          <a:blipFill>
            <a:blip r:embed="rId132"/>
            <a:stretch>
              <a:fillRect l="0" t="0" r="0" b="0"/>
            </a:stretch>
          </a:blipFill>
        </p:spPr>
      </p:sp>
      <p:sp>
        <p:nvSpPr>
          <p:cNvPr name="Freeform 181" id="181"/>
          <p:cNvSpPr/>
          <p:nvPr/>
        </p:nvSpPr>
        <p:spPr>
          <a:xfrm flipH="false" flipV="false" rot="0">
            <a:off x="4396730" y="5640429"/>
            <a:ext cx="15878" cy="36147"/>
          </a:xfrm>
          <a:custGeom>
            <a:avLst/>
            <a:gdLst/>
            <a:ahLst/>
            <a:cxnLst/>
            <a:rect r="r" b="b" t="t" l="l"/>
            <a:pathLst>
              <a:path h="36147" w="15878">
                <a:moveTo>
                  <a:pt x="0" y="0"/>
                </a:moveTo>
                <a:lnTo>
                  <a:pt x="15879" y="0"/>
                </a:lnTo>
                <a:lnTo>
                  <a:pt x="15879" y="36147"/>
                </a:lnTo>
                <a:lnTo>
                  <a:pt x="0" y="36147"/>
                </a:lnTo>
                <a:lnTo>
                  <a:pt x="0" y="0"/>
                </a:lnTo>
                <a:close/>
              </a:path>
            </a:pathLst>
          </a:custGeom>
          <a:blipFill>
            <a:blip r:embed="rId133"/>
            <a:stretch>
              <a:fillRect l="0" t="0" r="0" b="0"/>
            </a:stretch>
          </a:blipFill>
        </p:spPr>
      </p:sp>
      <p:sp>
        <p:nvSpPr>
          <p:cNvPr name="Freeform 182" id="182"/>
          <p:cNvSpPr/>
          <p:nvPr/>
        </p:nvSpPr>
        <p:spPr>
          <a:xfrm flipH="false" flipV="false" rot="0">
            <a:off x="4390844" y="5664679"/>
            <a:ext cx="14430" cy="12659"/>
          </a:xfrm>
          <a:custGeom>
            <a:avLst/>
            <a:gdLst/>
            <a:ahLst/>
            <a:cxnLst/>
            <a:rect r="r" b="b" t="t" l="l"/>
            <a:pathLst>
              <a:path h="12659" w="14430">
                <a:moveTo>
                  <a:pt x="0" y="0"/>
                </a:moveTo>
                <a:lnTo>
                  <a:pt x="14430" y="0"/>
                </a:lnTo>
                <a:lnTo>
                  <a:pt x="14430" y="12659"/>
                </a:lnTo>
                <a:lnTo>
                  <a:pt x="0" y="12659"/>
                </a:lnTo>
                <a:lnTo>
                  <a:pt x="0" y="0"/>
                </a:lnTo>
                <a:close/>
              </a:path>
            </a:pathLst>
          </a:custGeom>
          <a:blipFill>
            <a:blip r:embed="rId134"/>
            <a:stretch>
              <a:fillRect l="0" t="0" r="0" b="0"/>
            </a:stretch>
          </a:blipFill>
        </p:spPr>
      </p:sp>
      <p:sp>
        <p:nvSpPr>
          <p:cNvPr name="Freeform 183" id="183"/>
          <p:cNvSpPr/>
          <p:nvPr/>
        </p:nvSpPr>
        <p:spPr>
          <a:xfrm flipH="false" flipV="false" rot="0">
            <a:off x="4371946" y="5647515"/>
            <a:ext cx="33461" cy="31051"/>
          </a:xfrm>
          <a:custGeom>
            <a:avLst/>
            <a:gdLst/>
            <a:ahLst/>
            <a:cxnLst/>
            <a:rect r="r" b="b" t="t" l="l"/>
            <a:pathLst>
              <a:path h="31051" w="33461">
                <a:moveTo>
                  <a:pt x="0" y="0"/>
                </a:moveTo>
                <a:lnTo>
                  <a:pt x="33462" y="0"/>
                </a:lnTo>
                <a:lnTo>
                  <a:pt x="33462" y="31052"/>
                </a:lnTo>
                <a:lnTo>
                  <a:pt x="0" y="31052"/>
                </a:lnTo>
                <a:lnTo>
                  <a:pt x="0" y="0"/>
                </a:lnTo>
                <a:close/>
              </a:path>
            </a:pathLst>
          </a:custGeom>
          <a:blipFill>
            <a:blip r:embed="rId135"/>
            <a:stretch>
              <a:fillRect l="0" t="0" r="0" b="0"/>
            </a:stretch>
          </a:blipFill>
        </p:spPr>
      </p:sp>
      <p:sp>
        <p:nvSpPr>
          <p:cNvPr name="Freeform 184" id="184"/>
          <p:cNvSpPr/>
          <p:nvPr/>
        </p:nvSpPr>
        <p:spPr>
          <a:xfrm flipH="false" flipV="false" rot="0">
            <a:off x="4373042" y="5647611"/>
            <a:ext cx="18888" cy="17821"/>
          </a:xfrm>
          <a:custGeom>
            <a:avLst/>
            <a:gdLst/>
            <a:ahLst/>
            <a:cxnLst/>
            <a:rect r="r" b="b" t="t" l="l"/>
            <a:pathLst>
              <a:path h="17821" w="18888">
                <a:moveTo>
                  <a:pt x="0" y="0"/>
                </a:moveTo>
                <a:lnTo>
                  <a:pt x="18888" y="0"/>
                </a:lnTo>
                <a:lnTo>
                  <a:pt x="18888" y="17821"/>
                </a:lnTo>
                <a:lnTo>
                  <a:pt x="0" y="17821"/>
                </a:lnTo>
                <a:lnTo>
                  <a:pt x="0" y="0"/>
                </a:lnTo>
                <a:close/>
              </a:path>
            </a:pathLst>
          </a:custGeom>
          <a:blipFill>
            <a:blip r:embed="rId136"/>
            <a:stretch>
              <a:fillRect l="0" t="0" r="0" b="0"/>
            </a:stretch>
          </a:blipFill>
        </p:spPr>
      </p:sp>
      <p:sp>
        <p:nvSpPr>
          <p:cNvPr name="Freeform 185" id="185"/>
          <p:cNvSpPr/>
          <p:nvPr/>
        </p:nvSpPr>
        <p:spPr>
          <a:xfrm flipH="false" flipV="false" rot="0">
            <a:off x="4395435" y="5638152"/>
            <a:ext cx="17859" cy="39014"/>
          </a:xfrm>
          <a:custGeom>
            <a:avLst/>
            <a:gdLst/>
            <a:ahLst/>
            <a:cxnLst/>
            <a:rect r="r" b="b" t="t" l="l"/>
            <a:pathLst>
              <a:path h="39014" w="17859">
                <a:moveTo>
                  <a:pt x="0" y="0"/>
                </a:moveTo>
                <a:lnTo>
                  <a:pt x="17859" y="0"/>
                </a:lnTo>
                <a:lnTo>
                  <a:pt x="17859" y="39015"/>
                </a:lnTo>
                <a:lnTo>
                  <a:pt x="0" y="39015"/>
                </a:lnTo>
                <a:lnTo>
                  <a:pt x="0" y="0"/>
                </a:lnTo>
                <a:close/>
              </a:path>
            </a:pathLst>
          </a:custGeom>
          <a:blipFill>
            <a:blip r:embed="rId137"/>
            <a:stretch>
              <a:fillRect l="0" t="0" r="0" b="0"/>
            </a:stretch>
          </a:blipFill>
        </p:spPr>
      </p:sp>
      <p:sp>
        <p:nvSpPr>
          <p:cNvPr name="Freeform 186" id="186"/>
          <p:cNvSpPr/>
          <p:nvPr/>
        </p:nvSpPr>
        <p:spPr>
          <a:xfrm flipH="false" flipV="false" rot="0">
            <a:off x="4407532" y="5653621"/>
            <a:ext cx="6391" cy="24508"/>
          </a:xfrm>
          <a:custGeom>
            <a:avLst/>
            <a:gdLst/>
            <a:ahLst/>
            <a:cxnLst/>
            <a:rect r="r" b="b" t="t" l="l"/>
            <a:pathLst>
              <a:path h="24508" w="6391">
                <a:moveTo>
                  <a:pt x="0" y="0"/>
                </a:moveTo>
                <a:lnTo>
                  <a:pt x="6391" y="0"/>
                </a:lnTo>
                <a:lnTo>
                  <a:pt x="6391" y="24508"/>
                </a:lnTo>
                <a:lnTo>
                  <a:pt x="0" y="24508"/>
                </a:lnTo>
                <a:lnTo>
                  <a:pt x="0" y="0"/>
                </a:lnTo>
                <a:close/>
              </a:path>
            </a:pathLst>
          </a:custGeom>
          <a:blipFill>
            <a:blip r:embed="rId138"/>
            <a:stretch>
              <a:fillRect l="0" t="0" r="0" b="0"/>
            </a:stretch>
          </a:blipFill>
        </p:spPr>
      </p:sp>
      <p:sp>
        <p:nvSpPr>
          <p:cNvPr name="Freeform 187" id="187"/>
          <p:cNvSpPr/>
          <p:nvPr/>
        </p:nvSpPr>
        <p:spPr>
          <a:xfrm flipH="false" flipV="false" rot="0">
            <a:off x="2895600" y="4572000"/>
            <a:ext cx="1549403" cy="1358903"/>
          </a:xfrm>
          <a:custGeom>
            <a:avLst/>
            <a:gdLst/>
            <a:ahLst/>
            <a:cxnLst/>
            <a:rect r="r" b="b" t="t" l="l"/>
            <a:pathLst>
              <a:path h="1358903" w="1549403">
                <a:moveTo>
                  <a:pt x="0" y="0"/>
                </a:moveTo>
                <a:lnTo>
                  <a:pt x="1549403" y="0"/>
                </a:lnTo>
                <a:lnTo>
                  <a:pt x="1549403" y="1358903"/>
                </a:lnTo>
                <a:lnTo>
                  <a:pt x="0" y="1358903"/>
                </a:lnTo>
                <a:lnTo>
                  <a:pt x="0" y="0"/>
                </a:lnTo>
                <a:close/>
              </a:path>
            </a:pathLst>
          </a:custGeom>
          <a:blipFill>
            <a:blip r:embed="rId139"/>
            <a:stretch>
              <a:fillRect l="0" t="0" r="0" b="0"/>
            </a:stretch>
          </a:blipFill>
        </p:spPr>
      </p:sp>
      <p:grpSp>
        <p:nvGrpSpPr>
          <p:cNvPr name="Group 188" id="188"/>
          <p:cNvGrpSpPr>
            <a:grpSpLocks noChangeAspect="true"/>
          </p:cNvGrpSpPr>
          <p:nvPr/>
        </p:nvGrpSpPr>
        <p:grpSpPr>
          <a:xfrm rot="0">
            <a:off x="3951075" y="4961544"/>
            <a:ext cx="264909" cy="212227"/>
            <a:chOff x="0" y="0"/>
            <a:chExt cx="353212" cy="282969"/>
          </a:xfrm>
        </p:grpSpPr>
        <p:sp>
          <p:nvSpPr>
            <p:cNvPr name="Freeform 189" id="189"/>
            <p:cNvSpPr/>
            <p:nvPr/>
          </p:nvSpPr>
          <p:spPr>
            <a:xfrm flipH="false" flipV="false" rot="0">
              <a:off x="-127" y="0"/>
              <a:ext cx="354457" cy="283083"/>
            </a:xfrm>
            <a:custGeom>
              <a:avLst/>
              <a:gdLst/>
              <a:ahLst/>
              <a:cxnLst/>
              <a:rect r="r" b="b" t="t" l="l"/>
              <a:pathLst>
                <a:path h="283083" w="354457">
                  <a:moveTo>
                    <a:pt x="341630" y="0"/>
                  </a:moveTo>
                  <a:cubicBezTo>
                    <a:pt x="328422" y="27559"/>
                    <a:pt x="310769" y="63881"/>
                    <a:pt x="291846" y="94107"/>
                  </a:cubicBezTo>
                  <a:cubicBezTo>
                    <a:pt x="267335" y="133477"/>
                    <a:pt x="202692" y="204216"/>
                    <a:pt x="172085" y="229616"/>
                  </a:cubicBezTo>
                  <a:cubicBezTo>
                    <a:pt x="162560" y="237490"/>
                    <a:pt x="149225" y="240284"/>
                    <a:pt x="135128" y="240284"/>
                  </a:cubicBezTo>
                  <a:cubicBezTo>
                    <a:pt x="104013" y="240284"/>
                    <a:pt x="68834" y="227076"/>
                    <a:pt x="61087" y="227076"/>
                  </a:cubicBezTo>
                  <a:cubicBezTo>
                    <a:pt x="54483" y="227076"/>
                    <a:pt x="24130" y="220472"/>
                    <a:pt x="0" y="215011"/>
                  </a:cubicBezTo>
                  <a:lnTo>
                    <a:pt x="127" y="215011"/>
                  </a:lnTo>
                  <a:cubicBezTo>
                    <a:pt x="22733" y="235458"/>
                    <a:pt x="77216" y="281305"/>
                    <a:pt x="114935" y="282956"/>
                  </a:cubicBezTo>
                  <a:cubicBezTo>
                    <a:pt x="116459" y="283083"/>
                    <a:pt x="117983" y="283083"/>
                    <a:pt x="119634" y="283083"/>
                  </a:cubicBezTo>
                  <a:cubicBezTo>
                    <a:pt x="168783" y="283083"/>
                    <a:pt x="248285" y="251714"/>
                    <a:pt x="267081" y="250571"/>
                  </a:cubicBezTo>
                  <a:cubicBezTo>
                    <a:pt x="286512" y="249428"/>
                    <a:pt x="354457" y="253746"/>
                    <a:pt x="353441" y="206375"/>
                  </a:cubicBezTo>
                  <a:cubicBezTo>
                    <a:pt x="352425" y="162814"/>
                    <a:pt x="349631" y="42291"/>
                    <a:pt x="341757" y="127"/>
                  </a:cubicBezTo>
                  <a:close/>
                </a:path>
              </a:pathLst>
            </a:custGeom>
            <a:blipFill>
              <a:blip r:embed="rId140"/>
              <a:stretch>
                <a:fillRect l="-786" t="-1781" r="-1584" b="-1897"/>
              </a:stretch>
            </a:blipFill>
          </p:spPr>
        </p:sp>
      </p:grpSp>
      <p:grpSp>
        <p:nvGrpSpPr>
          <p:cNvPr name="Group 190" id="190"/>
          <p:cNvGrpSpPr>
            <a:grpSpLocks noChangeAspect="true"/>
          </p:cNvGrpSpPr>
          <p:nvPr/>
        </p:nvGrpSpPr>
        <p:grpSpPr>
          <a:xfrm rot="0">
            <a:off x="3833203" y="4787827"/>
            <a:ext cx="417586" cy="300276"/>
            <a:chOff x="0" y="0"/>
            <a:chExt cx="556781" cy="400368"/>
          </a:xfrm>
        </p:grpSpPr>
        <p:sp>
          <p:nvSpPr>
            <p:cNvPr name="Freeform 191" id="191"/>
            <p:cNvSpPr/>
            <p:nvPr/>
          </p:nvSpPr>
          <p:spPr>
            <a:xfrm flipH="false" flipV="false" rot="0">
              <a:off x="0" y="0"/>
              <a:ext cx="556768" cy="400431"/>
            </a:xfrm>
            <a:custGeom>
              <a:avLst/>
              <a:gdLst/>
              <a:ahLst/>
              <a:cxnLst/>
              <a:rect r="r" b="b" t="t" l="l"/>
              <a:pathLst>
                <a:path h="400431" w="556768">
                  <a:moveTo>
                    <a:pt x="510921" y="0"/>
                  </a:moveTo>
                  <a:cubicBezTo>
                    <a:pt x="503936" y="27051"/>
                    <a:pt x="484759" y="69215"/>
                    <a:pt x="476885" y="79756"/>
                  </a:cubicBezTo>
                  <a:cubicBezTo>
                    <a:pt x="469646" y="89535"/>
                    <a:pt x="404622" y="150241"/>
                    <a:pt x="372618" y="179959"/>
                  </a:cubicBezTo>
                  <a:cubicBezTo>
                    <a:pt x="370586" y="184531"/>
                    <a:pt x="368046" y="187833"/>
                    <a:pt x="364998" y="189484"/>
                  </a:cubicBezTo>
                  <a:cubicBezTo>
                    <a:pt x="363093" y="190500"/>
                    <a:pt x="360553" y="192151"/>
                    <a:pt x="357378" y="194056"/>
                  </a:cubicBezTo>
                  <a:cubicBezTo>
                    <a:pt x="355854" y="195453"/>
                    <a:pt x="354965" y="196215"/>
                    <a:pt x="354965" y="196215"/>
                  </a:cubicBezTo>
                  <a:cubicBezTo>
                    <a:pt x="354965" y="196215"/>
                    <a:pt x="352933" y="197358"/>
                    <a:pt x="349377" y="199263"/>
                  </a:cubicBezTo>
                  <a:cubicBezTo>
                    <a:pt x="331978" y="210947"/>
                    <a:pt x="304800" y="230378"/>
                    <a:pt x="275844" y="251333"/>
                  </a:cubicBezTo>
                  <a:cubicBezTo>
                    <a:pt x="225425" y="287909"/>
                    <a:pt x="169672" y="328930"/>
                    <a:pt x="151638" y="340614"/>
                  </a:cubicBezTo>
                  <a:cubicBezTo>
                    <a:pt x="151511" y="340614"/>
                    <a:pt x="151511" y="340741"/>
                    <a:pt x="151511" y="340741"/>
                  </a:cubicBezTo>
                  <a:cubicBezTo>
                    <a:pt x="151511" y="340741"/>
                    <a:pt x="151384" y="340868"/>
                    <a:pt x="151257" y="340868"/>
                  </a:cubicBezTo>
                  <a:cubicBezTo>
                    <a:pt x="151130" y="340868"/>
                    <a:pt x="151257" y="340868"/>
                    <a:pt x="151130" y="340868"/>
                  </a:cubicBezTo>
                  <a:cubicBezTo>
                    <a:pt x="151003" y="340868"/>
                    <a:pt x="150876" y="340995"/>
                    <a:pt x="150749" y="341122"/>
                  </a:cubicBezTo>
                  <a:cubicBezTo>
                    <a:pt x="139573" y="348234"/>
                    <a:pt x="129921" y="351028"/>
                    <a:pt x="121158" y="351028"/>
                  </a:cubicBezTo>
                  <a:lnTo>
                    <a:pt x="121158" y="351028"/>
                  </a:lnTo>
                  <a:cubicBezTo>
                    <a:pt x="105664" y="351028"/>
                    <a:pt x="93091" y="342265"/>
                    <a:pt x="79629" y="333629"/>
                  </a:cubicBezTo>
                  <a:cubicBezTo>
                    <a:pt x="79629" y="333629"/>
                    <a:pt x="79502" y="333629"/>
                    <a:pt x="79502" y="333629"/>
                  </a:cubicBezTo>
                  <a:cubicBezTo>
                    <a:pt x="79502" y="333629"/>
                    <a:pt x="79502" y="333629"/>
                    <a:pt x="79502" y="333629"/>
                  </a:cubicBezTo>
                  <a:cubicBezTo>
                    <a:pt x="79502" y="333629"/>
                    <a:pt x="79375" y="333502"/>
                    <a:pt x="79375" y="333502"/>
                  </a:cubicBezTo>
                  <a:cubicBezTo>
                    <a:pt x="79375" y="333502"/>
                    <a:pt x="79248" y="333375"/>
                    <a:pt x="79121" y="333375"/>
                  </a:cubicBezTo>
                  <a:cubicBezTo>
                    <a:pt x="78994" y="333375"/>
                    <a:pt x="78994" y="333375"/>
                    <a:pt x="78994" y="333248"/>
                  </a:cubicBezTo>
                  <a:cubicBezTo>
                    <a:pt x="78994" y="333121"/>
                    <a:pt x="78994" y="333248"/>
                    <a:pt x="78867" y="333248"/>
                  </a:cubicBezTo>
                  <a:cubicBezTo>
                    <a:pt x="78740" y="333248"/>
                    <a:pt x="78740" y="333248"/>
                    <a:pt x="78740" y="333121"/>
                  </a:cubicBezTo>
                  <a:cubicBezTo>
                    <a:pt x="78740" y="332994"/>
                    <a:pt x="78613" y="333121"/>
                    <a:pt x="78613" y="332994"/>
                  </a:cubicBezTo>
                  <a:cubicBezTo>
                    <a:pt x="78613" y="332867"/>
                    <a:pt x="78486" y="332867"/>
                    <a:pt x="78486" y="332867"/>
                  </a:cubicBezTo>
                  <a:cubicBezTo>
                    <a:pt x="78486" y="332867"/>
                    <a:pt x="78232" y="332740"/>
                    <a:pt x="78105" y="332613"/>
                  </a:cubicBezTo>
                  <a:cubicBezTo>
                    <a:pt x="76454" y="331470"/>
                    <a:pt x="74549" y="330327"/>
                    <a:pt x="72644" y="328930"/>
                  </a:cubicBezTo>
                  <a:cubicBezTo>
                    <a:pt x="72644" y="328803"/>
                    <a:pt x="72517" y="328803"/>
                    <a:pt x="72517" y="328676"/>
                  </a:cubicBezTo>
                  <a:cubicBezTo>
                    <a:pt x="55499" y="316357"/>
                    <a:pt x="22987" y="288798"/>
                    <a:pt x="1016" y="269748"/>
                  </a:cubicBezTo>
                  <a:lnTo>
                    <a:pt x="0" y="270383"/>
                  </a:lnTo>
                  <a:cubicBezTo>
                    <a:pt x="3937" y="274193"/>
                    <a:pt x="6477" y="276606"/>
                    <a:pt x="6731" y="276860"/>
                  </a:cubicBezTo>
                  <a:lnTo>
                    <a:pt x="6731" y="276860"/>
                  </a:lnTo>
                  <a:lnTo>
                    <a:pt x="6731" y="276860"/>
                  </a:lnTo>
                  <a:cubicBezTo>
                    <a:pt x="6604" y="277114"/>
                    <a:pt x="2413" y="291211"/>
                    <a:pt x="1016" y="305943"/>
                  </a:cubicBezTo>
                  <a:cubicBezTo>
                    <a:pt x="10795" y="319659"/>
                    <a:pt x="23368" y="334645"/>
                    <a:pt x="35687" y="341884"/>
                  </a:cubicBezTo>
                  <a:cubicBezTo>
                    <a:pt x="61595" y="356997"/>
                    <a:pt x="137160" y="372110"/>
                    <a:pt x="169418" y="378587"/>
                  </a:cubicBezTo>
                  <a:cubicBezTo>
                    <a:pt x="196215" y="383921"/>
                    <a:pt x="240030" y="400431"/>
                    <a:pt x="267716" y="400431"/>
                  </a:cubicBezTo>
                  <a:cubicBezTo>
                    <a:pt x="273431" y="400431"/>
                    <a:pt x="278511" y="399669"/>
                    <a:pt x="282702" y="398018"/>
                  </a:cubicBezTo>
                  <a:cubicBezTo>
                    <a:pt x="306451" y="388366"/>
                    <a:pt x="400304" y="255651"/>
                    <a:pt x="420751" y="236220"/>
                  </a:cubicBezTo>
                  <a:cubicBezTo>
                    <a:pt x="441198" y="216789"/>
                    <a:pt x="510286" y="161798"/>
                    <a:pt x="525399" y="142367"/>
                  </a:cubicBezTo>
                  <a:cubicBezTo>
                    <a:pt x="540512" y="122936"/>
                    <a:pt x="555625" y="64643"/>
                    <a:pt x="556641" y="41021"/>
                  </a:cubicBezTo>
                  <a:cubicBezTo>
                    <a:pt x="556768" y="37084"/>
                    <a:pt x="556260" y="32893"/>
                    <a:pt x="555244" y="28448"/>
                  </a:cubicBezTo>
                  <a:cubicBezTo>
                    <a:pt x="540766" y="18669"/>
                    <a:pt x="525907" y="9144"/>
                    <a:pt x="510921" y="0"/>
                  </a:cubicBezTo>
                  <a:close/>
                </a:path>
              </a:pathLst>
            </a:custGeom>
            <a:blipFill>
              <a:blip r:embed="rId141"/>
              <a:stretch>
                <a:fillRect l="-684" t="-7538" r="-1144" b="-922"/>
              </a:stretch>
            </a:blipFill>
          </p:spPr>
        </p:sp>
      </p:grpSp>
      <p:grpSp>
        <p:nvGrpSpPr>
          <p:cNvPr name="Group 192" id="192"/>
          <p:cNvGrpSpPr>
            <a:grpSpLocks noChangeAspect="true"/>
          </p:cNvGrpSpPr>
          <p:nvPr/>
        </p:nvGrpSpPr>
        <p:grpSpPr>
          <a:xfrm rot="0">
            <a:off x="4002910" y="4699616"/>
            <a:ext cx="133836" cy="135903"/>
            <a:chOff x="0" y="0"/>
            <a:chExt cx="133833" cy="135903"/>
          </a:xfrm>
        </p:grpSpPr>
        <p:sp>
          <p:nvSpPr>
            <p:cNvPr name="Freeform 193" id="193"/>
            <p:cNvSpPr/>
            <p:nvPr/>
          </p:nvSpPr>
          <p:spPr>
            <a:xfrm flipH="false" flipV="false" rot="0">
              <a:off x="63500" y="65532"/>
              <a:ext cx="6858" cy="6858"/>
            </a:xfrm>
            <a:custGeom>
              <a:avLst/>
              <a:gdLst/>
              <a:ahLst/>
              <a:cxnLst/>
              <a:rect r="r" b="b" t="t" l="l"/>
              <a:pathLst>
                <a:path h="6858" w="6858">
                  <a:moveTo>
                    <a:pt x="0" y="6858"/>
                  </a:moveTo>
                  <a:lnTo>
                    <a:pt x="6858" y="6858"/>
                  </a:lnTo>
                  <a:lnTo>
                    <a:pt x="6858" y="0"/>
                  </a:lnTo>
                  <a:lnTo>
                    <a:pt x="0" y="0"/>
                  </a:lnTo>
                  <a:lnTo>
                    <a:pt x="0" y="6858"/>
                  </a:lnTo>
                  <a:close/>
                </a:path>
              </a:pathLst>
            </a:custGeom>
            <a:solidFill>
              <a:srgbClr val="F1F0F0"/>
            </a:solidFill>
          </p:spPr>
        </p:sp>
        <p:sp>
          <p:nvSpPr>
            <p:cNvPr name="Freeform 194" id="194"/>
            <p:cNvSpPr/>
            <p:nvPr/>
          </p:nvSpPr>
          <p:spPr>
            <a:xfrm flipH="false" flipV="false" rot="0">
              <a:off x="63500" y="63500"/>
              <a:ext cx="6858" cy="8890"/>
            </a:xfrm>
            <a:custGeom>
              <a:avLst/>
              <a:gdLst/>
              <a:ahLst/>
              <a:cxnLst/>
              <a:rect r="r" b="b" t="t" l="l"/>
              <a:pathLst>
                <a:path h="8890" w="6858">
                  <a:moveTo>
                    <a:pt x="0" y="8890"/>
                  </a:moveTo>
                  <a:lnTo>
                    <a:pt x="6858" y="8890"/>
                  </a:lnTo>
                  <a:lnTo>
                    <a:pt x="6858" y="0"/>
                  </a:lnTo>
                  <a:lnTo>
                    <a:pt x="0" y="0"/>
                  </a:lnTo>
                  <a:lnTo>
                    <a:pt x="0" y="8890"/>
                  </a:lnTo>
                  <a:close/>
                </a:path>
              </a:pathLst>
            </a:custGeom>
            <a:solidFill>
              <a:srgbClr val="F1F0F0"/>
            </a:solidFill>
          </p:spPr>
        </p:sp>
        <p:sp>
          <p:nvSpPr>
            <p:cNvPr name="Freeform 195" id="195"/>
            <p:cNvSpPr/>
            <p:nvPr/>
          </p:nvSpPr>
          <p:spPr>
            <a:xfrm flipH="false" flipV="false" rot="0">
              <a:off x="63500" y="65532"/>
              <a:ext cx="6858" cy="6858"/>
            </a:xfrm>
            <a:custGeom>
              <a:avLst/>
              <a:gdLst/>
              <a:ahLst/>
              <a:cxnLst/>
              <a:rect r="r" b="b" t="t" l="l"/>
              <a:pathLst>
                <a:path h="6858" w="6858">
                  <a:moveTo>
                    <a:pt x="0" y="6858"/>
                  </a:moveTo>
                  <a:lnTo>
                    <a:pt x="6858" y="6858"/>
                  </a:lnTo>
                  <a:lnTo>
                    <a:pt x="6858" y="0"/>
                  </a:lnTo>
                  <a:lnTo>
                    <a:pt x="0" y="0"/>
                  </a:lnTo>
                  <a:lnTo>
                    <a:pt x="0" y="6858"/>
                  </a:lnTo>
                  <a:close/>
                </a:path>
              </a:pathLst>
            </a:custGeom>
            <a:solidFill>
              <a:srgbClr val="F0EFEF"/>
            </a:solidFill>
          </p:spPr>
        </p:sp>
        <p:sp>
          <p:nvSpPr>
            <p:cNvPr name="Freeform 196" id="196"/>
            <p:cNvSpPr/>
            <p:nvPr/>
          </p:nvSpPr>
          <p:spPr>
            <a:xfrm flipH="false" flipV="false" rot="0">
              <a:off x="63500" y="65532"/>
              <a:ext cx="6858" cy="6858"/>
            </a:xfrm>
            <a:custGeom>
              <a:avLst/>
              <a:gdLst/>
              <a:ahLst/>
              <a:cxnLst/>
              <a:rect r="r" b="b" t="t" l="l"/>
              <a:pathLst>
                <a:path h="6858" w="6858">
                  <a:moveTo>
                    <a:pt x="0" y="6858"/>
                  </a:moveTo>
                  <a:lnTo>
                    <a:pt x="6858" y="6858"/>
                  </a:lnTo>
                  <a:lnTo>
                    <a:pt x="6858" y="0"/>
                  </a:lnTo>
                  <a:lnTo>
                    <a:pt x="0" y="0"/>
                  </a:lnTo>
                  <a:lnTo>
                    <a:pt x="0" y="6858"/>
                  </a:lnTo>
                  <a:close/>
                </a:path>
              </a:pathLst>
            </a:custGeom>
            <a:solidFill>
              <a:srgbClr val="ECEBEC"/>
            </a:solidFill>
          </p:spPr>
        </p:sp>
        <p:sp>
          <p:nvSpPr>
            <p:cNvPr name="Freeform 197" id="197"/>
            <p:cNvSpPr/>
            <p:nvPr/>
          </p:nvSpPr>
          <p:spPr>
            <a:xfrm flipH="false" flipV="false" rot="0">
              <a:off x="63500" y="65532"/>
              <a:ext cx="6858" cy="6858"/>
            </a:xfrm>
            <a:custGeom>
              <a:avLst/>
              <a:gdLst/>
              <a:ahLst/>
              <a:cxnLst/>
              <a:rect r="r" b="b" t="t" l="l"/>
              <a:pathLst>
                <a:path h="6858" w="6858">
                  <a:moveTo>
                    <a:pt x="0" y="6858"/>
                  </a:moveTo>
                  <a:lnTo>
                    <a:pt x="6858" y="6858"/>
                  </a:lnTo>
                  <a:lnTo>
                    <a:pt x="6858" y="0"/>
                  </a:lnTo>
                  <a:lnTo>
                    <a:pt x="0" y="0"/>
                  </a:lnTo>
                  <a:lnTo>
                    <a:pt x="0" y="6858"/>
                  </a:lnTo>
                  <a:close/>
                </a:path>
              </a:pathLst>
            </a:custGeom>
            <a:solidFill>
              <a:srgbClr val="ECEBEC"/>
            </a:solidFill>
          </p:spPr>
        </p:sp>
        <p:sp>
          <p:nvSpPr>
            <p:cNvPr name="Freeform 198" id="198"/>
            <p:cNvSpPr/>
            <p:nvPr/>
          </p:nvSpPr>
          <p:spPr>
            <a:xfrm flipH="false" flipV="false" rot="0">
              <a:off x="63500" y="65532"/>
              <a:ext cx="6858" cy="6858"/>
            </a:xfrm>
            <a:custGeom>
              <a:avLst/>
              <a:gdLst/>
              <a:ahLst/>
              <a:cxnLst/>
              <a:rect r="r" b="b" t="t" l="l"/>
              <a:pathLst>
                <a:path h="6858" w="6858">
                  <a:moveTo>
                    <a:pt x="0" y="6858"/>
                  </a:moveTo>
                  <a:lnTo>
                    <a:pt x="6858" y="6858"/>
                  </a:lnTo>
                  <a:lnTo>
                    <a:pt x="6858" y="0"/>
                  </a:lnTo>
                  <a:lnTo>
                    <a:pt x="0" y="0"/>
                  </a:lnTo>
                  <a:lnTo>
                    <a:pt x="0" y="6858"/>
                  </a:lnTo>
                  <a:close/>
                </a:path>
              </a:pathLst>
            </a:custGeom>
            <a:solidFill>
              <a:srgbClr val="ECEBEC"/>
            </a:solidFill>
          </p:spPr>
        </p:sp>
        <p:sp>
          <p:nvSpPr>
            <p:cNvPr name="Freeform 199" id="199"/>
            <p:cNvSpPr/>
            <p:nvPr/>
          </p:nvSpPr>
          <p:spPr>
            <a:xfrm flipH="false" flipV="false" rot="0">
              <a:off x="63500" y="63500"/>
              <a:ext cx="6858" cy="8890"/>
            </a:xfrm>
            <a:custGeom>
              <a:avLst/>
              <a:gdLst/>
              <a:ahLst/>
              <a:cxnLst/>
              <a:rect r="r" b="b" t="t" l="l"/>
              <a:pathLst>
                <a:path h="8890" w="6858">
                  <a:moveTo>
                    <a:pt x="0" y="8890"/>
                  </a:moveTo>
                  <a:lnTo>
                    <a:pt x="6858" y="8890"/>
                  </a:lnTo>
                  <a:lnTo>
                    <a:pt x="6858" y="0"/>
                  </a:lnTo>
                  <a:lnTo>
                    <a:pt x="0" y="0"/>
                  </a:lnTo>
                  <a:lnTo>
                    <a:pt x="0" y="8890"/>
                  </a:lnTo>
                  <a:close/>
                </a:path>
              </a:pathLst>
            </a:custGeom>
            <a:solidFill>
              <a:srgbClr val="F0EFEF"/>
            </a:solidFill>
          </p:spPr>
        </p:sp>
        <p:sp>
          <p:nvSpPr>
            <p:cNvPr name="Freeform 200" id="200"/>
            <p:cNvSpPr/>
            <p:nvPr/>
          </p:nvSpPr>
          <p:spPr>
            <a:xfrm flipH="false" flipV="false" rot="0">
              <a:off x="63500" y="63500"/>
              <a:ext cx="6858" cy="6858"/>
            </a:xfrm>
            <a:custGeom>
              <a:avLst/>
              <a:gdLst/>
              <a:ahLst/>
              <a:cxnLst/>
              <a:rect r="r" b="b" t="t" l="l"/>
              <a:pathLst>
                <a:path h="6858" w="6858">
                  <a:moveTo>
                    <a:pt x="0" y="6858"/>
                  </a:moveTo>
                  <a:lnTo>
                    <a:pt x="6858" y="6858"/>
                  </a:lnTo>
                  <a:lnTo>
                    <a:pt x="6858" y="0"/>
                  </a:lnTo>
                  <a:lnTo>
                    <a:pt x="0" y="0"/>
                  </a:lnTo>
                  <a:lnTo>
                    <a:pt x="0" y="6858"/>
                  </a:lnTo>
                  <a:close/>
                </a:path>
              </a:pathLst>
            </a:custGeom>
            <a:solidFill>
              <a:srgbClr val="ECECEC"/>
            </a:solidFill>
          </p:spPr>
        </p:sp>
      </p:grpSp>
      <p:grpSp>
        <p:nvGrpSpPr>
          <p:cNvPr name="Group 201" id="201"/>
          <p:cNvGrpSpPr>
            <a:grpSpLocks noChangeAspect="true"/>
          </p:cNvGrpSpPr>
          <p:nvPr/>
        </p:nvGrpSpPr>
        <p:grpSpPr>
          <a:xfrm rot="0">
            <a:off x="3801666" y="4756604"/>
            <a:ext cx="383657" cy="294523"/>
            <a:chOff x="0" y="0"/>
            <a:chExt cx="511543" cy="392697"/>
          </a:xfrm>
        </p:grpSpPr>
        <p:sp>
          <p:nvSpPr>
            <p:cNvPr name="Freeform 202" id="202"/>
            <p:cNvSpPr/>
            <p:nvPr/>
          </p:nvSpPr>
          <p:spPr>
            <a:xfrm flipH="false" flipV="false" rot="0">
              <a:off x="-127" y="0"/>
              <a:ext cx="511937" cy="392811"/>
            </a:xfrm>
            <a:custGeom>
              <a:avLst/>
              <a:gdLst/>
              <a:ahLst/>
              <a:cxnLst/>
              <a:rect r="r" b="b" t="t" l="l"/>
              <a:pathLst>
                <a:path h="392811" w="511937">
                  <a:moveTo>
                    <a:pt x="386334" y="66294"/>
                  </a:moveTo>
                  <a:cubicBezTo>
                    <a:pt x="386715" y="67945"/>
                    <a:pt x="386842" y="69723"/>
                    <a:pt x="386842" y="71628"/>
                  </a:cubicBezTo>
                  <a:cubicBezTo>
                    <a:pt x="386842" y="94742"/>
                    <a:pt x="362712" y="123825"/>
                    <a:pt x="349504" y="127127"/>
                  </a:cubicBezTo>
                  <a:cubicBezTo>
                    <a:pt x="349504" y="127127"/>
                    <a:pt x="263906" y="128016"/>
                    <a:pt x="228092" y="160274"/>
                  </a:cubicBezTo>
                  <a:cubicBezTo>
                    <a:pt x="207518" y="178943"/>
                    <a:pt x="90043" y="252857"/>
                    <a:pt x="51562" y="255524"/>
                  </a:cubicBezTo>
                  <a:lnTo>
                    <a:pt x="51562" y="255524"/>
                  </a:lnTo>
                  <a:cubicBezTo>
                    <a:pt x="74676" y="247523"/>
                    <a:pt x="143637" y="193548"/>
                    <a:pt x="164211" y="181737"/>
                  </a:cubicBezTo>
                  <a:cubicBezTo>
                    <a:pt x="184785" y="169926"/>
                    <a:pt x="259207" y="118110"/>
                    <a:pt x="290449" y="108331"/>
                  </a:cubicBezTo>
                  <a:cubicBezTo>
                    <a:pt x="321691" y="98552"/>
                    <a:pt x="373507" y="101854"/>
                    <a:pt x="386461" y="66294"/>
                  </a:cubicBezTo>
                  <a:close/>
                  <a:moveTo>
                    <a:pt x="440436" y="0"/>
                  </a:moveTo>
                  <a:cubicBezTo>
                    <a:pt x="438404" y="0"/>
                    <a:pt x="436626" y="127"/>
                    <a:pt x="434975" y="508"/>
                  </a:cubicBezTo>
                  <a:cubicBezTo>
                    <a:pt x="419481" y="3810"/>
                    <a:pt x="370840" y="6477"/>
                    <a:pt x="358521" y="16764"/>
                  </a:cubicBezTo>
                  <a:cubicBezTo>
                    <a:pt x="352806" y="14605"/>
                    <a:pt x="264795" y="5461"/>
                    <a:pt x="210058" y="5461"/>
                  </a:cubicBezTo>
                  <a:cubicBezTo>
                    <a:pt x="185166" y="5461"/>
                    <a:pt x="167132" y="7366"/>
                    <a:pt x="167132" y="12700"/>
                  </a:cubicBezTo>
                  <a:cubicBezTo>
                    <a:pt x="167132" y="13589"/>
                    <a:pt x="167640" y="14478"/>
                    <a:pt x="168529" y="15494"/>
                  </a:cubicBezTo>
                  <a:cubicBezTo>
                    <a:pt x="176403" y="24003"/>
                    <a:pt x="179832" y="33020"/>
                    <a:pt x="179832" y="42291"/>
                  </a:cubicBezTo>
                  <a:cubicBezTo>
                    <a:pt x="179705" y="109855"/>
                    <a:pt x="0" y="194691"/>
                    <a:pt x="127" y="231902"/>
                  </a:cubicBezTo>
                  <a:cubicBezTo>
                    <a:pt x="127" y="232156"/>
                    <a:pt x="127" y="232283"/>
                    <a:pt x="127" y="232410"/>
                  </a:cubicBezTo>
                  <a:cubicBezTo>
                    <a:pt x="127" y="232410"/>
                    <a:pt x="20574" y="254889"/>
                    <a:pt x="41021" y="256667"/>
                  </a:cubicBezTo>
                  <a:cubicBezTo>
                    <a:pt x="53594" y="270764"/>
                    <a:pt x="70358" y="289433"/>
                    <a:pt x="77851" y="298196"/>
                  </a:cubicBezTo>
                  <a:cubicBezTo>
                    <a:pt x="84963" y="306451"/>
                    <a:pt x="95758" y="342265"/>
                    <a:pt x="114935" y="370459"/>
                  </a:cubicBezTo>
                  <a:cubicBezTo>
                    <a:pt x="117094" y="371983"/>
                    <a:pt x="118999" y="373380"/>
                    <a:pt x="120650" y="374396"/>
                  </a:cubicBezTo>
                  <a:cubicBezTo>
                    <a:pt x="120777" y="374523"/>
                    <a:pt x="120904" y="374523"/>
                    <a:pt x="121031" y="374650"/>
                  </a:cubicBezTo>
                  <a:cubicBezTo>
                    <a:pt x="121158" y="374777"/>
                    <a:pt x="121158" y="374650"/>
                    <a:pt x="121158" y="374777"/>
                  </a:cubicBezTo>
                  <a:cubicBezTo>
                    <a:pt x="121158" y="374904"/>
                    <a:pt x="121285" y="374777"/>
                    <a:pt x="121285" y="374904"/>
                  </a:cubicBezTo>
                  <a:cubicBezTo>
                    <a:pt x="121285" y="375031"/>
                    <a:pt x="121412" y="374904"/>
                    <a:pt x="121412" y="375031"/>
                  </a:cubicBezTo>
                  <a:cubicBezTo>
                    <a:pt x="121412" y="375158"/>
                    <a:pt x="121412" y="375031"/>
                    <a:pt x="121539" y="375031"/>
                  </a:cubicBezTo>
                  <a:cubicBezTo>
                    <a:pt x="121666" y="375031"/>
                    <a:pt x="121666" y="375031"/>
                    <a:pt x="121666" y="375158"/>
                  </a:cubicBezTo>
                  <a:cubicBezTo>
                    <a:pt x="121666" y="375285"/>
                    <a:pt x="121793" y="375285"/>
                    <a:pt x="121920" y="375285"/>
                  </a:cubicBezTo>
                  <a:cubicBezTo>
                    <a:pt x="122047" y="375285"/>
                    <a:pt x="122047" y="375412"/>
                    <a:pt x="122047" y="375412"/>
                  </a:cubicBezTo>
                  <a:cubicBezTo>
                    <a:pt x="122047" y="375412"/>
                    <a:pt x="122047" y="375412"/>
                    <a:pt x="122047" y="375412"/>
                  </a:cubicBezTo>
                  <a:cubicBezTo>
                    <a:pt x="122047" y="375412"/>
                    <a:pt x="122047" y="375412"/>
                    <a:pt x="122174" y="375412"/>
                  </a:cubicBezTo>
                  <a:cubicBezTo>
                    <a:pt x="135636" y="384048"/>
                    <a:pt x="148209" y="392811"/>
                    <a:pt x="163703" y="392811"/>
                  </a:cubicBezTo>
                  <a:lnTo>
                    <a:pt x="163703" y="392811"/>
                  </a:lnTo>
                  <a:cubicBezTo>
                    <a:pt x="172466" y="392811"/>
                    <a:pt x="182118" y="390017"/>
                    <a:pt x="193294" y="382905"/>
                  </a:cubicBezTo>
                  <a:cubicBezTo>
                    <a:pt x="193421" y="382778"/>
                    <a:pt x="193548" y="382778"/>
                    <a:pt x="193675" y="382651"/>
                  </a:cubicBezTo>
                  <a:cubicBezTo>
                    <a:pt x="193802" y="382524"/>
                    <a:pt x="193675" y="382651"/>
                    <a:pt x="193802" y="382651"/>
                  </a:cubicBezTo>
                  <a:cubicBezTo>
                    <a:pt x="193929" y="382651"/>
                    <a:pt x="193929" y="382524"/>
                    <a:pt x="194056" y="382524"/>
                  </a:cubicBezTo>
                  <a:cubicBezTo>
                    <a:pt x="194183" y="382524"/>
                    <a:pt x="194183" y="382397"/>
                    <a:pt x="194183" y="382397"/>
                  </a:cubicBezTo>
                  <a:cubicBezTo>
                    <a:pt x="212090" y="370713"/>
                    <a:pt x="267843" y="329692"/>
                    <a:pt x="318389" y="293116"/>
                  </a:cubicBezTo>
                  <a:cubicBezTo>
                    <a:pt x="386715" y="221488"/>
                    <a:pt x="454660" y="139065"/>
                    <a:pt x="469773" y="121539"/>
                  </a:cubicBezTo>
                  <a:cubicBezTo>
                    <a:pt x="493268" y="94234"/>
                    <a:pt x="511937" y="63627"/>
                    <a:pt x="511937" y="44831"/>
                  </a:cubicBezTo>
                  <a:cubicBezTo>
                    <a:pt x="511937" y="42164"/>
                    <a:pt x="511556" y="39624"/>
                    <a:pt x="510667" y="37465"/>
                  </a:cubicBezTo>
                  <a:cubicBezTo>
                    <a:pt x="504444" y="21336"/>
                    <a:pt x="463042" y="0"/>
                    <a:pt x="440436" y="0"/>
                  </a:cubicBezTo>
                  <a:close/>
                </a:path>
              </a:pathLst>
            </a:custGeom>
            <a:blipFill>
              <a:blip r:embed="rId142"/>
              <a:stretch>
                <a:fillRect l="-1161" t="-1306" r="-960" b="-1526"/>
              </a:stretch>
            </a:blipFill>
          </p:spPr>
        </p:sp>
      </p:grpSp>
      <p:sp>
        <p:nvSpPr>
          <p:cNvPr name="Freeform 203" id="203"/>
          <p:cNvSpPr/>
          <p:nvPr/>
        </p:nvSpPr>
        <p:spPr>
          <a:xfrm flipH="false" flipV="false" rot="0">
            <a:off x="3887724" y="5034467"/>
            <a:ext cx="57864" cy="16659"/>
          </a:xfrm>
          <a:custGeom>
            <a:avLst/>
            <a:gdLst/>
            <a:ahLst/>
            <a:cxnLst/>
            <a:rect r="r" b="b" t="t" l="l"/>
            <a:pathLst>
              <a:path h="16659" w="57864">
                <a:moveTo>
                  <a:pt x="0" y="0"/>
                </a:moveTo>
                <a:lnTo>
                  <a:pt x="57864" y="0"/>
                </a:lnTo>
                <a:lnTo>
                  <a:pt x="57864" y="16660"/>
                </a:lnTo>
                <a:lnTo>
                  <a:pt x="0" y="16660"/>
                </a:lnTo>
                <a:lnTo>
                  <a:pt x="0" y="0"/>
                </a:lnTo>
                <a:close/>
              </a:path>
            </a:pathLst>
          </a:custGeom>
          <a:blipFill>
            <a:blip r:embed="rId143"/>
            <a:stretch>
              <a:fillRect l="0" t="0" r="0" b="0"/>
            </a:stretch>
          </a:blipFill>
        </p:spPr>
      </p:sp>
      <p:sp>
        <p:nvSpPr>
          <p:cNvPr name="Freeform 204" id="204"/>
          <p:cNvSpPr/>
          <p:nvPr/>
        </p:nvSpPr>
        <p:spPr>
          <a:xfrm flipH="false" flipV="false" rot="0">
            <a:off x="3774567" y="4741859"/>
            <a:ext cx="46634" cy="9144"/>
          </a:xfrm>
          <a:custGeom>
            <a:avLst/>
            <a:gdLst/>
            <a:ahLst/>
            <a:cxnLst/>
            <a:rect r="r" b="b" t="t" l="l"/>
            <a:pathLst>
              <a:path h="9144" w="46634">
                <a:moveTo>
                  <a:pt x="0" y="0"/>
                </a:moveTo>
                <a:lnTo>
                  <a:pt x="46634" y="0"/>
                </a:lnTo>
                <a:lnTo>
                  <a:pt x="46634" y="9144"/>
                </a:lnTo>
                <a:lnTo>
                  <a:pt x="0" y="9144"/>
                </a:lnTo>
                <a:lnTo>
                  <a:pt x="0" y="0"/>
                </a:lnTo>
                <a:close/>
              </a:path>
            </a:pathLst>
          </a:custGeom>
          <a:blipFill>
            <a:blip r:embed="rId144"/>
            <a:stretch>
              <a:fillRect l="0" t="0" r="0" b="0"/>
            </a:stretch>
          </a:blipFill>
        </p:spPr>
      </p:sp>
      <p:sp>
        <p:nvSpPr>
          <p:cNvPr name="Freeform 205" id="205"/>
          <p:cNvSpPr/>
          <p:nvPr/>
        </p:nvSpPr>
        <p:spPr>
          <a:xfrm flipH="false" flipV="false" rot="0">
            <a:off x="3760899" y="4741774"/>
            <a:ext cx="149466" cy="133579"/>
          </a:xfrm>
          <a:custGeom>
            <a:avLst/>
            <a:gdLst/>
            <a:ahLst/>
            <a:cxnLst/>
            <a:rect r="r" b="b" t="t" l="l"/>
            <a:pathLst>
              <a:path h="133579" w="149466">
                <a:moveTo>
                  <a:pt x="0" y="0"/>
                </a:moveTo>
                <a:lnTo>
                  <a:pt x="149466" y="0"/>
                </a:lnTo>
                <a:lnTo>
                  <a:pt x="149466" y="133578"/>
                </a:lnTo>
                <a:lnTo>
                  <a:pt x="0" y="133578"/>
                </a:lnTo>
                <a:lnTo>
                  <a:pt x="0" y="0"/>
                </a:lnTo>
                <a:close/>
              </a:path>
            </a:pathLst>
          </a:custGeom>
          <a:blipFill>
            <a:blip r:embed="rId145"/>
            <a:stretch>
              <a:fillRect l="0" t="0" r="0" b="0"/>
            </a:stretch>
          </a:blipFill>
        </p:spPr>
      </p:sp>
      <p:sp>
        <p:nvSpPr>
          <p:cNvPr name="Freeform 206" id="206"/>
          <p:cNvSpPr/>
          <p:nvPr/>
        </p:nvSpPr>
        <p:spPr>
          <a:xfrm flipH="false" flipV="false" rot="0">
            <a:off x="3099683" y="4846110"/>
            <a:ext cx="525942" cy="462010"/>
          </a:xfrm>
          <a:custGeom>
            <a:avLst/>
            <a:gdLst/>
            <a:ahLst/>
            <a:cxnLst/>
            <a:rect r="r" b="b" t="t" l="l"/>
            <a:pathLst>
              <a:path h="462010" w="525942">
                <a:moveTo>
                  <a:pt x="0" y="0"/>
                </a:moveTo>
                <a:lnTo>
                  <a:pt x="525942" y="0"/>
                </a:lnTo>
                <a:lnTo>
                  <a:pt x="525942" y="462011"/>
                </a:lnTo>
                <a:lnTo>
                  <a:pt x="0" y="462011"/>
                </a:lnTo>
                <a:lnTo>
                  <a:pt x="0" y="0"/>
                </a:lnTo>
                <a:close/>
              </a:path>
            </a:pathLst>
          </a:custGeom>
          <a:blipFill>
            <a:blip r:embed="rId146">
              <a:extLst>
                <a:ext uri="{96DAC541-7B7A-43D3-8B79-37D633B846F1}">
                  <asvg:svgBlip xmlns:asvg="http://schemas.microsoft.com/office/drawing/2016/SVG/main" r:embed="rId147"/>
                </a:ext>
              </a:extLst>
            </a:blip>
            <a:stretch>
              <a:fillRect l="0" t="0" r="0" b="0"/>
            </a:stretch>
          </a:blipFill>
        </p:spPr>
      </p:sp>
      <p:sp>
        <p:nvSpPr>
          <p:cNvPr name="Freeform 207" id="207"/>
          <p:cNvSpPr/>
          <p:nvPr/>
        </p:nvSpPr>
        <p:spPr>
          <a:xfrm flipH="false" flipV="false" rot="0">
            <a:off x="3690309" y="4577258"/>
            <a:ext cx="643223" cy="701392"/>
          </a:xfrm>
          <a:custGeom>
            <a:avLst/>
            <a:gdLst/>
            <a:ahLst/>
            <a:cxnLst/>
            <a:rect r="r" b="b" t="t" l="l"/>
            <a:pathLst>
              <a:path h="701392" w="643223">
                <a:moveTo>
                  <a:pt x="0" y="0"/>
                </a:moveTo>
                <a:lnTo>
                  <a:pt x="643223" y="0"/>
                </a:lnTo>
                <a:lnTo>
                  <a:pt x="643223" y="701392"/>
                </a:lnTo>
                <a:lnTo>
                  <a:pt x="0" y="701392"/>
                </a:lnTo>
                <a:lnTo>
                  <a:pt x="0" y="0"/>
                </a:lnTo>
                <a:close/>
              </a:path>
            </a:pathLst>
          </a:custGeom>
          <a:blipFill>
            <a:blip r:embed="rId148">
              <a:extLst>
                <a:ext uri="{96DAC541-7B7A-43D3-8B79-37D633B846F1}">
                  <asvg:svgBlip xmlns:asvg="http://schemas.microsoft.com/office/drawing/2016/SVG/main" r:embed="rId149"/>
                </a:ext>
              </a:extLst>
            </a:blip>
            <a:stretch>
              <a:fillRect l="0" t="0" r="0" b="0"/>
            </a:stretch>
          </a:blipFill>
        </p:spPr>
      </p:sp>
      <p:grpSp>
        <p:nvGrpSpPr>
          <p:cNvPr name="Group 208" id="208"/>
          <p:cNvGrpSpPr>
            <a:grpSpLocks noChangeAspect="true"/>
          </p:cNvGrpSpPr>
          <p:nvPr/>
        </p:nvGrpSpPr>
        <p:grpSpPr>
          <a:xfrm rot="0">
            <a:off x="3083385" y="4960496"/>
            <a:ext cx="472450" cy="425539"/>
            <a:chOff x="0" y="0"/>
            <a:chExt cx="629933" cy="567385"/>
          </a:xfrm>
        </p:grpSpPr>
        <p:sp>
          <p:nvSpPr>
            <p:cNvPr name="Freeform 209" id="209"/>
            <p:cNvSpPr/>
            <p:nvPr/>
          </p:nvSpPr>
          <p:spPr>
            <a:xfrm flipH="false" flipV="false" rot="0">
              <a:off x="-1270" y="0"/>
              <a:ext cx="631444" cy="567563"/>
            </a:xfrm>
            <a:custGeom>
              <a:avLst/>
              <a:gdLst/>
              <a:ahLst/>
              <a:cxnLst/>
              <a:rect r="r" b="b" t="t" l="l"/>
              <a:pathLst>
                <a:path h="567563" w="631444">
                  <a:moveTo>
                    <a:pt x="265049" y="52324"/>
                  </a:moveTo>
                  <a:cubicBezTo>
                    <a:pt x="264414" y="52324"/>
                    <a:pt x="263779" y="52324"/>
                    <a:pt x="263144" y="52324"/>
                  </a:cubicBezTo>
                  <a:cubicBezTo>
                    <a:pt x="230759" y="53467"/>
                    <a:pt x="232918" y="91186"/>
                    <a:pt x="234061" y="115951"/>
                  </a:cubicBezTo>
                  <a:cubicBezTo>
                    <a:pt x="234315" y="121412"/>
                    <a:pt x="232410" y="126619"/>
                    <a:pt x="229108" y="131318"/>
                  </a:cubicBezTo>
                  <a:cubicBezTo>
                    <a:pt x="229489" y="131318"/>
                    <a:pt x="229997" y="131445"/>
                    <a:pt x="230505" y="131445"/>
                  </a:cubicBezTo>
                  <a:cubicBezTo>
                    <a:pt x="233172" y="131826"/>
                    <a:pt x="236855" y="132207"/>
                    <a:pt x="241300" y="132588"/>
                  </a:cubicBezTo>
                  <a:cubicBezTo>
                    <a:pt x="250317" y="133477"/>
                    <a:pt x="262763" y="134620"/>
                    <a:pt x="276479" y="135890"/>
                  </a:cubicBezTo>
                  <a:cubicBezTo>
                    <a:pt x="298196" y="137795"/>
                    <a:pt x="323088" y="139954"/>
                    <a:pt x="343281" y="141605"/>
                  </a:cubicBezTo>
                  <a:lnTo>
                    <a:pt x="343281" y="141605"/>
                  </a:lnTo>
                  <a:cubicBezTo>
                    <a:pt x="338201" y="128397"/>
                    <a:pt x="335153" y="107696"/>
                    <a:pt x="334518" y="96520"/>
                  </a:cubicBezTo>
                  <a:cubicBezTo>
                    <a:pt x="333502" y="78486"/>
                    <a:pt x="297180" y="52197"/>
                    <a:pt x="265176" y="52197"/>
                  </a:cubicBezTo>
                  <a:close/>
                  <a:moveTo>
                    <a:pt x="382905" y="98679"/>
                  </a:moveTo>
                  <a:cubicBezTo>
                    <a:pt x="376682" y="114046"/>
                    <a:pt x="369443" y="132207"/>
                    <a:pt x="363220" y="143510"/>
                  </a:cubicBezTo>
                  <a:cubicBezTo>
                    <a:pt x="365633" y="143764"/>
                    <a:pt x="367919" y="143891"/>
                    <a:pt x="369951" y="144018"/>
                  </a:cubicBezTo>
                  <a:cubicBezTo>
                    <a:pt x="370459" y="142367"/>
                    <a:pt x="370840" y="140716"/>
                    <a:pt x="371348" y="139065"/>
                  </a:cubicBezTo>
                  <a:cubicBezTo>
                    <a:pt x="373888" y="130175"/>
                    <a:pt x="376555" y="120777"/>
                    <a:pt x="379222" y="111379"/>
                  </a:cubicBezTo>
                  <a:cubicBezTo>
                    <a:pt x="380492" y="107061"/>
                    <a:pt x="381762" y="102870"/>
                    <a:pt x="382905" y="98679"/>
                  </a:cubicBezTo>
                  <a:close/>
                  <a:moveTo>
                    <a:pt x="158115" y="0"/>
                  </a:moveTo>
                  <a:cubicBezTo>
                    <a:pt x="155829" y="0"/>
                    <a:pt x="153543" y="1270"/>
                    <a:pt x="152019" y="1651"/>
                  </a:cubicBezTo>
                  <a:cubicBezTo>
                    <a:pt x="147701" y="2667"/>
                    <a:pt x="134747" y="46990"/>
                    <a:pt x="136906" y="73914"/>
                  </a:cubicBezTo>
                  <a:cubicBezTo>
                    <a:pt x="137414" y="80137"/>
                    <a:pt x="137795" y="86487"/>
                    <a:pt x="137922" y="93091"/>
                  </a:cubicBezTo>
                  <a:cubicBezTo>
                    <a:pt x="139192" y="96266"/>
                    <a:pt x="140462" y="99568"/>
                    <a:pt x="141732" y="102743"/>
                  </a:cubicBezTo>
                  <a:cubicBezTo>
                    <a:pt x="148590" y="120777"/>
                    <a:pt x="155829" y="138811"/>
                    <a:pt x="161036" y="153670"/>
                  </a:cubicBezTo>
                  <a:cubicBezTo>
                    <a:pt x="164338" y="148082"/>
                    <a:pt x="167132" y="143383"/>
                    <a:pt x="169164" y="140081"/>
                  </a:cubicBezTo>
                  <a:cubicBezTo>
                    <a:pt x="162687" y="126111"/>
                    <a:pt x="162687" y="97917"/>
                    <a:pt x="163830" y="71501"/>
                  </a:cubicBezTo>
                  <a:cubicBezTo>
                    <a:pt x="162814" y="68453"/>
                    <a:pt x="161925" y="65405"/>
                    <a:pt x="161036" y="62484"/>
                  </a:cubicBezTo>
                  <a:lnTo>
                    <a:pt x="159004" y="55753"/>
                  </a:lnTo>
                  <a:lnTo>
                    <a:pt x="157988" y="48768"/>
                  </a:lnTo>
                  <a:cubicBezTo>
                    <a:pt x="157353" y="39370"/>
                    <a:pt x="158115" y="30226"/>
                    <a:pt x="159639" y="21463"/>
                  </a:cubicBezTo>
                  <a:cubicBezTo>
                    <a:pt x="160274" y="17145"/>
                    <a:pt x="161417" y="12954"/>
                    <a:pt x="162306" y="8763"/>
                  </a:cubicBezTo>
                  <a:cubicBezTo>
                    <a:pt x="162687" y="7239"/>
                    <a:pt x="163068" y="5715"/>
                    <a:pt x="163576" y="4318"/>
                  </a:cubicBezTo>
                  <a:cubicBezTo>
                    <a:pt x="161925" y="889"/>
                    <a:pt x="160020" y="0"/>
                    <a:pt x="158115" y="0"/>
                  </a:cubicBezTo>
                  <a:close/>
                  <a:moveTo>
                    <a:pt x="396367" y="71374"/>
                  </a:moveTo>
                  <a:cubicBezTo>
                    <a:pt x="394970" y="71374"/>
                    <a:pt x="392684" y="75819"/>
                    <a:pt x="389636" y="82550"/>
                  </a:cubicBezTo>
                  <a:cubicBezTo>
                    <a:pt x="389509" y="83185"/>
                    <a:pt x="389255" y="83693"/>
                    <a:pt x="389128" y="84328"/>
                  </a:cubicBezTo>
                  <a:cubicBezTo>
                    <a:pt x="386715" y="93218"/>
                    <a:pt x="384048" y="102616"/>
                    <a:pt x="381381" y="112141"/>
                  </a:cubicBezTo>
                  <a:cubicBezTo>
                    <a:pt x="378206" y="123190"/>
                    <a:pt x="374904" y="134239"/>
                    <a:pt x="371856" y="144272"/>
                  </a:cubicBezTo>
                  <a:cubicBezTo>
                    <a:pt x="376555" y="144653"/>
                    <a:pt x="379857" y="144907"/>
                    <a:pt x="381381" y="145034"/>
                  </a:cubicBezTo>
                  <a:cubicBezTo>
                    <a:pt x="381381" y="144780"/>
                    <a:pt x="381508" y="144399"/>
                    <a:pt x="381762" y="144018"/>
                  </a:cubicBezTo>
                  <a:cubicBezTo>
                    <a:pt x="381889" y="143891"/>
                    <a:pt x="382016" y="143637"/>
                    <a:pt x="382143" y="143510"/>
                  </a:cubicBezTo>
                  <a:cubicBezTo>
                    <a:pt x="382524" y="143002"/>
                    <a:pt x="383032" y="142494"/>
                    <a:pt x="383794" y="142240"/>
                  </a:cubicBezTo>
                  <a:cubicBezTo>
                    <a:pt x="384175" y="142113"/>
                    <a:pt x="384683" y="141986"/>
                    <a:pt x="385318" y="141986"/>
                  </a:cubicBezTo>
                  <a:lnTo>
                    <a:pt x="385445" y="141986"/>
                  </a:lnTo>
                  <a:cubicBezTo>
                    <a:pt x="386715" y="141986"/>
                    <a:pt x="389636" y="142113"/>
                    <a:pt x="393065" y="142621"/>
                  </a:cubicBezTo>
                  <a:cubicBezTo>
                    <a:pt x="393954" y="142748"/>
                    <a:pt x="394970" y="142875"/>
                    <a:pt x="395986" y="143002"/>
                  </a:cubicBezTo>
                  <a:cubicBezTo>
                    <a:pt x="400177" y="143764"/>
                    <a:pt x="404495" y="144780"/>
                    <a:pt x="407289" y="146431"/>
                  </a:cubicBezTo>
                  <a:cubicBezTo>
                    <a:pt x="407543" y="146558"/>
                    <a:pt x="407797" y="146685"/>
                    <a:pt x="408051" y="146939"/>
                  </a:cubicBezTo>
                  <a:cubicBezTo>
                    <a:pt x="409067" y="147701"/>
                    <a:pt x="409956" y="148463"/>
                    <a:pt x="410845" y="149225"/>
                  </a:cubicBezTo>
                  <a:cubicBezTo>
                    <a:pt x="413131" y="151384"/>
                    <a:pt x="415036" y="153670"/>
                    <a:pt x="416433" y="155956"/>
                  </a:cubicBezTo>
                  <a:cubicBezTo>
                    <a:pt x="416433" y="155702"/>
                    <a:pt x="416433" y="155575"/>
                    <a:pt x="416560" y="155321"/>
                  </a:cubicBezTo>
                  <a:cubicBezTo>
                    <a:pt x="416814" y="152654"/>
                    <a:pt x="417068" y="149860"/>
                    <a:pt x="417830" y="147066"/>
                  </a:cubicBezTo>
                  <a:cubicBezTo>
                    <a:pt x="418084" y="145669"/>
                    <a:pt x="418338" y="144272"/>
                    <a:pt x="418719" y="142875"/>
                  </a:cubicBezTo>
                  <a:lnTo>
                    <a:pt x="420370" y="138811"/>
                  </a:lnTo>
                  <a:cubicBezTo>
                    <a:pt x="421005" y="136779"/>
                    <a:pt x="422275" y="135001"/>
                    <a:pt x="423545" y="133350"/>
                  </a:cubicBezTo>
                  <a:cubicBezTo>
                    <a:pt x="417449" y="130556"/>
                    <a:pt x="411353" y="127508"/>
                    <a:pt x="407924" y="122809"/>
                  </a:cubicBezTo>
                  <a:cubicBezTo>
                    <a:pt x="399288" y="110871"/>
                    <a:pt x="401447" y="78613"/>
                    <a:pt x="397129" y="72136"/>
                  </a:cubicBezTo>
                  <a:cubicBezTo>
                    <a:pt x="397002" y="71882"/>
                    <a:pt x="396748" y="71755"/>
                    <a:pt x="396494" y="71755"/>
                  </a:cubicBezTo>
                  <a:close/>
                  <a:moveTo>
                    <a:pt x="243078" y="198755"/>
                  </a:moveTo>
                  <a:cubicBezTo>
                    <a:pt x="240919" y="198755"/>
                    <a:pt x="239014" y="198882"/>
                    <a:pt x="237617" y="199009"/>
                  </a:cubicBezTo>
                  <a:cubicBezTo>
                    <a:pt x="236474" y="199136"/>
                    <a:pt x="235585" y="199263"/>
                    <a:pt x="235204" y="199390"/>
                  </a:cubicBezTo>
                  <a:cubicBezTo>
                    <a:pt x="234442" y="201549"/>
                    <a:pt x="231267" y="208407"/>
                    <a:pt x="227711" y="216789"/>
                  </a:cubicBezTo>
                  <a:cubicBezTo>
                    <a:pt x="224282" y="224917"/>
                    <a:pt x="220599" y="234442"/>
                    <a:pt x="218694" y="241681"/>
                  </a:cubicBezTo>
                  <a:cubicBezTo>
                    <a:pt x="221742" y="242062"/>
                    <a:pt x="224663" y="242570"/>
                    <a:pt x="226187" y="242824"/>
                  </a:cubicBezTo>
                  <a:cubicBezTo>
                    <a:pt x="226949" y="242951"/>
                    <a:pt x="227330" y="243459"/>
                    <a:pt x="227965" y="244094"/>
                  </a:cubicBezTo>
                  <a:cubicBezTo>
                    <a:pt x="228600" y="244729"/>
                    <a:pt x="229362" y="245491"/>
                    <a:pt x="230124" y="246507"/>
                  </a:cubicBezTo>
                  <a:cubicBezTo>
                    <a:pt x="231648" y="248412"/>
                    <a:pt x="233299" y="250825"/>
                    <a:pt x="234950" y="253492"/>
                  </a:cubicBezTo>
                  <a:lnTo>
                    <a:pt x="250825" y="253238"/>
                  </a:lnTo>
                  <a:cubicBezTo>
                    <a:pt x="251714" y="252222"/>
                    <a:pt x="255016" y="249047"/>
                    <a:pt x="259715" y="249047"/>
                  </a:cubicBezTo>
                  <a:lnTo>
                    <a:pt x="260604" y="249047"/>
                  </a:lnTo>
                  <a:cubicBezTo>
                    <a:pt x="264795" y="249428"/>
                    <a:pt x="267208" y="251460"/>
                    <a:pt x="268224" y="252730"/>
                  </a:cubicBezTo>
                  <a:cubicBezTo>
                    <a:pt x="269621" y="251460"/>
                    <a:pt x="272542" y="249047"/>
                    <a:pt x="276733" y="249047"/>
                  </a:cubicBezTo>
                  <a:lnTo>
                    <a:pt x="277749" y="249047"/>
                  </a:lnTo>
                  <a:cubicBezTo>
                    <a:pt x="281940" y="249428"/>
                    <a:pt x="284353" y="251460"/>
                    <a:pt x="285369" y="252730"/>
                  </a:cubicBezTo>
                  <a:cubicBezTo>
                    <a:pt x="286639" y="251460"/>
                    <a:pt x="289687" y="249047"/>
                    <a:pt x="293751" y="249047"/>
                  </a:cubicBezTo>
                  <a:lnTo>
                    <a:pt x="294767" y="249047"/>
                  </a:lnTo>
                  <a:cubicBezTo>
                    <a:pt x="298958" y="249428"/>
                    <a:pt x="301371" y="251460"/>
                    <a:pt x="302387" y="252730"/>
                  </a:cubicBezTo>
                  <a:cubicBezTo>
                    <a:pt x="303657" y="251460"/>
                    <a:pt x="306705" y="249047"/>
                    <a:pt x="310896" y="249047"/>
                  </a:cubicBezTo>
                  <a:lnTo>
                    <a:pt x="311785" y="249047"/>
                  </a:lnTo>
                  <a:cubicBezTo>
                    <a:pt x="316611" y="249428"/>
                    <a:pt x="318897" y="252095"/>
                    <a:pt x="319532" y="253238"/>
                  </a:cubicBezTo>
                  <a:lnTo>
                    <a:pt x="338328" y="253238"/>
                  </a:lnTo>
                  <a:cubicBezTo>
                    <a:pt x="339979" y="247396"/>
                    <a:pt x="345694" y="241554"/>
                    <a:pt x="345694" y="228473"/>
                  </a:cubicBezTo>
                  <a:cubicBezTo>
                    <a:pt x="345694" y="221488"/>
                    <a:pt x="344170" y="215646"/>
                    <a:pt x="342011" y="211582"/>
                  </a:cubicBezTo>
                  <a:cubicBezTo>
                    <a:pt x="339852" y="207518"/>
                    <a:pt x="337185" y="205359"/>
                    <a:pt x="335153" y="205359"/>
                  </a:cubicBezTo>
                  <a:lnTo>
                    <a:pt x="335026" y="205359"/>
                  </a:lnTo>
                  <a:cubicBezTo>
                    <a:pt x="332740" y="205359"/>
                    <a:pt x="315722" y="203708"/>
                    <a:pt x="296164" y="202057"/>
                  </a:cubicBezTo>
                  <a:cubicBezTo>
                    <a:pt x="276606" y="200406"/>
                    <a:pt x="254635" y="198755"/>
                    <a:pt x="242824" y="198755"/>
                  </a:cubicBezTo>
                  <a:close/>
                  <a:moveTo>
                    <a:pt x="425450" y="133985"/>
                  </a:moveTo>
                  <a:cubicBezTo>
                    <a:pt x="424180" y="135763"/>
                    <a:pt x="423037" y="137414"/>
                    <a:pt x="422402" y="139446"/>
                  </a:cubicBezTo>
                  <a:lnTo>
                    <a:pt x="420751" y="143256"/>
                  </a:lnTo>
                  <a:cubicBezTo>
                    <a:pt x="420370" y="144526"/>
                    <a:pt x="420116" y="145923"/>
                    <a:pt x="419735" y="147193"/>
                  </a:cubicBezTo>
                  <a:cubicBezTo>
                    <a:pt x="418973" y="149860"/>
                    <a:pt x="418592" y="152527"/>
                    <a:pt x="418338" y="155194"/>
                  </a:cubicBezTo>
                  <a:cubicBezTo>
                    <a:pt x="418211" y="156337"/>
                    <a:pt x="418084" y="157607"/>
                    <a:pt x="417957" y="158750"/>
                  </a:cubicBezTo>
                  <a:cubicBezTo>
                    <a:pt x="420116" y="163068"/>
                    <a:pt x="420751" y="166497"/>
                    <a:pt x="420878" y="167386"/>
                  </a:cubicBezTo>
                  <a:cubicBezTo>
                    <a:pt x="421386" y="168402"/>
                    <a:pt x="430149" y="188214"/>
                    <a:pt x="432689" y="226822"/>
                  </a:cubicBezTo>
                  <a:cubicBezTo>
                    <a:pt x="445516" y="235712"/>
                    <a:pt x="456438" y="248920"/>
                    <a:pt x="464312" y="263144"/>
                  </a:cubicBezTo>
                  <a:cubicBezTo>
                    <a:pt x="464439" y="262890"/>
                    <a:pt x="464439" y="262636"/>
                    <a:pt x="464566" y="262509"/>
                  </a:cubicBezTo>
                  <a:cubicBezTo>
                    <a:pt x="465201" y="260985"/>
                    <a:pt x="465836" y="259334"/>
                    <a:pt x="466471" y="257683"/>
                  </a:cubicBezTo>
                  <a:cubicBezTo>
                    <a:pt x="467360" y="256032"/>
                    <a:pt x="468249" y="254254"/>
                    <a:pt x="469265" y="252603"/>
                  </a:cubicBezTo>
                  <a:cubicBezTo>
                    <a:pt x="470535" y="251079"/>
                    <a:pt x="471805" y="249174"/>
                    <a:pt x="473202" y="247650"/>
                  </a:cubicBezTo>
                  <a:cubicBezTo>
                    <a:pt x="474853" y="246253"/>
                    <a:pt x="476250" y="244602"/>
                    <a:pt x="478155" y="243332"/>
                  </a:cubicBezTo>
                  <a:cubicBezTo>
                    <a:pt x="480060" y="242189"/>
                    <a:pt x="481711" y="241046"/>
                    <a:pt x="483616" y="240030"/>
                  </a:cubicBezTo>
                  <a:cubicBezTo>
                    <a:pt x="485521" y="239014"/>
                    <a:pt x="487426" y="237998"/>
                    <a:pt x="489204" y="237363"/>
                  </a:cubicBezTo>
                  <a:cubicBezTo>
                    <a:pt x="492887" y="235712"/>
                    <a:pt x="496570" y="234696"/>
                    <a:pt x="499618" y="233934"/>
                  </a:cubicBezTo>
                  <a:lnTo>
                    <a:pt x="499618" y="233934"/>
                  </a:lnTo>
                  <a:cubicBezTo>
                    <a:pt x="487045" y="219837"/>
                    <a:pt x="457708" y="204470"/>
                    <a:pt x="449326" y="196977"/>
                  </a:cubicBezTo>
                  <a:cubicBezTo>
                    <a:pt x="438531" y="187325"/>
                    <a:pt x="440690" y="161417"/>
                    <a:pt x="440690" y="148463"/>
                  </a:cubicBezTo>
                  <a:cubicBezTo>
                    <a:pt x="440690" y="141351"/>
                    <a:pt x="433197" y="137795"/>
                    <a:pt x="424942" y="134112"/>
                  </a:cubicBezTo>
                  <a:close/>
                  <a:moveTo>
                    <a:pt x="138049" y="99695"/>
                  </a:moveTo>
                  <a:cubicBezTo>
                    <a:pt x="138049" y="119507"/>
                    <a:pt x="135763" y="140970"/>
                    <a:pt x="128270" y="165608"/>
                  </a:cubicBezTo>
                  <a:cubicBezTo>
                    <a:pt x="122682" y="184023"/>
                    <a:pt x="110998" y="187706"/>
                    <a:pt x="97536" y="187706"/>
                  </a:cubicBezTo>
                  <a:cubicBezTo>
                    <a:pt x="93091" y="187706"/>
                    <a:pt x="88519" y="187325"/>
                    <a:pt x="83947" y="186944"/>
                  </a:cubicBezTo>
                  <a:cubicBezTo>
                    <a:pt x="79375" y="186563"/>
                    <a:pt x="74676" y="186182"/>
                    <a:pt x="70104" y="186182"/>
                  </a:cubicBezTo>
                  <a:cubicBezTo>
                    <a:pt x="66421" y="186182"/>
                    <a:pt x="62738" y="186436"/>
                    <a:pt x="59182" y="187198"/>
                  </a:cubicBezTo>
                  <a:cubicBezTo>
                    <a:pt x="59182" y="187198"/>
                    <a:pt x="31115" y="188341"/>
                    <a:pt x="20320" y="213106"/>
                  </a:cubicBezTo>
                  <a:cubicBezTo>
                    <a:pt x="9525" y="237871"/>
                    <a:pt x="49403" y="262763"/>
                    <a:pt x="45085" y="282194"/>
                  </a:cubicBezTo>
                  <a:cubicBezTo>
                    <a:pt x="40767" y="301625"/>
                    <a:pt x="14986" y="299339"/>
                    <a:pt x="4191" y="305816"/>
                  </a:cubicBezTo>
                  <a:cubicBezTo>
                    <a:pt x="0" y="308356"/>
                    <a:pt x="508" y="311531"/>
                    <a:pt x="4191" y="315214"/>
                  </a:cubicBezTo>
                  <a:cubicBezTo>
                    <a:pt x="5334" y="315087"/>
                    <a:pt x="6604" y="314960"/>
                    <a:pt x="7874" y="314833"/>
                  </a:cubicBezTo>
                  <a:cubicBezTo>
                    <a:pt x="13589" y="314325"/>
                    <a:pt x="20320" y="313690"/>
                    <a:pt x="27432" y="312928"/>
                  </a:cubicBezTo>
                  <a:cubicBezTo>
                    <a:pt x="34544" y="312166"/>
                    <a:pt x="42291" y="311404"/>
                    <a:pt x="49784" y="310515"/>
                  </a:cubicBezTo>
                  <a:cubicBezTo>
                    <a:pt x="52832" y="310261"/>
                    <a:pt x="55880" y="309880"/>
                    <a:pt x="58928" y="309499"/>
                  </a:cubicBezTo>
                  <a:cubicBezTo>
                    <a:pt x="58547" y="306578"/>
                    <a:pt x="58420" y="303403"/>
                    <a:pt x="58420" y="300101"/>
                  </a:cubicBezTo>
                  <a:lnTo>
                    <a:pt x="58420" y="299974"/>
                  </a:lnTo>
                  <a:cubicBezTo>
                    <a:pt x="58420" y="294513"/>
                    <a:pt x="58928" y="288544"/>
                    <a:pt x="59944" y="281940"/>
                  </a:cubicBezTo>
                  <a:cubicBezTo>
                    <a:pt x="63627" y="258572"/>
                    <a:pt x="67691" y="245745"/>
                    <a:pt x="74295" y="238379"/>
                  </a:cubicBezTo>
                  <a:cubicBezTo>
                    <a:pt x="80899" y="231013"/>
                    <a:pt x="89662" y="229362"/>
                    <a:pt x="102362" y="228092"/>
                  </a:cubicBezTo>
                  <a:cubicBezTo>
                    <a:pt x="112649" y="227076"/>
                    <a:pt x="117602" y="226314"/>
                    <a:pt x="121793" y="222758"/>
                  </a:cubicBezTo>
                  <a:cubicBezTo>
                    <a:pt x="125984" y="219202"/>
                    <a:pt x="129540" y="212217"/>
                    <a:pt x="136398" y="198628"/>
                  </a:cubicBezTo>
                  <a:cubicBezTo>
                    <a:pt x="143891" y="183769"/>
                    <a:pt x="153035" y="167767"/>
                    <a:pt x="160147" y="155448"/>
                  </a:cubicBezTo>
                  <a:cubicBezTo>
                    <a:pt x="157607" y="148971"/>
                    <a:pt x="154686" y="141732"/>
                    <a:pt x="151638" y="134112"/>
                  </a:cubicBezTo>
                  <a:cubicBezTo>
                    <a:pt x="147828" y="124333"/>
                    <a:pt x="143764" y="114046"/>
                    <a:pt x="139573" y="103632"/>
                  </a:cubicBezTo>
                  <a:cubicBezTo>
                    <a:pt x="139065" y="102362"/>
                    <a:pt x="138557" y="100965"/>
                    <a:pt x="138049" y="99695"/>
                  </a:cubicBezTo>
                  <a:close/>
                  <a:moveTo>
                    <a:pt x="234061" y="329565"/>
                  </a:moveTo>
                  <a:cubicBezTo>
                    <a:pt x="232537" y="333121"/>
                    <a:pt x="231267" y="335788"/>
                    <a:pt x="230124" y="337058"/>
                  </a:cubicBezTo>
                  <a:cubicBezTo>
                    <a:pt x="229743" y="337439"/>
                    <a:pt x="229362" y="337947"/>
                    <a:pt x="228600" y="337947"/>
                  </a:cubicBezTo>
                  <a:cubicBezTo>
                    <a:pt x="227965" y="337947"/>
                    <a:pt x="226695" y="337947"/>
                    <a:pt x="225044" y="337820"/>
                  </a:cubicBezTo>
                  <a:cubicBezTo>
                    <a:pt x="224663" y="340995"/>
                    <a:pt x="224409" y="344043"/>
                    <a:pt x="223901" y="347218"/>
                  </a:cubicBezTo>
                  <a:lnTo>
                    <a:pt x="221996" y="360299"/>
                  </a:lnTo>
                  <a:lnTo>
                    <a:pt x="220472" y="370586"/>
                  </a:lnTo>
                  <a:lnTo>
                    <a:pt x="232664" y="370459"/>
                  </a:lnTo>
                  <a:cubicBezTo>
                    <a:pt x="234188" y="357886"/>
                    <a:pt x="236855" y="345059"/>
                    <a:pt x="241935" y="334899"/>
                  </a:cubicBezTo>
                  <a:cubicBezTo>
                    <a:pt x="242824" y="332994"/>
                    <a:pt x="243840" y="331216"/>
                    <a:pt x="244856" y="329565"/>
                  </a:cubicBezTo>
                  <a:close/>
                  <a:moveTo>
                    <a:pt x="501015" y="234950"/>
                  </a:moveTo>
                  <a:cubicBezTo>
                    <a:pt x="500888" y="235077"/>
                    <a:pt x="500634" y="235077"/>
                    <a:pt x="500507" y="235204"/>
                  </a:cubicBezTo>
                  <a:cubicBezTo>
                    <a:pt x="498983" y="235712"/>
                    <a:pt x="497459" y="236347"/>
                    <a:pt x="495808" y="236982"/>
                  </a:cubicBezTo>
                  <a:cubicBezTo>
                    <a:pt x="494157" y="237617"/>
                    <a:pt x="492506" y="238506"/>
                    <a:pt x="490601" y="239268"/>
                  </a:cubicBezTo>
                  <a:cubicBezTo>
                    <a:pt x="488696" y="240030"/>
                    <a:pt x="487045" y="241046"/>
                    <a:pt x="485267" y="242062"/>
                  </a:cubicBezTo>
                  <a:cubicBezTo>
                    <a:pt x="483489" y="243078"/>
                    <a:pt x="481711" y="244221"/>
                    <a:pt x="479933" y="245364"/>
                  </a:cubicBezTo>
                  <a:cubicBezTo>
                    <a:pt x="478155" y="246507"/>
                    <a:pt x="476758" y="248031"/>
                    <a:pt x="475234" y="249301"/>
                  </a:cubicBezTo>
                  <a:cubicBezTo>
                    <a:pt x="473837" y="250698"/>
                    <a:pt x="472567" y="252349"/>
                    <a:pt x="471424" y="253746"/>
                  </a:cubicBezTo>
                  <a:cubicBezTo>
                    <a:pt x="470281" y="255397"/>
                    <a:pt x="469265" y="256921"/>
                    <a:pt x="468376" y="258445"/>
                  </a:cubicBezTo>
                  <a:cubicBezTo>
                    <a:pt x="467487" y="259969"/>
                    <a:pt x="466852" y="261620"/>
                    <a:pt x="466090" y="263017"/>
                  </a:cubicBezTo>
                  <a:cubicBezTo>
                    <a:pt x="465836" y="263652"/>
                    <a:pt x="465582" y="264160"/>
                    <a:pt x="465455" y="264668"/>
                  </a:cubicBezTo>
                  <a:cubicBezTo>
                    <a:pt x="468884" y="271145"/>
                    <a:pt x="471551" y="277622"/>
                    <a:pt x="473456" y="284226"/>
                  </a:cubicBezTo>
                  <a:lnTo>
                    <a:pt x="473456" y="284226"/>
                  </a:lnTo>
                  <a:cubicBezTo>
                    <a:pt x="473456" y="284226"/>
                    <a:pt x="473456" y="284353"/>
                    <a:pt x="473456" y="284353"/>
                  </a:cubicBezTo>
                  <a:cubicBezTo>
                    <a:pt x="478790" y="302260"/>
                    <a:pt x="498729" y="359537"/>
                    <a:pt x="515366" y="374396"/>
                  </a:cubicBezTo>
                  <a:cubicBezTo>
                    <a:pt x="528701" y="386334"/>
                    <a:pt x="540131" y="394970"/>
                    <a:pt x="544068" y="397764"/>
                  </a:cubicBezTo>
                  <a:lnTo>
                    <a:pt x="544068" y="397764"/>
                  </a:lnTo>
                  <a:lnTo>
                    <a:pt x="543814" y="396621"/>
                  </a:lnTo>
                  <a:lnTo>
                    <a:pt x="546100" y="397891"/>
                  </a:lnTo>
                  <a:cubicBezTo>
                    <a:pt x="553593" y="401828"/>
                    <a:pt x="561975" y="404622"/>
                    <a:pt x="570357" y="406273"/>
                  </a:cubicBezTo>
                  <a:cubicBezTo>
                    <a:pt x="572516" y="406781"/>
                    <a:pt x="574548" y="407035"/>
                    <a:pt x="576707" y="407289"/>
                  </a:cubicBezTo>
                  <a:cubicBezTo>
                    <a:pt x="578866" y="407543"/>
                    <a:pt x="581025" y="407670"/>
                    <a:pt x="583184" y="407797"/>
                  </a:cubicBezTo>
                  <a:cubicBezTo>
                    <a:pt x="584200" y="407797"/>
                    <a:pt x="585216" y="407924"/>
                    <a:pt x="586232" y="407924"/>
                  </a:cubicBezTo>
                  <a:cubicBezTo>
                    <a:pt x="589534" y="407924"/>
                    <a:pt x="592709" y="407670"/>
                    <a:pt x="596011" y="407289"/>
                  </a:cubicBezTo>
                  <a:cubicBezTo>
                    <a:pt x="598170" y="407035"/>
                    <a:pt x="600202" y="406527"/>
                    <a:pt x="602361" y="406146"/>
                  </a:cubicBezTo>
                  <a:cubicBezTo>
                    <a:pt x="604520" y="405765"/>
                    <a:pt x="606552" y="405003"/>
                    <a:pt x="608584" y="404495"/>
                  </a:cubicBezTo>
                  <a:cubicBezTo>
                    <a:pt x="610616" y="403987"/>
                    <a:pt x="612648" y="402971"/>
                    <a:pt x="614680" y="402336"/>
                  </a:cubicBezTo>
                  <a:cubicBezTo>
                    <a:pt x="615569" y="401955"/>
                    <a:pt x="616839" y="401574"/>
                    <a:pt x="617474" y="401066"/>
                  </a:cubicBezTo>
                  <a:lnTo>
                    <a:pt x="620268" y="399415"/>
                  </a:lnTo>
                  <a:cubicBezTo>
                    <a:pt x="622046" y="398145"/>
                    <a:pt x="623316" y="396748"/>
                    <a:pt x="624713" y="395224"/>
                  </a:cubicBezTo>
                  <a:cubicBezTo>
                    <a:pt x="625983" y="393573"/>
                    <a:pt x="627380" y="391922"/>
                    <a:pt x="628396" y="390017"/>
                  </a:cubicBezTo>
                  <a:cubicBezTo>
                    <a:pt x="629412" y="388112"/>
                    <a:pt x="630555" y="386334"/>
                    <a:pt x="631444" y="384556"/>
                  </a:cubicBezTo>
                  <a:lnTo>
                    <a:pt x="630555" y="384556"/>
                  </a:lnTo>
                  <a:cubicBezTo>
                    <a:pt x="615823" y="384556"/>
                    <a:pt x="589788" y="384175"/>
                    <a:pt x="566293" y="382270"/>
                  </a:cubicBezTo>
                  <a:cubicBezTo>
                    <a:pt x="531241" y="379349"/>
                    <a:pt x="501777" y="314706"/>
                    <a:pt x="508762" y="268097"/>
                  </a:cubicBezTo>
                  <a:cubicBezTo>
                    <a:pt x="510159" y="258318"/>
                    <a:pt x="509016" y="250571"/>
                    <a:pt x="505968" y="244221"/>
                  </a:cubicBezTo>
                  <a:cubicBezTo>
                    <a:pt x="505587" y="241427"/>
                    <a:pt x="503809" y="238379"/>
                    <a:pt x="501269" y="235204"/>
                  </a:cubicBezTo>
                  <a:close/>
                  <a:moveTo>
                    <a:pt x="59309" y="311785"/>
                  </a:moveTo>
                  <a:cubicBezTo>
                    <a:pt x="56261" y="312166"/>
                    <a:pt x="53213" y="312674"/>
                    <a:pt x="50165" y="312928"/>
                  </a:cubicBezTo>
                  <a:cubicBezTo>
                    <a:pt x="34925" y="314579"/>
                    <a:pt x="19558" y="315849"/>
                    <a:pt x="8001" y="316230"/>
                  </a:cubicBezTo>
                  <a:cubicBezTo>
                    <a:pt x="7112" y="316230"/>
                    <a:pt x="6223" y="316357"/>
                    <a:pt x="5334" y="316357"/>
                  </a:cubicBezTo>
                  <a:cubicBezTo>
                    <a:pt x="24765" y="333375"/>
                    <a:pt x="105918" y="360172"/>
                    <a:pt x="107696" y="379222"/>
                  </a:cubicBezTo>
                  <a:cubicBezTo>
                    <a:pt x="108839" y="392303"/>
                    <a:pt x="98044" y="395224"/>
                    <a:pt x="84709" y="395224"/>
                  </a:cubicBezTo>
                  <a:cubicBezTo>
                    <a:pt x="84709" y="395224"/>
                    <a:pt x="84582" y="395224"/>
                    <a:pt x="84582" y="395224"/>
                  </a:cubicBezTo>
                  <a:cubicBezTo>
                    <a:pt x="73787" y="395224"/>
                    <a:pt x="61341" y="393319"/>
                    <a:pt x="52705" y="393319"/>
                  </a:cubicBezTo>
                  <a:cubicBezTo>
                    <a:pt x="38608" y="393319"/>
                    <a:pt x="39878" y="402971"/>
                    <a:pt x="44069" y="414528"/>
                  </a:cubicBezTo>
                  <a:lnTo>
                    <a:pt x="44069" y="414528"/>
                  </a:lnTo>
                  <a:cubicBezTo>
                    <a:pt x="46482" y="413385"/>
                    <a:pt x="49276" y="412242"/>
                    <a:pt x="52451" y="410845"/>
                  </a:cubicBezTo>
                  <a:cubicBezTo>
                    <a:pt x="55118" y="409702"/>
                    <a:pt x="58039" y="408686"/>
                    <a:pt x="61214" y="407543"/>
                  </a:cubicBezTo>
                  <a:cubicBezTo>
                    <a:pt x="64389" y="406400"/>
                    <a:pt x="67691" y="405511"/>
                    <a:pt x="71120" y="404495"/>
                  </a:cubicBezTo>
                  <a:cubicBezTo>
                    <a:pt x="74549" y="403479"/>
                    <a:pt x="78359" y="402971"/>
                    <a:pt x="82042" y="402082"/>
                  </a:cubicBezTo>
                  <a:cubicBezTo>
                    <a:pt x="85852" y="401447"/>
                    <a:pt x="89662" y="401193"/>
                    <a:pt x="93599" y="401066"/>
                  </a:cubicBezTo>
                  <a:cubicBezTo>
                    <a:pt x="97536" y="401320"/>
                    <a:pt x="101219" y="401320"/>
                    <a:pt x="105029" y="401955"/>
                  </a:cubicBezTo>
                  <a:cubicBezTo>
                    <a:pt x="107696" y="402336"/>
                    <a:pt x="110363" y="402590"/>
                    <a:pt x="112903" y="402971"/>
                  </a:cubicBezTo>
                  <a:lnTo>
                    <a:pt x="112903" y="402971"/>
                  </a:lnTo>
                  <a:cubicBezTo>
                    <a:pt x="112649" y="401701"/>
                    <a:pt x="112395" y="400558"/>
                    <a:pt x="112141" y="399288"/>
                  </a:cubicBezTo>
                  <a:cubicBezTo>
                    <a:pt x="109220" y="384302"/>
                    <a:pt x="106553" y="368808"/>
                    <a:pt x="106045" y="366268"/>
                  </a:cubicBezTo>
                  <a:cubicBezTo>
                    <a:pt x="105537" y="363728"/>
                    <a:pt x="104775" y="360299"/>
                    <a:pt x="102235" y="356997"/>
                  </a:cubicBezTo>
                  <a:cubicBezTo>
                    <a:pt x="99695" y="353695"/>
                    <a:pt x="95504" y="350393"/>
                    <a:pt x="87757" y="348107"/>
                  </a:cubicBezTo>
                  <a:cubicBezTo>
                    <a:pt x="75946" y="344551"/>
                    <a:pt x="62611" y="334518"/>
                    <a:pt x="59182" y="311912"/>
                  </a:cubicBezTo>
                  <a:close/>
                  <a:moveTo>
                    <a:pt x="93599" y="403606"/>
                  </a:moveTo>
                  <a:cubicBezTo>
                    <a:pt x="89916" y="403733"/>
                    <a:pt x="86106" y="403987"/>
                    <a:pt x="82423" y="404368"/>
                  </a:cubicBezTo>
                  <a:cubicBezTo>
                    <a:pt x="78740" y="405130"/>
                    <a:pt x="75184" y="405511"/>
                    <a:pt x="71628" y="406527"/>
                  </a:cubicBezTo>
                  <a:cubicBezTo>
                    <a:pt x="68072" y="407543"/>
                    <a:pt x="64897" y="408178"/>
                    <a:pt x="61722" y="409194"/>
                  </a:cubicBezTo>
                  <a:cubicBezTo>
                    <a:pt x="58547" y="410210"/>
                    <a:pt x="55626" y="410972"/>
                    <a:pt x="52959" y="411988"/>
                  </a:cubicBezTo>
                  <a:cubicBezTo>
                    <a:pt x="49657" y="413131"/>
                    <a:pt x="46863" y="414147"/>
                    <a:pt x="44323" y="415036"/>
                  </a:cubicBezTo>
                  <a:cubicBezTo>
                    <a:pt x="45847" y="419100"/>
                    <a:pt x="47752" y="423418"/>
                    <a:pt x="49403" y="427609"/>
                  </a:cubicBezTo>
                  <a:cubicBezTo>
                    <a:pt x="52070" y="434086"/>
                    <a:pt x="64135" y="448945"/>
                    <a:pt x="79121" y="465074"/>
                  </a:cubicBezTo>
                  <a:cubicBezTo>
                    <a:pt x="81026" y="462661"/>
                    <a:pt x="83058" y="460375"/>
                    <a:pt x="84582" y="457835"/>
                  </a:cubicBezTo>
                  <a:lnTo>
                    <a:pt x="84709" y="457708"/>
                  </a:lnTo>
                  <a:lnTo>
                    <a:pt x="73533" y="455295"/>
                  </a:lnTo>
                  <a:lnTo>
                    <a:pt x="75946" y="444500"/>
                  </a:lnTo>
                  <a:lnTo>
                    <a:pt x="91186" y="447802"/>
                  </a:lnTo>
                  <a:cubicBezTo>
                    <a:pt x="92075" y="446405"/>
                    <a:pt x="92964" y="445008"/>
                    <a:pt x="93853" y="443738"/>
                  </a:cubicBezTo>
                  <a:cubicBezTo>
                    <a:pt x="94996" y="442214"/>
                    <a:pt x="96012" y="440690"/>
                    <a:pt x="97536" y="439293"/>
                  </a:cubicBezTo>
                  <a:cubicBezTo>
                    <a:pt x="98298" y="438531"/>
                    <a:pt x="99441" y="438277"/>
                    <a:pt x="100203" y="437896"/>
                  </a:cubicBezTo>
                  <a:cubicBezTo>
                    <a:pt x="100965" y="437515"/>
                    <a:pt x="101727" y="437134"/>
                    <a:pt x="102362" y="436499"/>
                  </a:cubicBezTo>
                  <a:cubicBezTo>
                    <a:pt x="103759" y="435356"/>
                    <a:pt x="104902" y="433959"/>
                    <a:pt x="105791" y="432435"/>
                  </a:cubicBezTo>
                  <a:cubicBezTo>
                    <a:pt x="107950" y="424561"/>
                    <a:pt x="110109" y="416814"/>
                    <a:pt x="112649" y="409067"/>
                  </a:cubicBezTo>
                  <a:cubicBezTo>
                    <a:pt x="113030" y="408051"/>
                    <a:pt x="113284" y="406908"/>
                    <a:pt x="113665" y="405892"/>
                  </a:cubicBezTo>
                  <a:cubicBezTo>
                    <a:pt x="113665" y="405638"/>
                    <a:pt x="113538" y="405257"/>
                    <a:pt x="113538" y="405003"/>
                  </a:cubicBezTo>
                  <a:cubicBezTo>
                    <a:pt x="110744" y="404622"/>
                    <a:pt x="107950" y="404368"/>
                    <a:pt x="105029" y="403987"/>
                  </a:cubicBezTo>
                  <a:cubicBezTo>
                    <a:pt x="101346" y="403479"/>
                    <a:pt x="97536" y="403606"/>
                    <a:pt x="93599" y="403352"/>
                  </a:cubicBezTo>
                  <a:close/>
                  <a:moveTo>
                    <a:pt x="210566" y="450088"/>
                  </a:moveTo>
                  <a:cubicBezTo>
                    <a:pt x="210439" y="450723"/>
                    <a:pt x="210312" y="451358"/>
                    <a:pt x="210312" y="451993"/>
                  </a:cubicBezTo>
                  <a:cubicBezTo>
                    <a:pt x="209677" y="456311"/>
                    <a:pt x="208661" y="460756"/>
                    <a:pt x="207645" y="465074"/>
                  </a:cubicBezTo>
                  <a:lnTo>
                    <a:pt x="205740" y="471424"/>
                  </a:lnTo>
                  <a:cubicBezTo>
                    <a:pt x="204978" y="473583"/>
                    <a:pt x="203835" y="475488"/>
                    <a:pt x="202946" y="477520"/>
                  </a:cubicBezTo>
                  <a:lnTo>
                    <a:pt x="197231" y="489458"/>
                  </a:lnTo>
                  <a:cubicBezTo>
                    <a:pt x="192913" y="497078"/>
                    <a:pt x="188595" y="504825"/>
                    <a:pt x="184150" y="512318"/>
                  </a:cubicBezTo>
                  <a:cubicBezTo>
                    <a:pt x="179578" y="519684"/>
                    <a:pt x="175133" y="527050"/>
                    <a:pt x="170561" y="534416"/>
                  </a:cubicBezTo>
                  <a:cubicBezTo>
                    <a:pt x="173736" y="541655"/>
                    <a:pt x="177800" y="548513"/>
                    <a:pt x="182118" y="555117"/>
                  </a:cubicBezTo>
                  <a:cubicBezTo>
                    <a:pt x="184404" y="558419"/>
                    <a:pt x="186817" y="561721"/>
                    <a:pt x="189230" y="564896"/>
                  </a:cubicBezTo>
                  <a:cubicBezTo>
                    <a:pt x="189992" y="565785"/>
                    <a:pt x="190754" y="566674"/>
                    <a:pt x="191516" y="567563"/>
                  </a:cubicBezTo>
                  <a:lnTo>
                    <a:pt x="195834" y="557149"/>
                  </a:lnTo>
                  <a:cubicBezTo>
                    <a:pt x="195834" y="557149"/>
                    <a:pt x="189611" y="540512"/>
                    <a:pt x="189611" y="525907"/>
                  </a:cubicBezTo>
                  <a:cubicBezTo>
                    <a:pt x="189611" y="521208"/>
                    <a:pt x="190246" y="516763"/>
                    <a:pt x="191897" y="513080"/>
                  </a:cubicBezTo>
                  <a:cubicBezTo>
                    <a:pt x="191897" y="513080"/>
                    <a:pt x="191897" y="512953"/>
                    <a:pt x="191897" y="512953"/>
                  </a:cubicBezTo>
                  <a:cubicBezTo>
                    <a:pt x="196342" y="503174"/>
                    <a:pt x="209550" y="473964"/>
                    <a:pt x="219075" y="450342"/>
                  </a:cubicBezTo>
                  <a:cubicBezTo>
                    <a:pt x="216154" y="450215"/>
                    <a:pt x="213360" y="450215"/>
                    <a:pt x="210566" y="450088"/>
                  </a:cubicBezTo>
                  <a:close/>
                </a:path>
              </a:pathLst>
            </a:custGeom>
            <a:blipFill>
              <a:blip r:embed="rId150"/>
              <a:stretch>
                <a:fillRect l="-887" t="-639" r="-777" b="-691"/>
              </a:stretch>
            </a:blipFill>
          </p:spPr>
        </p:sp>
      </p:grpSp>
      <p:sp>
        <p:nvSpPr>
          <p:cNvPr name="Freeform 210" id="210"/>
          <p:cNvSpPr/>
          <p:nvPr/>
        </p:nvSpPr>
        <p:spPr>
          <a:xfrm flipH="false" flipV="false" rot="0">
            <a:off x="3185893" y="5030276"/>
            <a:ext cx="17383" cy="46711"/>
          </a:xfrm>
          <a:custGeom>
            <a:avLst/>
            <a:gdLst/>
            <a:ahLst/>
            <a:cxnLst/>
            <a:rect r="r" b="b" t="t" l="l"/>
            <a:pathLst>
              <a:path h="46711" w="17383">
                <a:moveTo>
                  <a:pt x="0" y="0"/>
                </a:moveTo>
                <a:lnTo>
                  <a:pt x="17384" y="0"/>
                </a:lnTo>
                <a:lnTo>
                  <a:pt x="17384" y="46711"/>
                </a:lnTo>
                <a:lnTo>
                  <a:pt x="0" y="46711"/>
                </a:lnTo>
                <a:lnTo>
                  <a:pt x="0" y="0"/>
                </a:lnTo>
                <a:close/>
              </a:path>
            </a:pathLst>
          </a:custGeom>
          <a:blipFill>
            <a:blip r:embed="rId151"/>
            <a:stretch>
              <a:fillRect l="0" t="0" r="0" b="0"/>
            </a:stretch>
          </a:blipFill>
        </p:spPr>
      </p:sp>
      <p:sp>
        <p:nvSpPr>
          <p:cNvPr name="Freeform 211" id="211"/>
          <p:cNvSpPr/>
          <p:nvPr/>
        </p:nvSpPr>
        <p:spPr>
          <a:xfrm flipH="false" flipV="false" rot="0">
            <a:off x="3202334" y="4966021"/>
            <a:ext cx="4629" cy="42758"/>
          </a:xfrm>
          <a:custGeom>
            <a:avLst/>
            <a:gdLst/>
            <a:ahLst/>
            <a:cxnLst/>
            <a:rect r="r" b="b" t="t" l="l"/>
            <a:pathLst>
              <a:path h="42758" w="4629">
                <a:moveTo>
                  <a:pt x="0" y="0"/>
                </a:moveTo>
                <a:lnTo>
                  <a:pt x="4629" y="0"/>
                </a:lnTo>
                <a:lnTo>
                  <a:pt x="4629" y="42757"/>
                </a:lnTo>
                <a:lnTo>
                  <a:pt x="0" y="42757"/>
                </a:lnTo>
                <a:lnTo>
                  <a:pt x="0" y="0"/>
                </a:lnTo>
                <a:close/>
              </a:path>
            </a:pathLst>
          </a:custGeom>
          <a:blipFill>
            <a:blip r:embed="rId152"/>
            <a:stretch>
              <a:fillRect l="0" t="0" r="0" b="0"/>
            </a:stretch>
          </a:blipFill>
        </p:spPr>
      </p:sp>
      <p:grpSp>
        <p:nvGrpSpPr>
          <p:cNvPr name="Group 212" id="212"/>
          <p:cNvGrpSpPr>
            <a:grpSpLocks noChangeAspect="true"/>
          </p:cNvGrpSpPr>
          <p:nvPr/>
        </p:nvGrpSpPr>
        <p:grpSpPr>
          <a:xfrm rot="0">
            <a:off x="3200667" y="4963563"/>
            <a:ext cx="5182" cy="50406"/>
            <a:chOff x="0" y="0"/>
            <a:chExt cx="6909" cy="67208"/>
          </a:xfrm>
        </p:grpSpPr>
        <p:sp>
          <p:nvSpPr>
            <p:cNvPr name="Freeform 213" id="213"/>
            <p:cNvSpPr/>
            <p:nvPr/>
          </p:nvSpPr>
          <p:spPr>
            <a:xfrm flipH="false" flipV="false" rot="0">
              <a:off x="-381" y="0"/>
              <a:ext cx="7239" cy="67183"/>
            </a:xfrm>
            <a:custGeom>
              <a:avLst/>
              <a:gdLst/>
              <a:ahLst/>
              <a:cxnLst/>
              <a:rect r="r" b="b" t="t" l="l"/>
              <a:pathLst>
                <a:path h="67183" w="7239">
                  <a:moveTo>
                    <a:pt x="6223" y="0"/>
                  </a:moveTo>
                  <a:cubicBezTo>
                    <a:pt x="5715" y="1524"/>
                    <a:pt x="5334" y="2921"/>
                    <a:pt x="4953" y="4445"/>
                  </a:cubicBezTo>
                  <a:cubicBezTo>
                    <a:pt x="4064" y="8636"/>
                    <a:pt x="3048" y="12827"/>
                    <a:pt x="2286" y="17145"/>
                  </a:cubicBezTo>
                  <a:cubicBezTo>
                    <a:pt x="762" y="25908"/>
                    <a:pt x="0" y="35052"/>
                    <a:pt x="635" y="44450"/>
                  </a:cubicBezTo>
                  <a:lnTo>
                    <a:pt x="1651" y="51435"/>
                  </a:lnTo>
                  <a:lnTo>
                    <a:pt x="3683" y="58166"/>
                  </a:lnTo>
                  <a:cubicBezTo>
                    <a:pt x="4699" y="61087"/>
                    <a:pt x="5588" y="64135"/>
                    <a:pt x="6477" y="67183"/>
                  </a:cubicBezTo>
                  <a:cubicBezTo>
                    <a:pt x="6604" y="64897"/>
                    <a:pt x="6604" y="62484"/>
                    <a:pt x="6858" y="60198"/>
                  </a:cubicBezTo>
                  <a:cubicBezTo>
                    <a:pt x="6604" y="59309"/>
                    <a:pt x="6350" y="58420"/>
                    <a:pt x="6096" y="57531"/>
                  </a:cubicBezTo>
                  <a:lnTo>
                    <a:pt x="3937" y="50927"/>
                  </a:lnTo>
                  <a:lnTo>
                    <a:pt x="2921" y="44196"/>
                  </a:lnTo>
                  <a:cubicBezTo>
                    <a:pt x="2159" y="35179"/>
                    <a:pt x="2921" y="26162"/>
                    <a:pt x="4445" y="17526"/>
                  </a:cubicBezTo>
                  <a:cubicBezTo>
                    <a:pt x="5207" y="12700"/>
                    <a:pt x="6223" y="7874"/>
                    <a:pt x="7239" y="3302"/>
                  </a:cubicBezTo>
                  <a:cubicBezTo>
                    <a:pt x="6985" y="1905"/>
                    <a:pt x="6604" y="889"/>
                    <a:pt x="6223" y="0"/>
                  </a:cubicBezTo>
                  <a:close/>
                </a:path>
              </a:pathLst>
            </a:custGeom>
            <a:blipFill>
              <a:blip r:embed="rId153"/>
              <a:stretch>
                <a:fillRect l="-67942" t="-7391" r="-76625" b="-8922"/>
              </a:stretch>
            </a:blipFill>
          </p:spPr>
        </p:sp>
      </p:grpSp>
      <p:sp>
        <p:nvSpPr>
          <p:cNvPr name="Freeform 214" id="214"/>
          <p:cNvSpPr/>
          <p:nvPr/>
        </p:nvSpPr>
        <p:spPr>
          <a:xfrm flipH="false" flipV="false" rot="0">
            <a:off x="3359782" y="5022380"/>
            <a:ext cx="14849" cy="46187"/>
          </a:xfrm>
          <a:custGeom>
            <a:avLst/>
            <a:gdLst/>
            <a:ahLst/>
            <a:cxnLst/>
            <a:rect r="r" b="b" t="t" l="l"/>
            <a:pathLst>
              <a:path h="46187" w="14849">
                <a:moveTo>
                  <a:pt x="0" y="0"/>
                </a:moveTo>
                <a:lnTo>
                  <a:pt x="14849" y="0"/>
                </a:lnTo>
                <a:lnTo>
                  <a:pt x="14849" y="46187"/>
                </a:lnTo>
                <a:lnTo>
                  <a:pt x="0" y="46187"/>
                </a:lnTo>
                <a:lnTo>
                  <a:pt x="0" y="0"/>
                </a:lnTo>
                <a:close/>
              </a:path>
            </a:pathLst>
          </a:custGeom>
          <a:blipFill>
            <a:blip r:embed="rId154"/>
            <a:stretch>
              <a:fillRect l="0" t="0" r="0" b="0"/>
            </a:stretch>
          </a:blipFill>
        </p:spPr>
      </p:sp>
      <p:sp>
        <p:nvSpPr>
          <p:cNvPr name="Freeform 215" id="215"/>
          <p:cNvSpPr/>
          <p:nvPr/>
        </p:nvSpPr>
        <p:spPr>
          <a:xfrm flipH="false" flipV="false" rot="0">
            <a:off x="2761498" y="4727696"/>
            <a:ext cx="864822" cy="754875"/>
          </a:xfrm>
          <a:custGeom>
            <a:avLst/>
            <a:gdLst/>
            <a:ahLst/>
            <a:cxnLst/>
            <a:rect r="r" b="b" t="t" l="l"/>
            <a:pathLst>
              <a:path h="754875" w="864822">
                <a:moveTo>
                  <a:pt x="0" y="0"/>
                </a:moveTo>
                <a:lnTo>
                  <a:pt x="864822" y="0"/>
                </a:lnTo>
                <a:lnTo>
                  <a:pt x="864822" y="754875"/>
                </a:lnTo>
                <a:lnTo>
                  <a:pt x="0" y="754875"/>
                </a:lnTo>
                <a:lnTo>
                  <a:pt x="0" y="0"/>
                </a:lnTo>
                <a:close/>
              </a:path>
            </a:pathLst>
          </a:custGeom>
          <a:blipFill>
            <a:blip r:embed="rId155">
              <a:extLst>
                <a:ext uri="{96DAC541-7B7A-43D3-8B79-37D633B846F1}">
                  <asvg:svgBlip xmlns:asvg="http://schemas.microsoft.com/office/drawing/2016/SVG/main" r:embed="rId156"/>
                </a:ext>
              </a:extLst>
            </a:blip>
            <a:stretch>
              <a:fillRect l="0" t="0" r="0" b="0"/>
            </a:stretch>
          </a:blipFill>
        </p:spPr>
      </p:sp>
      <p:grpSp>
        <p:nvGrpSpPr>
          <p:cNvPr name="Group 216" id="216"/>
          <p:cNvGrpSpPr>
            <a:grpSpLocks noChangeAspect="true"/>
          </p:cNvGrpSpPr>
          <p:nvPr/>
        </p:nvGrpSpPr>
        <p:grpSpPr>
          <a:xfrm rot="0">
            <a:off x="3350228" y="5130651"/>
            <a:ext cx="144075" cy="218723"/>
            <a:chOff x="0" y="0"/>
            <a:chExt cx="192100" cy="291630"/>
          </a:xfrm>
        </p:grpSpPr>
        <p:sp>
          <p:nvSpPr>
            <p:cNvPr name="Freeform 217" id="217"/>
            <p:cNvSpPr/>
            <p:nvPr/>
          </p:nvSpPr>
          <p:spPr>
            <a:xfrm flipH="false" flipV="false" rot="0">
              <a:off x="-381" y="0"/>
              <a:ext cx="192405" cy="291465"/>
            </a:xfrm>
            <a:custGeom>
              <a:avLst/>
              <a:gdLst/>
              <a:ahLst/>
              <a:cxnLst/>
              <a:rect r="r" b="b" t="t" l="l"/>
              <a:pathLst>
                <a:path h="291465" w="192405">
                  <a:moveTo>
                    <a:pt x="1016" y="26670"/>
                  </a:moveTo>
                  <a:lnTo>
                    <a:pt x="762" y="31115"/>
                  </a:lnTo>
                  <a:cubicBezTo>
                    <a:pt x="5461" y="40005"/>
                    <a:pt x="10541" y="48768"/>
                    <a:pt x="16002" y="57404"/>
                  </a:cubicBezTo>
                  <a:cubicBezTo>
                    <a:pt x="16256" y="52451"/>
                    <a:pt x="16510" y="47498"/>
                    <a:pt x="16637" y="42545"/>
                  </a:cubicBezTo>
                  <a:cubicBezTo>
                    <a:pt x="11303" y="35941"/>
                    <a:pt x="5588" y="29718"/>
                    <a:pt x="1016" y="26670"/>
                  </a:cubicBezTo>
                  <a:close/>
                  <a:moveTo>
                    <a:pt x="381" y="31623"/>
                  </a:moveTo>
                  <a:cubicBezTo>
                    <a:pt x="0" y="45593"/>
                    <a:pt x="2794" y="61468"/>
                    <a:pt x="6731" y="76962"/>
                  </a:cubicBezTo>
                  <a:cubicBezTo>
                    <a:pt x="8382" y="76708"/>
                    <a:pt x="9779" y="76327"/>
                    <a:pt x="11684" y="76327"/>
                  </a:cubicBezTo>
                  <a:cubicBezTo>
                    <a:pt x="12827" y="76327"/>
                    <a:pt x="13843" y="76200"/>
                    <a:pt x="14986" y="76200"/>
                  </a:cubicBezTo>
                  <a:cubicBezTo>
                    <a:pt x="14986" y="75946"/>
                    <a:pt x="14986" y="75692"/>
                    <a:pt x="14986" y="75565"/>
                  </a:cubicBezTo>
                  <a:cubicBezTo>
                    <a:pt x="15240" y="71247"/>
                    <a:pt x="15367" y="66675"/>
                    <a:pt x="15621" y="62103"/>
                  </a:cubicBezTo>
                  <a:cubicBezTo>
                    <a:pt x="15621" y="61341"/>
                    <a:pt x="15748" y="60579"/>
                    <a:pt x="15748" y="59817"/>
                  </a:cubicBezTo>
                  <a:cubicBezTo>
                    <a:pt x="10287" y="50546"/>
                    <a:pt x="5207" y="41148"/>
                    <a:pt x="381" y="31623"/>
                  </a:cubicBezTo>
                  <a:close/>
                  <a:moveTo>
                    <a:pt x="76200" y="0"/>
                  </a:moveTo>
                  <a:cubicBezTo>
                    <a:pt x="76454" y="3429"/>
                    <a:pt x="76581" y="6985"/>
                    <a:pt x="76708" y="10668"/>
                  </a:cubicBezTo>
                  <a:cubicBezTo>
                    <a:pt x="83820" y="24638"/>
                    <a:pt x="95758" y="44704"/>
                    <a:pt x="102489" y="64135"/>
                  </a:cubicBezTo>
                  <a:cubicBezTo>
                    <a:pt x="114427" y="98425"/>
                    <a:pt x="136144" y="145542"/>
                    <a:pt x="150241" y="167894"/>
                  </a:cubicBezTo>
                  <a:cubicBezTo>
                    <a:pt x="157734" y="179705"/>
                    <a:pt x="184531" y="212725"/>
                    <a:pt x="168910" y="237363"/>
                  </a:cubicBezTo>
                  <a:cubicBezTo>
                    <a:pt x="162941" y="246761"/>
                    <a:pt x="132080" y="258826"/>
                    <a:pt x="118872" y="258826"/>
                  </a:cubicBezTo>
                  <a:cubicBezTo>
                    <a:pt x="116459" y="258826"/>
                    <a:pt x="114554" y="258445"/>
                    <a:pt x="113665" y="257429"/>
                  </a:cubicBezTo>
                  <a:cubicBezTo>
                    <a:pt x="107696" y="251460"/>
                    <a:pt x="106934" y="234315"/>
                    <a:pt x="104648" y="215646"/>
                  </a:cubicBezTo>
                  <a:cubicBezTo>
                    <a:pt x="102362" y="196977"/>
                    <a:pt x="86995" y="129032"/>
                    <a:pt x="84709" y="114173"/>
                  </a:cubicBezTo>
                  <a:cubicBezTo>
                    <a:pt x="82550" y="99441"/>
                    <a:pt x="81788" y="94234"/>
                    <a:pt x="72517" y="81915"/>
                  </a:cubicBezTo>
                  <a:cubicBezTo>
                    <a:pt x="72263" y="83820"/>
                    <a:pt x="72009" y="85725"/>
                    <a:pt x="71628" y="87630"/>
                  </a:cubicBezTo>
                  <a:lnTo>
                    <a:pt x="70739" y="87503"/>
                  </a:lnTo>
                  <a:lnTo>
                    <a:pt x="71628" y="87630"/>
                  </a:lnTo>
                  <a:cubicBezTo>
                    <a:pt x="71374" y="88646"/>
                    <a:pt x="71120" y="89789"/>
                    <a:pt x="70993" y="90805"/>
                  </a:cubicBezTo>
                  <a:cubicBezTo>
                    <a:pt x="73152" y="93472"/>
                    <a:pt x="74930" y="96393"/>
                    <a:pt x="76200" y="99568"/>
                  </a:cubicBezTo>
                  <a:cubicBezTo>
                    <a:pt x="78613" y="106299"/>
                    <a:pt x="78994" y="113157"/>
                    <a:pt x="80137" y="120015"/>
                  </a:cubicBezTo>
                  <a:cubicBezTo>
                    <a:pt x="82042" y="133604"/>
                    <a:pt x="84074" y="147193"/>
                    <a:pt x="85344" y="160909"/>
                  </a:cubicBezTo>
                  <a:lnTo>
                    <a:pt x="86360" y="171196"/>
                  </a:lnTo>
                  <a:lnTo>
                    <a:pt x="86868" y="181483"/>
                  </a:lnTo>
                  <a:cubicBezTo>
                    <a:pt x="87249" y="188341"/>
                    <a:pt x="87376" y="195199"/>
                    <a:pt x="87503" y="202057"/>
                  </a:cubicBezTo>
                  <a:lnTo>
                    <a:pt x="88265" y="243205"/>
                  </a:lnTo>
                  <a:lnTo>
                    <a:pt x="88646" y="263779"/>
                  </a:lnTo>
                  <a:lnTo>
                    <a:pt x="88773" y="274066"/>
                  </a:lnTo>
                  <a:lnTo>
                    <a:pt x="88773" y="274574"/>
                  </a:lnTo>
                  <a:cubicBezTo>
                    <a:pt x="91059" y="277495"/>
                    <a:pt x="103124" y="291465"/>
                    <a:pt x="121666" y="291465"/>
                  </a:cubicBezTo>
                  <a:cubicBezTo>
                    <a:pt x="127127" y="291465"/>
                    <a:pt x="133223" y="290195"/>
                    <a:pt x="139827" y="287147"/>
                  </a:cubicBezTo>
                  <a:cubicBezTo>
                    <a:pt x="171323" y="272288"/>
                    <a:pt x="177673" y="256032"/>
                    <a:pt x="180848" y="249555"/>
                  </a:cubicBezTo>
                  <a:cubicBezTo>
                    <a:pt x="189865" y="231394"/>
                    <a:pt x="192405" y="213868"/>
                    <a:pt x="192405" y="199898"/>
                  </a:cubicBezTo>
                  <a:cubicBezTo>
                    <a:pt x="192405" y="183007"/>
                    <a:pt x="188722" y="171704"/>
                    <a:pt x="188722" y="171704"/>
                  </a:cubicBezTo>
                  <a:cubicBezTo>
                    <a:pt x="188722" y="171704"/>
                    <a:pt x="175133" y="162052"/>
                    <a:pt x="158623" y="147193"/>
                  </a:cubicBezTo>
                  <a:cubicBezTo>
                    <a:pt x="142113" y="132334"/>
                    <a:pt x="122047" y="75057"/>
                    <a:pt x="116713" y="57150"/>
                  </a:cubicBezTo>
                  <a:cubicBezTo>
                    <a:pt x="116713" y="57150"/>
                    <a:pt x="116713" y="57023"/>
                    <a:pt x="116713" y="57023"/>
                  </a:cubicBezTo>
                  <a:lnTo>
                    <a:pt x="116713" y="57023"/>
                  </a:lnTo>
                  <a:cubicBezTo>
                    <a:pt x="114681" y="50800"/>
                    <a:pt x="112014" y="44196"/>
                    <a:pt x="108585" y="37846"/>
                  </a:cubicBezTo>
                  <a:cubicBezTo>
                    <a:pt x="107696" y="40005"/>
                    <a:pt x="106934" y="41910"/>
                    <a:pt x="106553" y="43307"/>
                  </a:cubicBezTo>
                  <a:cubicBezTo>
                    <a:pt x="106045" y="45085"/>
                    <a:pt x="105791" y="46101"/>
                    <a:pt x="105791" y="46101"/>
                  </a:cubicBezTo>
                  <a:lnTo>
                    <a:pt x="105791" y="46101"/>
                  </a:lnTo>
                  <a:cubicBezTo>
                    <a:pt x="105791" y="46101"/>
                    <a:pt x="105918" y="42164"/>
                    <a:pt x="107823" y="36322"/>
                  </a:cubicBezTo>
                  <a:cubicBezTo>
                    <a:pt x="100076" y="21971"/>
                    <a:pt x="89027" y="8890"/>
                    <a:pt x="76200" y="0"/>
                  </a:cubicBezTo>
                  <a:close/>
                </a:path>
              </a:pathLst>
            </a:custGeom>
            <a:blipFill>
              <a:blip r:embed="rId157"/>
              <a:stretch>
                <a:fillRect l="-3069" t="-1407" r="-2307" b="-2130"/>
              </a:stretch>
            </a:blipFill>
          </p:spPr>
        </p:sp>
      </p:grpSp>
      <p:sp>
        <p:nvSpPr>
          <p:cNvPr name="Freeform 218" id="218"/>
          <p:cNvSpPr/>
          <p:nvPr/>
        </p:nvSpPr>
        <p:spPr>
          <a:xfrm flipH="false" flipV="false" rot="0">
            <a:off x="3253826" y="5057908"/>
            <a:ext cx="304200" cy="423920"/>
          </a:xfrm>
          <a:custGeom>
            <a:avLst/>
            <a:gdLst/>
            <a:ahLst/>
            <a:cxnLst/>
            <a:rect r="r" b="b" t="t" l="l"/>
            <a:pathLst>
              <a:path h="423920" w="304200">
                <a:moveTo>
                  <a:pt x="0" y="0"/>
                </a:moveTo>
                <a:lnTo>
                  <a:pt x="304200" y="0"/>
                </a:lnTo>
                <a:lnTo>
                  <a:pt x="304200" y="423920"/>
                </a:lnTo>
                <a:lnTo>
                  <a:pt x="0" y="423920"/>
                </a:lnTo>
                <a:lnTo>
                  <a:pt x="0" y="0"/>
                </a:lnTo>
                <a:close/>
              </a:path>
            </a:pathLst>
          </a:custGeom>
          <a:blipFill>
            <a:blip r:embed="rId158">
              <a:extLst>
                <a:ext uri="{96DAC541-7B7A-43D3-8B79-37D633B846F1}">
                  <asvg:svgBlip xmlns:asvg="http://schemas.microsoft.com/office/drawing/2016/SVG/main" r:embed="rId159"/>
                </a:ext>
              </a:extLst>
            </a:blip>
            <a:stretch>
              <a:fillRect l="0" t="0" r="0" b="0"/>
            </a:stretch>
          </a:blipFill>
        </p:spPr>
      </p:sp>
      <p:sp>
        <p:nvSpPr>
          <p:cNvPr name="Freeform 219" id="219"/>
          <p:cNvSpPr/>
          <p:nvPr/>
        </p:nvSpPr>
        <p:spPr>
          <a:xfrm flipH="false" flipV="false" rot="0">
            <a:off x="3318005" y="5193259"/>
            <a:ext cx="96593" cy="225066"/>
          </a:xfrm>
          <a:custGeom>
            <a:avLst/>
            <a:gdLst/>
            <a:ahLst/>
            <a:cxnLst/>
            <a:rect r="r" b="b" t="t" l="l"/>
            <a:pathLst>
              <a:path h="225066" w="96593">
                <a:moveTo>
                  <a:pt x="0" y="0"/>
                </a:moveTo>
                <a:lnTo>
                  <a:pt x="96593" y="0"/>
                </a:lnTo>
                <a:lnTo>
                  <a:pt x="96593" y="225066"/>
                </a:lnTo>
                <a:lnTo>
                  <a:pt x="0" y="225066"/>
                </a:lnTo>
                <a:lnTo>
                  <a:pt x="0" y="0"/>
                </a:lnTo>
                <a:close/>
              </a:path>
            </a:pathLst>
          </a:custGeom>
          <a:blipFill>
            <a:blip r:embed="rId160"/>
            <a:stretch>
              <a:fillRect l="0" t="0" r="0" b="0"/>
            </a:stretch>
          </a:blipFill>
        </p:spPr>
      </p:sp>
      <p:sp>
        <p:nvSpPr>
          <p:cNvPr name="Freeform 220" id="220"/>
          <p:cNvSpPr/>
          <p:nvPr/>
        </p:nvSpPr>
        <p:spPr>
          <a:xfrm flipH="false" flipV="false" rot="0">
            <a:off x="3317853" y="5192487"/>
            <a:ext cx="97612" cy="225819"/>
          </a:xfrm>
          <a:custGeom>
            <a:avLst/>
            <a:gdLst/>
            <a:ahLst/>
            <a:cxnLst/>
            <a:rect r="r" b="b" t="t" l="l"/>
            <a:pathLst>
              <a:path h="225819" w="97612">
                <a:moveTo>
                  <a:pt x="0" y="0"/>
                </a:moveTo>
                <a:lnTo>
                  <a:pt x="97612" y="0"/>
                </a:lnTo>
                <a:lnTo>
                  <a:pt x="97612" y="225819"/>
                </a:lnTo>
                <a:lnTo>
                  <a:pt x="0" y="225819"/>
                </a:lnTo>
                <a:lnTo>
                  <a:pt x="0" y="0"/>
                </a:lnTo>
                <a:close/>
              </a:path>
            </a:pathLst>
          </a:custGeom>
          <a:blipFill>
            <a:blip r:embed="rId161"/>
            <a:stretch>
              <a:fillRect l="0" t="0" r="0" b="0"/>
            </a:stretch>
          </a:blipFill>
        </p:spPr>
      </p:sp>
      <p:sp>
        <p:nvSpPr>
          <p:cNvPr name="Freeform 221" id="221"/>
          <p:cNvSpPr/>
          <p:nvPr/>
        </p:nvSpPr>
        <p:spPr>
          <a:xfrm flipH="false" flipV="false" rot="0">
            <a:off x="3161167" y="5115487"/>
            <a:ext cx="307029" cy="362245"/>
          </a:xfrm>
          <a:custGeom>
            <a:avLst/>
            <a:gdLst/>
            <a:ahLst/>
            <a:cxnLst/>
            <a:rect r="r" b="b" t="t" l="l"/>
            <a:pathLst>
              <a:path h="362245" w="307029">
                <a:moveTo>
                  <a:pt x="0" y="0"/>
                </a:moveTo>
                <a:lnTo>
                  <a:pt x="307028" y="0"/>
                </a:lnTo>
                <a:lnTo>
                  <a:pt x="307028" y="362245"/>
                </a:lnTo>
                <a:lnTo>
                  <a:pt x="0" y="362245"/>
                </a:lnTo>
                <a:lnTo>
                  <a:pt x="0" y="0"/>
                </a:lnTo>
                <a:close/>
              </a:path>
            </a:pathLst>
          </a:custGeom>
          <a:blipFill>
            <a:blip r:embed="rId162">
              <a:extLst>
                <a:ext uri="{96DAC541-7B7A-43D3-8B79-37D633B846F1}">
                  <asvg:svgBlip xmlns:asvg="http://schemas.microsoft.com/office/drawing/2016/SVG/main" r:embed="rId163"/>
                </a:ext>
              </a:extLst>
            </a:blip>
            <a:stretch>
              <a:fillRect l="0" t="0" r="0" b="0"/>
            </a:stretch>
          </a:blipFill>
        </p:spPr>
      </p:sp>
      <p:sp>
        <p:nvSpPr>
          <p:cNvPr name="Freeform 222" id="222"/>
          <p:cNvSpPr/>
          <p:nvPr/>
        </p:nvSpPr>
        <p:spPr>
          <a:xfrm flipH="false" flipV="false" rot="0">
            <a:off x="3224670" y="5211623"/>
            <a:ext cx="95060" cy="202606"/>
          </a:xfrm>
          <a:custGeom>
            <a:avLst/>
            <a:gdLst/>
            <a:ahLst/>
            <a:cxnLst/>
            <a:rect r="r" b="b" t="t" l="l"/>
            <a:pathLst>
              <a:path h="202606" w="95060">
                <a:moveTo>
                  <a:pt x="0" y="0"/>
                </a:moveTo>
                <a:lnTo>
                  <a:pt x="95059" y="0"/>
                </a:lnTo>
                <a:lnTo>
                  <a:pt x="95059" y="202606"/>
                </a:lnTo>
                <a:lnTo>
                  <a:pt x="0" y="202606"/>
                </a:lnTo>
                <a:lnTo>
                  <a:pt x="0" y="0"/>
                </a:lnTo>
                <a:close/>
              </a:path>
            </a:pathLst>
          </a:custGeom>
          <a:blipFill>
            <a:blip r:embed="rId164"/>
            <a:stretch>
              <a:fillRect l="0" t="0" r="0" b="0"/>
            </a:stretch>
          </a:blipFill>
        </p:spPr>
      </p:sp>
      <p:sp>
        <p:nvSpPr>
          <p:cNvPr name="Freeform 223" id="223"/>
          <p:cNvSpPr/>
          <p:nvPr/>
        </p:nvSpPr>
        <p:spPr>
          <a:xfrm flipH="false" flipV="false" rot="0">
            <a:off x="3060544" y="5114725"/>
            <a:ext cx="348463" cy="363293"/>
          </a:xfrm>
          <a:custGeom>
            <a:avLst/>
            <a:gdLst/>
            <a:ahLst/>
            <a:cxnLst/>
            <a:rect r="r" b="b" t="t" l="l"/>
            <a:pathLst>
              <a:path h="363293" w="348463">
                <a:moveTo>
                  <a:pt x="0" y="0"/>
                </a:moveTo>
                <a:lnTo>
                  <a:pt x="348463" y="0"/>
                </a:lnTo>
                <a:lnTo>
                  <a:pt x="348463" y="363293"/>
                </a:lnTo>
                <a:lnTo>
                  <a:pt x="0" y="363293"/>
                </a:lnTo>
                <a:lnTo>
                  <a:pt x="0" y="0"/>
                </a:lnTo>
                <a:close/>
              </a:path>
            </a:pathLst>
          </a:custGeom>
          <a:blipFill>
            <a:blip r:embed="rId165">
              <a:extLst>
                <a:ext uri="{96DAC541-7B7A-43D3-8B79-37D633B846F1}">
                  <asvg:svgBlip xmlns:asvg="http://schemas.microsoft.com/office/drawing/2016/SVG/main" r:embed="rId166"/>
                </a:ext>
              </a:extLst>
            </a:blip>
            <a:stretch>
              <a:fillRect l="0" t="0" r="0" b="0"/>
            </a:stretch>
          </a:blipFill>
        </p:spPr>
      </p:sp>
      <p:grpSp>
        <p:nvGrpSpPr>
          <p:cNvPr name="Group 224" id="224"/>
          <p:cNvGrpSpPr>
            <a:grpSpLocks noChangeAspect="true"/>
          </p:cNvGrpSpPr>
          <p:nvPr/>
        </p:nvGrpSpPr>
        <p:grpSpPr>
          <a:xfrm rot="0">
            <a:off x="3222231" y="5038049"/>
            <a:ext cx="243088" cy="260375"/>
            <a:chOff x="0" y="0"/>
            <a:chExt cx="324117" cy="347167"/>
          </a:xfrm>
        </p:grpSpPr>
        <p:sp>
          <p:nvSpPr>
            <p:cNvPr name="Freeform 225" id="225"/>
            <p:cNvSpPr/>
            <p:nvPr/>
          </p:nvSpPr>
          <p:spPr>
            <a:xfrm flipH="false" flipV="false" rot="0">
              <a:off x="0" y="0"/>
              <a:ext cx="324104" cy="347218"/>
            </a:xfrm>
            <a:custGeom>
              <a:avLst/>
              <a:gdLst/>
              <a:ahLst/>
              <a:cxnLst/>
              <a:rect r="r" b="b" t="t" l="l"/>
              <a:pathLst>
                <a:path h="347218" w="324104">
                  <a:moveTo>
                    <a:pt x="324104" y="128524"/>
                  </a:moveTo>
                  <a:cubicBezTo>
                    <a:pt x="324104" y="128524"/>
                    <a:pt x="319786" y="128905"/>
                    <a:pt x="313563" y="130556"/>
                  </a:cubicBezTo>
                  <a:cubicBezTo>
                    <a:pt x="310515" y="131445"/>
                    <a:pt x="306832" y="132461"/>
                    <a:pt x="303149" y="133985"/>
                  </a:cubicBezTo>
                  <a:cubicBezTo>
                    <a:pt x="301244" y="134620"/>
                    <a:pt x="299466" y="135763"/>
                    <a:pt x="297561" y="136652"/>
                  </a:cubicBezTo>
                  <a:cubicBezTo>
                    <a:pt x="295656" y="137541"/>
                    <a:pt x="293878" y="138811"/>
                    <a:pt x="292100" y="139954"/>
                  </a:cubicBezTo>
                  <a:cubicBezTo>
                    <a:pt x="290195" y="141224"/>
                    <a:pt x="288798" y="142875"/>
                    <a:pt x="287147" y="144272"/>
                  </a:cubicBezTo>
                  <a:cubicBezTo>
                    <a:pt x="285623" y="145796"/>
                    <a:pt x="284480" y="147701"/>
                    <a:pt x="283210" y="149225"/>
                  </a:cubicBezTo>
                  <a:cubicBezTo>
                    <a:pt x="282067" y="150876"/>
                    <a:pt x="281305" y="152654"/>
                    <a:pt x="280416" y="154305"/>
                  </a:cubicBezTo>
                  <a:cubicBezTo>
                    <a:pt x="279654" y="155956"/>
                    <a:pt x="279019" y="157607"/>
                    <a:pt x="278511" y="159131"/>
                  </a:cubicBezTo>
                  <a:cubicBezTo>
                    <a:pt x="276479" y="165227"/>
                    <a:pt x="276225" y="169545"/>
                    <a:pt x="276225" y="169545"/>
                  </a:cubicBezTo>
                  <a:lnTo>
                    <a:pt x="276225" y="169545"/>
                  </a:lnTo>
                  <a:cubicBezTo>
                    <a:pt x="276225" y="169545"/>
                    <a:pt x="276479" y="168529"/>
                    <a:pt x="276987" y="166751"/>
                  </a:cubicBezTo>
                  <a:cubicBezTo>
                    <a:pt x="277495" y="164973"/>
                    <a:pt x="278511" y="162560"/>
                    <a:pt x="279654" y="159639"/>
                  </a:cubicBezTo>
                  <a:cubicBezTo>
                    <a:pt x="280416" y="158242"/>
                    <a:pt x="281051" y="156718"/>
                    <a:pt x="281940" y="155067"/>
                  </a:cubicBezTo>
                  <a:cubicBezTo>
                    <a:pt x="282829" y="153416"/>
                    <a:pt x="283845" y="152019"/>
                    <a:pt x="284988" y="150368"/>
                  </a:cubicBezTo>
                  <a:cubicBezTo>
                    <a:pt x="286258" y="148971"/>
                    <a:pt x="287401" y="147320"/>
                    <a:pt x="288798" y="145923"/>
                  </a:cubicBezTo>
                  <a:cubicBezTo>
                    <a:pt x="290322" y="144653"/>
                    <a:pt x="291846" y="143002"/>
                    <a:pt x="293497" y="141986"/>
                  </a:cubicBezTo>
                  <a:cubicBezTo>
                    <a:pt x="295148" y="140970"/>
                    <a:pt x="296926" y="139573"/>
                    <a:pt x="298831" y="138684"/>
                  </a:cubicBezTo>
                  <a:cubicBezTo>
                    <a:pt x="300736" y="137795"/>
                    <a:pt x="302387" y="136652"/>
                    <a:pt x="304165" y="135890"/>
                  </a:cubicBezTo>
                  <a:cubicBezTo>
                    <a:pt x="305943" y="135128"/>
                    <a:pt x="307594" y="134239"/>
                    <a:pt x="309372" y="133604"/>
                  </a:cubicBezTo>
                  <a:cubicBezTo>
                    <a:pt x="311150" y="132969"/>
                    <a:pt x="312674" y="132207"/>
                    <a:pt x="314071" y="131826"/>
                  </a:cubicBezTo>
                  <a:cubicBezTo>
                    <a:pt x="320040" y="129667"/>
                    <a:pt x="324104" y="128524"/>
                    <a:pt x="324104" y="128524"/>
                  </a:cubicBezTo>
                  <a:close/>
                  <a:moveTo>
                    <a:pt x="247269" y="143256"/>
                  </a:moveTo>
                  <a:cubicBezTo>
                    <a:pt x="249555" y="149352"/>
                    <a:pt x="251841" y="155575"/>
                    <a:pt x="253746" y="161925"/>
                  </a:cubicBezTo>
                  <a:cubicBezTo>
                    <a:pt x="254762" y="165608"/>
                    <a:pt x="255778" y="169418"/>
                    <a:pt x="256286" y="173228"/>
                  </a:cubicBezTo>
                  <a:cubicBezTo>
                    <a:pt x="256413" y="176911"/>
                    <a:pt x="254635" y="180467"/>
                    <a:pt x="252476" y="183515"/>
                  </a:cubicBezTo>
                  <a:cubicBezTo>
                    <a:pt x="250317" y="186563"/>
                    <a:pt x="247523" y="189484"/>
                    <a:pt x="244729" y="192024"/>
                  </a:cubicBezTo>
                  <a:cubicBezTo>
                    <a:pt x="244602" y="192024"/>
                    <a:pt x="244602" y="192151"/>
                    <a:pt x="244475" y="192278"/>
                  </a:cubicBezTo>
                  <a:lnTo>
                    <a:pt x="244475" y="192278"/>
                  </a:lnTo>
                  <a:cubicBezTo>
                    <a:pt x="246507" y="175006"/>
                    <a:pt x="247396" y="159639"/>
                    <a:pt x="247396" y="145796"/>
                  </a:cubicBezTo>
                  <a:lnTo>
                    <a:pt x="247396" y="143256"/>
                  </a:lnTo>
                  <a:close/>
                  <a:moveTo>
                    <a:pt x="152400" y="151511"/>
                  </a:moveTo>
                  <a:lnTo>
                    <a:pt x="152654" y="151892"/>
                  </a:lnTo>
                  <a:cubicBezTo>
                    <a:pt x="154940" y="154686"/>
                    <a:pt x="164465" y="167259"/>
                    <a:pt x="164465" y="184912"/>
                  </a:cubicBezTo>
                  <a:lnTo>
                    <a:pt x="164465" y="186182"/>
                  </a:lnTo>
                  <a:lnTo>
                    <a:pt x="164465" y="186436"/>
                  </a:lnTo>
                  <a:cubicBezTo>
                    <a:pt x="164465" y="186817"/>
                    <a:pt x="164465" y="187198"/>
                    <a:pt x="164465" y="187579"/>
                  </a:cubicBezTo>
                  <a:lnTo>
                    <a:pt x="164465" y="187706"/>
                  </a:lnTo>
                  <a:cubicBezTo>
                    <a:pt x="164338" y="188087"/>
                    <a:pt x="164338" y="188595"/>
                    <a:pt x="164338" y="188976"/>
                  </a:cubicBezTo>
                  <a:lnTo>
                    <a:pt x="164338" y="189103"/>
                  </a:lnTo>
                  <a:cubicBezTo>
                    <a:pt x="164338" y="189484"/>
                    <a:pt x="164338" y="189992"/>
                    <a:pt x="164211" y="190373"/>
                  </a:cubicBezTo>
                  <a:lnTo>
                    <a:pt x="164211" y="190373"/>
                  </a:lnTo>
                  <a:cubicBezTo>
                    <a:pt x="162941" y="202946"/>
                    <a:pt x="157861" y="214630"/>
                    <a:pt x="154813" y="220599"/>
                  </a:cubicBezTo>
                  <a:lnTo>
                    <a:pt x="154686" y="220853"/>
                  </a:lnTo>
                  <a:cubicBezTo>
                    <a:pt x="154559" y="221107"/>
                    <a:pt x="154432" y="221361"/>
                    <a:pt x="154305" y="221615"/>
                  </a:cubicBezTo>
                  <a:cubicBezTo>
                    <a:pt x="153543" y="223139"/>
                    <a:pt x="153035" y="224028"/>
                    <a:pt x="152654" y="224536"/>
                  </a:cubicBezTo>
                  <a:lnTo>
                    <a:pt x="134747" y="224536"/>
                  </a:lnTo>
                  <a:cubicBezTo>
                    <a:pt x="137668" y="219710"/>
                    <a:pt x="147066" y="202565"/>
                    <a:pt x="147066" y="184912"/>
                  </a:cubicBezTo>
                  <a:cubicBezTo>
                    <a:pt x="147066" y="168021"/>
                    <a:pt x="138049" y="155702"/>
                    <a:pt x="134493" y="151638"/>
                  </a:cubicBezTo>
                  <a:close/>
                  <a:moveTo>
                    <a:pt x="42164" y="79502"/>
                  </a:moveTo>
                  <a:lnTo>
                    <a:pt x="182118" y="91186"/>
                  </a:lnTo>
                  <a:lnTo>
                    <a:pt x="182880" y="92329"/>
                  </a:lnTo>
                  <a:cubicBezTo>
                    <a:pt x="183388" y="93091"/>
                    <a:pt x="184023" y="94234"/>
                    <a:pt x="184658" y="95631"/>
                  </a:cubicBezTo>
                  <a:cubicBezTo>
                    <a:pt x="185547" y="97409"/>
                    <a:pt x="186563" y="99695"/>
                    <a:pt x="187325" y="102235"/>
                  </a:cubicBezTo>
                  <a:cubicBezTo>
                    <a:pt x="187325" y="102362"/>
                    <a:pt x="187325" y="102489"/>
                    <a:pt x="187452" y="102616"/>
                  </a:cubicBezTo>
                  <a:cubicBezTo>
                    <a:pt x="187579" y="102743"/>
                    <a:pt x="187452" y="102743"/>
                    <a:pt x="187452" y="102870"/>
                  </a:cubicBezTo>
                  <a:cubicBezTo>
                    <a:pt x="187452" y="102997"/>
                    <a:pt x="187452" y="102997"/>
                    <a:pt x="187579" y="103124"/>
                  </a:cubicBezTo>
                  <a:cubicBezTo>
                    <a:pt x="187706" y="103251"/>
                    <a:pt x="187579" y="103378"/>
                    <a:pt x="187706" y="103505"/>
                  </a:cubicBezTo>
                  <a:lnTo>
                    <a:pt x="187706" y="103632"/>
                  </a:lnTo>
                  <a:cubicBezTo>
                    <a:pt x="188087" y="105029"/>
                    <a:pt x="188341" y="106426"/>
                    <a:pt x="188468" y="107823"/>
                  </a:cubicBezTo>
                  <a:cubicBezTo>
                    <a:pt x="188595" y="108585"/>
                    <a:pt x="188595" y="110109"/>
                    <a:pt x="188595" y="112268"/>
                  </a:cubicBezTo>
                  <a:lnTo>
                    <a:pt x="188595" y="112776"/>
                  </a:lnTo>
                  <a:lnTo>
                    <a:pt x="188595" y="114173"/>
                  </a:lnTo>
                  <a:lnTo>
                    <a:pt x="188595" y="114173"/>
                  </a:lnTo>
                  <a:lnTo>
                    <a:pt x="188595" y="115570"/>
                  </a:lnTo>
                  <a:cubicBezTo>
                    <a:pt x="188595" y="115697"/>
                    <a:pt x="188595" y="115697"/>
                    <a:pt x="188595" y="115824"/>
                  </a:cubicBezTo>
                  <a:lnTo>
                    <a:pt x="188595" y="118618"/>
                  </a:lnTo>
                  <a:lnTo>
                    <a:pt x="188595" y="118618"/>
                  </a:lnTo>
                  <a:cubicBezTo>
                    <a:pt x="188341" y="132588"/>
                    <a:pt x="187325" y="157099"/>
                    <a:pt x="186182" y="180848"/>
                  </a:cubicBezTo>
                  <a:cubicBezTo>
                    <a:pt x="180848" y="172339"/>
                    <a:pt x="175768" y="163449"/>
                    <a:pt x="171069" y="154559"/>
                  </a:cubicBezTo>
                  <a:lnTo>
                    <a:pt x="171450" y="149225"/>
                  </a:lnTo>
                  <a:cubicBezTo>
                    <a:pt x="171577" y="147447"/>
                    <a:pt x="171958" y="145669"/>
                    <a:pt x="172212" y="143891"/>
                  </a:cubicBezTo>
                  <a:cubicBezTo>
                    <a:pt x="172466" y="142113"/>
                    <a:pt x="172974" y="140335"/>
                    <a:pt x="173482" y="138684"/>
                  </a:cubicBezTo>
                  <a:cubicBezTo>
                    <a:pt x="173990" y="137033"/>
                    <a:pt x="174752" y="135255"/>
                    <a:pt x="175387" y="133604"/>
                  </a:cubicBezTo>
                  <a:cubicBezTo>
                    <a:pt x="176022" y="131953"/>
                    <a:pt x="177038" y="130429"/>
                    <a:pt x="177927" y="128905"/>
                  </a:cubicBezTo>
                  <a:cubicBezTo>
                    <a:pt x="178308" y="128016"/>
                    <a:pt x="179070" y="127508"/>
                    <a:pt x="179578" y="126746"/>
                  </a:cubicBezTo>
                  <a:lnTo>
                    <a:pt x="181229" y="124587"/>
                  </a:lnTo>
                  <a:cubicBezTo>
                    <a:pt x="182499" y="123317"/>
                    <a:pt x="183896" y="122174"/>
                    <a:pt x="185166" y="120904"/>
                  </a:cubicBezTo>
                  <a:lnTo>
                    <a:pt x="185166" y="120904"/>
                  </a:lnTo>
                  <a:cubicBezTo>
                    <a:pt x="185039" y="121031"/>
                    <a:pt x="184912" y="121158"/>
                    <a:pt x="184785" y="121285"/>
                  </a:cubicBezTo>
                  <a:cubicBezTo>
                    <a:pt x="183515" y="122428"/>
                    <a:pt x="182245" y="123444"/>
                    <a:pt x="181102" y="124460"/>
                  </a:cubicBezTo>
                  <a:lnTo>
                    <a:pt x="179832" y="125984"/>
                  </a:lnTo>
                  <a:lnTo>
                    <a:pt x="179324" y="126492"/>
                  </a:lnTo>
                  <a:cubicBezTo>
                    <a:pt x="178816" y="127254"/>
                    <a:pt x="178054" y="127889"/>
                    <a:pt x="177673" y="128651"/>
                  </a:cubicBezTo>
                  <a:cubicBezTo>
                    <a:pt x="176784" y="130302"/>
                    <a:pt x="175768" y="131699"/>
                    <a:pt x="175133" y="133350"/>
                  </a:cubicBezTo>
                  <a:cubicBezTo>
                    <a:pt x="174498" y="135001"/>
                    <a:pt x="173609" y="136652"/>
                    <a:pt x="173228" y="138430"/>
                  </a:cubicBezTo>
                  <a:cubicBezTo>
                    <a:pt x="172847" y="140208"/>
                    <a:pt x="172212" y="141859"/>
                    <a:pt x="171958" y="143764"/>
                  </a:cubicBezTo>
                  <a:cubicBezTo>
                    <a:pt x="171704" y="145669"/>
                    <a:pt x="171323" y="147320"/>
                    <a:pt x="171069" y="149098"/>
                  </a:cubicBezTo>
                  <a:lnTo>
                    <a:pt x="170561" y="154559"/>
                  </a:lnTo>
                  <a:lnTo>
                    <a:pt x="170561" y="154686"/>
                  </a:lnTo>
                  <a:lnTo>
                    <a:pt x="170561" y="154686"/>
                  </a:lnTo>
                  <a:cubicBezTo>
                    <a:pt x="175387" y="164338"/>
                    <a:pt x="180594" y="173863"/>
                    <a:pt x="186182" y="183134"/>
                  </a:cubicBezTo>
                  <a:cubicBezTo>
                    <a:pt x="186055" y="183896"/>
                    <a:pt x="186055" y="184658"/>
                    <a:pt x="186055" y="185420"/>
                  </a:cubicBezTo>
                  <a:cubicBezTo>
                    <a:pt x="185801" y="189992"/>
                    <a:pt x="185547" y="194437"/>
                    <a:pt x="185420" y="198882"/>
                  </a:cubicBezTo>
                  <a:cubicBezTo>
                    <a:pt x="184912" y="209296"/>
                    <a:pt x="184277" y="219075"/>
                    <a:pt x="183896" y="226949"/>
                  </a:cubicBezTo>
                  <a:cubicBezTo>
                    <a:pt x="176403" y="228854"/>
                    <a:pt x="167640" y="229870"/>
                    <a:pt x="162433" y="229870"/>
                  </a:cubicBezTo>
                  <a:cubicBezTo>
                    <a:pt x="161290" y="229870"/>
                    <a:pt x="160401" y="229743"/>
                    <a:pt x="159639" y="229743"/>
                  </a:cubicBezTo>
                  <a:cubicBezTo>
                    <a:pt x="158877" y="229743"/>
                    <a:pt x="158369" y="228981"/>
                    <a:pt x="157861" y="227457"/>
                  </a:cubicBezTo>
                  <a:cubicBezTo>
                    <a:pt x="157353" y="225933"/>
                    <a:pt x="156972" y="223774"/>
                    <a:pt x="156718" y="221234"/>
                  </a:cubicBezTo>
                  <a:cubicBezTo>
                    <a:pt x="156972" y="220599"/>
                    <a:pt x="157353" y="219837"/>
                    <a:pt x="157861" y="218948"/>
                  </a:cubicBezTo>
                  <a:cubicBezTo>
                    <a:pt x="160401" y="213487"/>
                    <a:pt x="163703" y="205105"/>
                    <a:pt x="165354" y="195961"/>
                  </a:cubicBezTo>
                  <a:cubicBezTo>
                    <a:pt x="165481" y="195072"/>
                    <a:pt x="165608" y="194183"/>
                    <a:pt x="165735" y="193294"/>
                  </a:cubicBezTo>
                  <a:cubicBezTo>
                    <a:pt x="165735" y="193294"/>
                    <a:pt x="165735" y="193167"/>
                    <a:pt x="165735" y="193167"/>
                  </a:cubicBezTo>
                  <a:cubicBezTo>
                    <a:pt x="165862" y="192786"/>
                    <a:pt x="165862" y="192278"/>
                    <a:pt x="165862" y="191897"/>
                  </a:cubicBezTo>
                  <a:lnTo>
                    <a:pt x="165862" y="191770"/>
                  </a:lnTo>
                  <a:cubicBezTo>
                    <a:pt x="165862" y="191389"/>
                    <a:pt x="165989" y="190881"/>
                    <a:pt x="165989" y="190500"/>
                  </a:cubicBezTo>
                  <a:cubicBezTo>
                    <a:pt x="166116" y="190373"/>
                    <a:pt x="166116" y="190373"/>
                    <a:pt x="166116" y="190246"/>
                  </a:cubicBezTo>
                  <a:cubicBezTo>
                    <a:pt x="166116" y="189865"/>
                    <a:pt x="166116" y="189611"/>
                    <a:pt x="166243" y="189230"/>
                  </a:cubicBezTo>
                  <a:lnTo>
                    <a:pt x="166243" y="188976"/>
                  </a:lnTo>
                  <a:cubicBezTo>
                    <a:pt x="166243" y="188595"/>
                    <a:pt x="166243" y="188087"/>
                    <a:pt x="166370" y="187706"/>
                  </a:cubicBezTo>
                  <a:lnTo>
                    <a:pt x="166370" y="187452"/>
                  </a:lnTo>
                  <a:cubicBezTo>
                    <a:pt x="166370" y="187071"/>
                    <a:pt x="166370" y="186690"/>
                    <a:pt x="166370" y="186436"/>
                  </a:cubicBezTo>
                  <a:lnTo>
                    <a:pt x="166370" y="186055"/>
                  </a:lnTo>
                  <a:lnTo>
                    <a:pt x="166370" y="184785"/>
                  </a:lnTo>
                  <a:cubicBezTo>
                    <a:pt x="166370" y="165735"/>
                    <a:pt x="155702" y="152527"/>
                    <a:pt x="153797" y="150368"/>
                  </a:cubicBezTo>
                  <a:cubicBezTo>
                    <a:pt x="155194" y="145161"/>
                    <a:pt x="161290" y="138684"/>
                    <a:pt x="161290" y="124841"/>
                  </a:cubicBezTo>
                  <a:cubicBezTo>
                    <a:pt x="161290" y="117602"/>
                    <a:pt x="159639" y="111506"/>
                    <a:pt x="157353" y="107061"/>
                  </a:cubicBezTo>
                  <a:cubicBezTo>
                    <a:pt x="155067" y="102616"/>
                    <a:pt x="152019" y="99949"/>
                    <a:pt x="148844" y="99949"/>
                  </a:cubicBezTo>
                  <a:cubicBezTo>
                    <a:pt x="146812" y="99949"/>
                    <a:pt x="129667" y="98298"/>
                    <a:pt x="110109" y="96774"/>
                  </a:cubicBezTo>
                  <a:cubicBezTo>
                    <a:pt x="90551" y="95250"/>
                    <a:pt x="68580" y="93599"/>
                    <a:pt x="56642" y="93599"/>
                  </a:cubicBezTo>
                  <a:cubicBezTo>
                    <a:pt x="54102" y="93599"/>
                    <a:pt x="51943" y="93599"/>
                    <a:pt x="50419" y="93853"/>
                  </a:cubicBezTo>
                  <a:cubicBezTo>
                    <a:pt x="49657" y="93853"/>
                    <a:pt x="49022" y="93980"/>
                    <a:pt x="48514" y="94234"/>
                  </a:cubicBezTo>
                  <a:cubicBezTo>
                    <a:pt x="48006" y="94488"/>
                    <a:pt x="47498" y="94615"/>
                    <a:pt x="47244" y="95250"/>
                  </a:cubicBezTo>
                  <a:cubicBezTo>
                    <a:pt x="46482" y="97282"/>
                    <a:pt x="42164" y="106680"/>
                    <a:pt x="37973" y="117094"/>
                  </a:cubicBezTo>
                  <a:cubicBezTo>
                    <a:pt x="33782" y="127508"/>
                    <a:pt x="29591" y="138938"/>
                    <a:pt x="29337" y="145542"/>
                  </a:cubicBezTo>
                  <a:lnTo>
                    <a:pt x="29337" y="146685"/>
                  </a:lnTo>
                  <a:cubicBezTo>
                    <a:pt x="29337" y="152781"/>
                    <a:pt x="31369" y="157988"/>
                    <a:pt x="33401" y="163322"/>
                  </a:cubicBezTo>
                  <a:cubicBezTo>
                    <a:pt x="35433" y="168656"/>
                    <a:pt x="37338" y="174244"/>
                    <a:pt x="37338" y="181229"/>
                  </a:cubicBezTo>
                  <a:lnTo>
                    <a:pt x="37338" y="181864"/>
                  </a:lnTo>
                  <a:cubicBezTo>
                    <a:pt x="37084" y="197231"/>
                    <a:pt x="34290" y="206121"/>
                    <a:pt x="31496" y="211455"/>
                  </a:cubicBezTo>
                  <a:cubicBezTo>
                    <a:pt x="28702" y="216789"/>
                    <a:pt x="25781" y="218694"/>
                    <a:pt x="24765" y="220980"/>
                  </a:cubicBezTo>
                  <a:lnTo>
                    <a:pt x="24384" y="221107"/>
                  </a:lnTo>
                  <a:cubicBezTo>
                    <a:pt x="24130" y="221234"/>
                    <a:pt x="23749" y="221234"/>
                    <a:pt x="23114" y="221234"/>
                  </a:cubicBezTo>
                  <a:cubicBezTo>
                    <a:pt x="21082" y="221234"/>
                    <a:pt x="17526" y="220345"/>
                    <a:pt x="13970" y="219329"/>
                  </a:cubicBezTo>
                  <a:cubicBezTo>
                    <a:pt x="16256" y="211074"/>
                    <a:pt x="18415" y="202057"/>
                    <a:pt x="19558" y="193548"/>
                  </a:cubicBezTo>
                  <a:cubicBezTo>
                    <a:pt x="19812" y="191897"/>
                    <a:pt x="19812" y="190246"/>
                    <a:pt x="19812" y="188595"/>
                  </a:cubicBezTo>
                  <a:cubicBezTo>
                    <a:pt x="19812" y="178435"/>
                    <a:pt x="16129" y="168910"/>
                    <a:pt x="15367" y="167005"/>
                  </a:cubicBezTo>
                  <a:cubicBezTo>
                    <a:pt x="16764" y="162560"/>
                    <a:pt x="33401" y="108458"/>
                    <a:pt x="42164" y="79502"/>
                  </a:cubicBezTo>
                  <a:close/>
                  <a:moveTo>
                    <a:pt x="291719" y="248158"/>
                  </a:moveTo>
                  <a:cubicBezTo>
                    <a:pt x="291719" y="248158"/>
                    <a:pt x="289687" y="248793"/>
                    <a:pt x="286639" y="249809"/>
                  </a:cubicBezTo>
                  <a:cubicBezTo>
                    <a:pt x="285115" y="250444"/>
                    <a:pt x="283337" y="250825"/>
                    <a:pt x="281432" y="251460"/>
                  </a:cubicBezTo>
                  <a:cubicBezTo>
                    <a:pt x="279527" y="252095"/>
                    <a:pt x="277622" y="252857"/>
                    <a:pt x="275590" y="253238"/>
                  </a:cubicBezTo>
                  <a:cubicBezTo>
                    <a:pt x="273558" y="253873"/>
                    <a:pt x="271526" y="254381"/>
                    <a:pt x="269494" y="254889"/>
                  </a:cubicBezTo>
                  <a:cubicBezTo>
                    <a:pt x="267462" y="255397"/>
                    <a:pt x="265684" y="255778"/>
                    <a:pt x="264160" y="256667"/>
                  </a:cubicBezTo>
                  <a:cubicBezTo>
                    <a:pt x="262636" y="257429"/>
                    <a:pt x="261493" y="258064"/>
                    <a:pt x="260858" y="258953"/>
                  </a:cubicBezTo>
                  <a:cubicBezTo>
                    <a:pt x="260223" y="259461"/>
                    <a:pt x="260096" y="259842"/>
                    <a:pt x="259969" y="259969"/>
                  </a:cubicBezTo>
                  <a:lnTo>
                    <a:pt x="259969" y="259969"/>
                  </a:lnTo>
                  <a:cubicBezTo>
                    <a:pt x="260096" y="259842"/>
                    <a:pt x="260477" y="259588"/>
                    <a:pt x="261239" y="259207"/>
                  </a:cubicBezTo>
                  <a:cubicBezTo>
                    <a:pt x="261620" y="259080"/>
                    <a:pt x="262128" y="258699"/>
                    <a:pt x="262636" y="258572"/>
                  </a:cubicBezTo>
                  <a:cubicBezTo>
                    <a:pt x="263144" y="258445"/>
                    <a:pt x="264033" y="258191"/>
                    <a:pt x="264668" y="257937"/>
                  </a:cubicBezTo>
                  <a:cubicBezTo>
                    <a:pt x="266065" y="257302"/>
                    <a:pt x="268097" y="257429"/>
                    <a:pt x="269875" y="256921"/>
                  </a:cubicBezTo>
                  <a:cubicBezTo>
                    <a:pt x="271653" y="256413"/>
                    <a:pt x="273939" y="256032"/>
                    <a:pt x="275971" y="255524"/>
                  </a:cubicBezTo>
                  <a:cubicBezTo>
                    <a:pt x="278003" y="255016"/>
                    <a:pt x="280162" y="254127"/>
                    <a:pt x="282067" y="253365"/>
                  </a:cubicBezTo>
                  <a:cubicBezTo>
                    <a:pt x="283972" y="252603"/>
                    <a:pt x="285750" y="251714"/>
                    <a:pt x="287147" y="250952"/>
                  </a:cubicBezTo>
                  <a:cubicBezTo>
                    <a:pt x="289941" y="249428"/>
                    <a:pt x="291719" y="248158"/>
                    <a:pt x="291719" y="248158"/>
                  </a:cubicBezTo>
                  <a:close/>
                  <a:moveTo>
                    <a:pt x="259842" y="259969"/>
                  </a:moveTo>
                  <a:lnTo>
                    <a:pt x="259842" y="259969"/>
                  </a:lnTo>
                  <a:lnTo>
                    <a:pt x="259842" y="259969"/>
                  </a:lnTo>
                  <a:cubicBezTo>
                    <a:pt x="259842" y="259969"/>
                    <a:pt x="259842" y="259969"/>
                    <a:pt x="259842" y="259969"/>
                  </a:cubicBezTo>
                  <a:close/>
                  <a:moveTo>
                    <a:pt x="262890" y="0"/>
                  </a:moveTo>
                  <a:cubicBezTo>
                    <a:pt x="262890" y="0"/>
                    <a:pt x="258572" y="3683"/>
                    <a:pt x="252603" y="9779"/>
                  </a:cubicBezTo>
                  <a:cubicBezTo>
                    <a:pt x="249682" y="12954"/>
                    <a:pt x="246380" y="16764"/>
                    <a:pt x="242824" y="20828"/>
                  </a:cubicBezTo>
                  <a:cubicBezTo>
                    <a:pt x="241300" y="22987"/>
                    <a:pt x="239776" y="25273"/>
                    <a:pt x="238252" y="27559"/>
                  </a:cubicBezTo>
                  <a:cubicBezTo>
                    <a:pt x="236728" y="29845"/>
                    <a:pt x="234696" y="32131"/>
                    <a:pt x="233807" y="34925"/>
                  </a:cubicBezTo>
                  <a:lnTo>
                    <a:pt x="232156" y="38989"/>
                  </a:lnTo>
                  <a:cubicBezTo>
                    <a:pt x="231775" y="40386"/>
                    <a:pt x="231521" y="41783"/>
                    <a:pt x="231267" y="43180"/>
                  </a:cubicBezTo>
                  <a:cubicBezTo>
                    <a:pt x="230505" y="45974"/>
                    <a:pt x="230251" y="48768"/>
                    <a:pt x="229997" y="51435"/>
                  </a:cubicBezTo>
                  <a:cubicBezTo>
                    <a:pt x="229997" y="51689"/>
                    <a:pt x="229997" y="51816"/>
                    <a:pt x="229997" y="52070"/>
                  </a:cubicBezTo>
                  <a:cubicBezTo>
                    <a:pt x="228092" y="49022"/>
                    <a:pt x="225298" y="45847"/>
                    <a:pt x="221488" y="43180"/>
                  </a:cubicBezTo>
                  <a:cubicBezTo>
                    <a:pt x="218821" y="41275"/>
                    <a:pt x="213995" y="40132"/>
                    <a:pt x="209423" y="39370"/>
                  </a:cubicBezTo>
                  <a:cubicBezTo>
                    <a:pt x="204851" y="38608"/>
                    <a:pt x="200533" y="38354"/>
                    <a:pt x="198882" y="38354"/>
                  </a:cubicBezTo>
                  <a:cubicBezTo>
                    <a:pt x="198882" y="38354"/>
                    <a:pt x="198755" y="38354"/>
                    <a:pt x="198755" y="38354"/>
                  </a:cubicBezTo>
                  <a:cubicBezTo>
                    <a:pt x="197104" y="38354"/>
                    <a:pt x="195961" y="39243"/>
                    <a:pt x="195453" y="40132"/>
                  </a:cubicBezTo>
                  <a:cubicBezTo>
                    <a:pt x="194945" y="41021"/>
                    <a:pt x="194818" y="41910"/>
                    <a:pt x="194818" y="42164"/>
                  </a:cubicBezTo>
                  <a:lnTo>
                    <a:pt x="194818" y="42672"/>
                  </a:lnTo>
                  <a:lnTo>
                    <a:pt x="198374" y="45085"/>
                  </a:lnTo>
                  <a:cubicBezTo>
                    <a:pt x="198882" y="45593"/>
                    <a:pt x="202057" y="48768"/>
                    <a:pt x="205105" y="52070"/>
                  </a:cubicBezTo>
                  <a:cubicBezTo>
                    <a:pt x="206883" y="53848"/>
                    <a:pt x="208661" y="55753"/>
                    <a:pt x="209931" y="57150"/>
                  </a:cubicBezTo>
                  <a:cubicBezTo>
                    <a:pt x="210566" y="57912"/>
                    <a:pt x="211201" y="58547"/>
                    <a:pt x="211582" y="59055"/>
                  </a:cubicBezTo>
                  <a:lnTo>
                    <a:pt x="212090" y="59690"/>
                  </a:lnTo>
                  <a:lnTo>
                    <a:pt x="212217" y="59817"/>
                  </a:lnTo>
                  <a:lnTo>
                    <a:pt x="212217" y="59817"/>
                  </a:lnTo>
                  <a:cubicBezTo>
                    <a:pt x="212217" y="59944"/>
                    <a:pt x="212217" y="60579"/>
                    <a:pt x="212217" y="61341"/>
                  </a:cubicBezTo>
                  <a:cubicBezTo>
                    <a:pt x="212217" y="64262"/>
                    <a:pt x="211836" y="70231"/>
                    <a:pt x="211582" y="75692"/>
                  </a:cubicBezTo>
                  <a:cubicBezTo>
                    <a:pt x="211201" y="81026"/>
                    <a:pt x="210820" y="85852"/>
                    <a:pt x="210566" y="87122"/>
                  </a:cubicBezTo>
                  <a:lnTo>
                    <a:pt x="210312" y="87249"/>
                  </a:lnTo>
                  <a:cubicBezTo>
                    <a:pt x="209296" y="87630"/>
                    <a:pt x="207010" y="88011"/>
                    <a:pt x="204089" y="88392"/>
                  </a:cubicBezTo>
                  <a:cubicBezTo>
                    <a:pt x="199898" y="88773"/>
                    <a:pt x="194437" y="89027"/>
                    <a:pt x="190119" y="89154"/>
                  </a:cubicBezTo>
                  <a:cubicBezTo>
                    <a:pt x="186690" y="89281"/>
                    <a:pt x="184023" y="89281"/>
                    <a:pt x="182880" y="89281"/>
                  </a:cubicBezTo>
                  <a:lnTo>
                    <a:pt x="40894" y="77597"/>
                  </a:lnTo>
                  <a:lnTo>
                    <a:pt x="40767" y="78232"/>
                  </a:lnTo>
                  <a:cubicBezTo>
                    <a:pt x="36195" y="93218"/>
                    <a:pt x="29464" y="115316"/>
                    <a:pt x="23749" y="133731"/>
                  </a:cubicBezTo>
                  <a:cubicBezTo>
                    <a:pt x="20955" y="143002"/>
                    <a:pt x="18415" y="151130"/>
                    <a:pt x="16510" y="157099"/>
                  </a:cubicBezTo>
                  <a:cubicBezTo>
                    <a:pt x="14605" y="163068"/>
                    <a:pt x="13589" y="166751"/>
                    <a:pt x="13589" y="166751"/>
                  </a:cubicBezTo>
                  <a:lnTo>
                    <a:pt x="13462" y="167005"/>
                  </a:lnTo>
                  <a:lnTo>
                    <a:pt x="13589" y="167259"/>
                  </a:lnTo>
                  <a:cubicBezTo>
                    <a:pt x="13589" y="167259"/>
                    <a:pt x="13843" y="167894"/>
                    <a:pt x="14351" y="169037"/>
                  </a:cubicBezTo>
                  <a:cubicBezTo>
                    <a:pt x="15621" y="172466"/>
                    <a:pt x="18034" y="180213"/>
                    <a:pt x="18034" y="188341"/>
                  </a:cubicBezTo>
                  <a:cubicBezTo>
                    <a:pt x="18034" y="189865"/>
                    <a:pt x="17907" y="191389"/>
                    <a:pt x="17780" y="193040"/>
                  </a:cubicBezTo>
                  <a:cubicBezTo>
                    <a:pt x="16637" y="201803"/>
                    <a:pt x="14351" y="210947"/>
                    <a:pt x="12065" y="219456"/>
                  </a:cubicBezTo>
                  <a:lnTo>
                    <a:pt x="11811" y="220218"/>
                  </a:lnTo>
                  <a:lnTo>
                    <a:pt x="12573" y="220472"/>
                  </a:lnTo>
                  <a:cubicBezTo>
                    <a:pt x="16510" y="221615"/>
                    <a:pt x="20447" y="222631"/>
                    <a:pt x="23114" y="222631"/>
                  </a:cubicBezTo>
                  <a:cubicBezTo>
                    <a:pt x="23749" y="222631"/>
                    <a:pt x="24384" y="222631"/>
                    <a:pt x="25019" y="222377"/>
                  </a:cubicBezTo>
                  <a:cubicBezTo>
                    <a:pt x="25654" y="222123"/>
                    <a:pt x="26162" y="221742"/>
                    <a:pt x="26416" y="221234"/>
                  </a:cubicBezTo>
                  <a:cubicBezTo>
                    <a:pt x="26924" y="219837"/>
                    <a:pt x="30099" y="217424"/>
                    <a:pt x="33020" y="211836"/>
                  </a:cubicBezTo>
                  <a:cubicBezTo>
                    <a:pt x="35941" y="206248"/>
                    <a:pt x="38862" y="197104"/>
                    <a:pt x="39116" y="181483"/>
                  </a:cubicBezTo>
                  <a:lnTo>
                    <a:pt x="39116" y="180721"/>
                  </a:lnTo>
                  <a:cubicBezTo>
                    <a:pt x="39116" y="173355"/>
                    <a:pt x="37084" y="167513"/>
                    <a:pt x="35052" y="162179"/>
                  </a:cubicBezTo>
                  <a:cubicBezTo>
                    <a:pt x="33020" y="156845"/>
                    <a:pt x="31242" y="151892"/>
                    <a:pt x="31242" y="146177"/>
                  </a:cubicBezTo>
                  <a:lnTo>
                    <a:pt x="31242" y="145034"/>
                  </a:lnTo>
                  <a:cubicBezTo>
                    <a:pt x="31496" y="139065"/>
                    <a:pt x="35560" y="127508"/>
                    <a:pt x="39751" y="117221"/>
                  </a:cubicBezTo>
                  <a:cubicBezTo>
                    <a:pt x="43942" y="106934"/>
                    <a:pt x="48133" y="97917"/>
                    <a:pt x="49022" y="95504"/>
                  </a:cubicBezTo>
                  <a:lnTo>
                    <a:pt x="49022" y="95885"/>
                  </a:lnTo>
                  <a:cubicBezTo>
                    <a:pt x="49276" y="95758"/>
                    <a:pt x="50165" y="95631"/>
                    <a:pt x="51435" y="95504"/>
                  </a:cubicBezTo>
                  <a:cubicBezTo>
                    <a:pt x="52832" y="95377"/>
                    <a:pt x="54737" y="95250"/>
                    <a:pt x="56896" y="95250"/>
                  </a:cubicBezTo>
                  <a:cubicBezTo>
                    <a:pt x="68707" y="95250"/>
                    <a:pt x="90678" y="96901"/>
                    <a:pt x="110236" y="98552"/>
                  </a:cubicBezTo>
                  <a:cubicBezTo>
                    <a:pt x="129794" y="100203"/>
                    <a:pt x="146812" y="101854"/>
                    <a:pt x="149098" y="101854"/>
                  </a:cubicBezTo>
                  <a:cubicBezTo>
                    <a:pt x="149098" y="101854"/>
                    <a:pt x="149098" y="101854"/>
                    <a:pt x="149225" y="101854"/>
                  </a:cubicBezTo>
                  <a:cubicBezTo>
                    <a:pt x="151257" y="101854"/>
                    <a:pt x="154051" y="104013"/>
                    <a:pt x="156083" y="108077"/>
                  </a:cubicBezTo>
                  <a:cubicBezTo>
                    <a:pt x="158115" y="112141"/>
                    <a:pt x="159766" y="118110"/>
                    <a:pt x="159766" y="124968"/>
                  </a:cubicBezTo>
                  <a:cubicBezTo>
                    <a:pt x="159766" y="138049"/>
                    <a:pt x="154051" y="143891"/>
                    <a:pt x="152400" y="149860"/>
                  </a:cubicBezTo>
                  <a:lnTo>
                    <a:pt x="130556" y="149860"/>
                  </a:lnTo>
                  <a:lnTo>
                    <a:pt x="131953" y="151384"/>
                  </a:lnTo>
                  <a:lnTo>
                    <a:pt x="132588" y="152019"/>
                  </a:lnTo>
                  <a:cubicBezTo>
                    <a:pt x="135128" y="154813"/>
                    <a:pt x="145415" y="167386"/>
                    <a:pt x="145415" y="184912"/>
                  </a:cubicBezTo>
                  <a:cubicBezTo>
                    <a:pt x="145415" y="194945"/>
                    <a:pt x="142240" y="204978"/>
                    <a:pt x="138938" y="212471"/>
                  </a:cubicBezTo>
                  <a:cubicBezTo>
                    <a:pt x="137287" y="216154"/>
                    <a:pt x="135636" y="219329"/>
                    <a:pt x="134493" y="221488"/>
                  </a:cubicBezTo>
                  <a:cubicBezTo>
                    <a:pt x="133350" y="223647"/>
                    <a:pt x="132461" y="224917"/>
                    <a:pt x="132461" y="224917"/>
                  </a:cubicBezTo>
                  <a:lnTo>
                    <a:pt x="131572" y="226314"/>
                  </a:lnTo>
                  <a:lnTo>
                    <a:pt x="153797" y="226314"/>
                  </a:lnTo>
                  <a:lnTo>
                    <a:pt x="154051" y="225933"/>
                  </a:lnTo>
                  <a:cubicBezTo>
                    <a:pt x="154051" y="225933"/>
                    <a:pt x="154432" y="225298"/>
                    <a:pt x="155194" y="224028"/>
                  </a:cubicBezTo>
                  <a:cubicBezTo>
                    <a:pt x="155448" y="225552"/>
                    <a:pt x="155829" y="226949"/>
                    <a:pt x="156210" y="228219"/>
                  </a:cubicBezTo>
                  <a:cubicBezTo>
                    <a:pt x="156845" y="229997"/>
                    <a:pt x="157861" y="231394"/>
                    <a:pt x="159385" y="231648"/>
                  </a:cubicBezTo>
                  <a:cubicBezTo>
                    <a:pt x="160147" y="231775"/>
                    <a:pt x="161163" y="231902"/>
                    <a:pt x="162433" y="231902"/>
                  </a:cubicBezTo>
                  <a:cubicBezTo>
                    <a:pt x="167640" y="231902"/>
                    <a:pt x="176276" y="230886"/>
                    <a:pt x="183769" y="228981"/>
                  </a:cubicBezTo>
                  <a:lnTo>
                    <a:pt x="183769" y="228981"/>
                  </a:lnTo>
                  <a:cubicBezTo>
                    <a:pt x="183261" y="238125"/>
                    <a:pt x="182626" y="244602"/>
                    <a:pt x="182372" y="245872"/>
                  </a:cubicBezTo>
                  <a:cubicBezTo>
                    <a:pt x="181864" y="248285"/>
                    <a:pt x="180721" y="257302"/>
                    <a:pt x="179578" y="268732"/>
                  </a:cubicBezTo>
                  <a:cubicBezTo>
                    <a:pt x="163703" y="267335"/>
                    <a:pt x="141986" y="266954"/>
                    <a:pt x="125349" y="266954"/>
                  </a:cubicBezTo>
                  <a:cubicBezTo>
                    <a:pt x="113030" y="266954"/>
                    <a:pt x="103632" y="267081"/>
                    <a:pt x="101219" y="267081"/>
                  </a:cubicBezTo>
                  <a:lnTo>
                    <a:pt x="100711" y="267081"/>
                  </a:lnTo>
                  <a:lnTo>
                    <a:pt x="100584" y="267589"/>
                  </a:lnTo>
                  <a:lnTo>
                    <a:pt x="100584" y="267462"/>
                  </a:lnTo>
                  <a:lnTo>
                    <a:pt x="100711" y="267081"/>
                  </a:lnTo>
                  <a:lnTo>
                    <a:pt x="100584" y="267081"/>
                  </a:lnTo>
                  <a:lnTo>
                    <a:pt x="100584" y="267462"/>
                  </a:lnTo>
                  <a:lnTo>
                    <a:pt x="100584" y="267081"/>
                  </a:lnTo>
                  <a:lnTo>
                    <a:pt x="100330" y="267081"/>
                  </a:lnTo>
                  <a:lnTo>
                    <a:pt x="0" y="267462"/>
                  </a:lnTo>
                  <a:lnTo>
                    <a:pt x="0" y="345313"/>
                  </a:lnTo>
                  <a:cubicBezTo>
                    <a:pt x="16129" y="346456"/>
                    <a:pt x="36195" y="347218"/>
                    <a:pt x="61468" y="347218"/>
                  </a:cubicBezTo>
                  <a:lnTo>
                    <a:pt x="72644" y="347218"/>
                  </a:lnTo>
                  <a:cubicBezTo>
                    <a:pt x="116967" y="346837"/>
                    <a:pt x="149479" y="337693"/>
                    <a:pt x="173482" y="323850"/>
                  </a:cubicBezTo>
                  <a:lnTo>
                    <a:pt x="173482" y="323977"/>
                  </a:lnTo>
                  <a:lnTo>
                    <a:pt x="174879" y="323088"/>
                  </a:lnTo>
                  <a:cubicBezTo>
                    <a:pt x="209169" y="302768"/>
                    <a:pt x="225806" y="272669"/>
                    <a:pt x="234442" y="244602"/>
                  </a:cubicBezTo>
                  <a:lnTo>
                    <a:pt x="234442" y="244602"/>
                  </a:lnTo>
                  <a:cubicBezTo>
                    <a:pt x="236855" y="233680"/>
                    <a:pt x="239395" y="222377"/>
                    <a:pt x="241808" y="211201"/>
                  </a:cubicBezTo>
                  <a:lnTo>
                    <a:pt x="240919" y="210947"/>
                  </a:lnTo>
                  <a:lnTo>
                    <a:pt x="241808" y="211074"/>
                  </a:lnTo>
                  <a:cubicBezTo>
                    <a:pt x="242697" y="205486"/>
                    <a:pt x="243332" y="200279"/>
                    <a:pt x="243840" y="195580"/>
                  </a:cubicBezTo>
                  <a:cubicBezTo>
                    <a:pt x="244602" y="194945"/>
                    <a:pt x="245237" y="194437"/>
                    <a:pt x="245999" y="193802"/>
                  </a:cubicBezTo>
                  <a:cubicBezTo>
                    <a:pt x="249047" y="191135"/>
                    <a:pt x="251841" y="188214"/>
                    <a:pt x="254127" y="184785"/>
                  </a:cubicBezTo>
                  <a:cubicBezTo>
                    <a:pt x="256413" y="181356"/>
                    <a:pt x="258318" y="177546"/>
                    <a:pt x="258064" y="173101"/>
                  </a:cubicBezTo>
                  <a:cubicBezTo>
                    <a:pt x="257683" y="169037"/>
                    <a:pt x="256540" y="165227"/>
                    <a:pt x="255270" y="161290"/>
                  </a:cubicBezTo>
                  <a:cubicBezTo>
                    <a:pt x="252857" y="153797"/>
                    <a:pt x="249936" y="146685"/>
                    <a:pt x="247015" y="139446"/>
                  </a:cubicBezTo>
                  <a:cubicBezTo>
                    <a:pt x="246126" y="90297"/>
                    <a:pt x="234950" y="65024"/>
                    <a:pt x="234442" y="64008"/>
                  </a:cubicBezTo>
                  <a:cubicBezTo>
                    <a:pt x="234315" y="63119"/>
                    <a:pt x="233680" y="59563"/>
                    <a:pt x="231521" y="55372"/>
                  </a:cubicBezTo>
                  <a:cubicBezTo>
                    <a:pt x="231648" y="54229"/>
                    <a:pt x="231775" y="53086"/>
                    <a:pt x="231902" y="51816"/>
                  </a:cubicBezTo>
                  <a:cubicBezTo>
                    <a:pt x="232156" y="49149"/>
                    <a:pt x="232537" y="46482"/>
                    <a:pt x="233299" y="43815"/>
                  </a:cubicBezTo>
                  <a:cubicBezTo>
                    <a:pt x="233680" y="42418"/>
                    <a:pt x="233934" y="41148"/>
                    <a:pt x="234315" y="39878"/>
                  </a:cubicBezTo>
                  <a:lnTo>
                    <a:pt x="235966" y="36068"/>
                  </a:lnTo>
                  <a:cubicBezTo>
                    <a:pt x="236728" y="33401"/>
                    <a:pt x="238633" y="31242"/>
                    <a:pt x="240030" y="28829"/>
                  </a:cubicBezTo>
                  <a:cubicBezTo>
                    <a:pt x="241427" y="26416"/>
                    <a:pt x="243078" y="24130"/>
                    <a:pt x="244602" y="21971"/>
                  </a:cubicBezTo>
                  <a:cubicBezTo>
                    <a:pt x="247904" y="17907"/>
                    <a:pt x="250952" y="13970"/>
                    <a:pt x="253619" y="10668"/>
                  </a:cubicBezTo>
                  <a:cubicBezTo>
                    <a:pt x="256413" y="7493"/>
                    <a:pt x="258572" y="4699"/>
                    <a:pt x="260350" y="2921"/>
                  </a:cubicBezTo>
                  <a:cubicBezTo>
                    <a:pt x="262128" y="1143"/>
                    <a:pt x="262890" y="0"/>
                    <a:pt x="262890" y="0"/>
                  </a:cubicBezTo>
                  <a:close/>
                </a:path>
              </a:pathLst>
            </a:custGeom>
            <a:blipFill>
              <a:blip r:embed="rId167"/>
              <a:stretch>
                <a:fillRect l="-497" t="-610" r="-493" b="-614"/>
              </a:stretch>
            </a:blipFill>
          </p:spPr>
        </p:sp>
      </p:grpSp>
      <p:sp>
        <p:nvSpPr>
          <p:cNvPr name="Freeform 226" id="226"/>
          <p:cNvSpPr/>
          <p:nvPr/>
        </p:nvSpPr>
        <p:spPr>
          <a:xfrm flipH="false" flipV="false" rot="0">
            <a:off x="3074032" y="5185515"/>
            <a:ext cx="148199" cy="201006"/>
          </a:xfrm>
          <a:custGeom>
            <a:avLst/>
            <a:gdLst/>
            <a:ahLst/>
            <a:cxnLst/>
            <a:rect r="r" b="b" t="t" l="l"/>
            <a:pathLst>
              <a:path h="201006" w="148199">
                <a:moveTo>
                  <a:pt x="0" y="0"/>
                </a:moveTo>
                <a:lnTo>
                  <a:pt x="148199" y="0"/>
                </a:lnTo>
                <a:lnTo>
                  <a:pt x="148199" y="201006"/>
                </a:lnTo>
                <a:lnTo>
                  <a:pt x="0" y="201006"/>
                </a:lnTo>
                <a:lnTo>
                  <a:pt x="0" y="0"/>
                </a:lnTo>
                <a:close/>
              </a:path>
            </a:pathLst>
          </a:custGeom>
          <a:blipFill>
            <a:blip r:embed="rId168"/>
            <a:stretch>
              <a:fillRect l="0" t="0" r="0" b="0"/>
            </a:stretch>
          </a:blipFill>
        </p:spPr>
      </p:sp>
      <p:grpSp>
        <p:nvGrpSpPr>
          <p:cNvPr name="Group 227" id="227"/>
          <p:cNvGrpSpPr>
            <a:grpSpLocks noChangeAspect="true"/>
          </p:cNvGrpSpPr>
          <p:nvPr/>
        </p:nvGrpSpPr>
        <p:grpSpPr>
          <a:xfrm rot="0">
            <a:off x="2608069" y="4559246"/>
            <a:ext cx="2170176" cy="2170166"/>
            <a:chOff x="0" y="0"/>
            <a:chExt cx="2170176" cy="2170163"/>
          </a:xfrm>
        </p:grpSpPr>
        <p:sp>
          <p:nvSpPr>
            <p:cNvPr name="Freeform 228" id="228"/>
            <p:cNvSpPr/>
            <p:nvPr/>
          </p:nvSpPr>
          <p:spPr>
            <a:xfrm flipH="false" flipV="false" rot="0">
              <a:off x="63500" y="63500"/>
              <a:ext cx="2043176" cy="2043176"/>
            </a:xfrm>
            <a:custGeom>
              <a:avLst/>
              <a:gdLst/>
              <a:ahLst/>
              <a:cxnLst/>
              <a:rect r="r" b="b" t="t" l="l"/>
              <a:pathLst>
                <a:path h="2043176" w="2043176">
                  <a:moveTo>
                    <a:pt x="1021588" y="2007108"/>
                  </a:moveTo>
                  <a:cubicBezTo>
                    <a:pt x="1565910" y="2007108"/>
                    <a:pt x="2007108" y="1565910"/>
                    <a:pt x="2007108" y="1021588"/>
                  </a:cubicBezTo>
                  <a:lnTo>
                    <a:pt x="2025142" y="1021588"/>
                  </a:lnTo>
                  <a:lnTo>
                    <a:pt x="2007108" y="1021588"/>
                  </a:lnTo>
                  <a:cubicBezTo>
                    <a:pt x="2007108" y="477266"/>
                    <a:pt x="1565910" y="36068"/>
                    <a:pt x="1021588" y="36068"/>
                  </a:cubicBezTo>
                  <a:lnTo>
                    <a:pt x="1021588" y="18034"/>
                  </a:lnTo>
                  <a:lnTo>
                    <a:pt x="1021588" y="36068"/>
                  </a:lnTo>
                  <a:cubicBezTo>
                    <a:pt x="477266" y="36068"/>
                    <a:pt x="36068" y="477266"/>
                    <a:pt x="36068" y="1021588"/>
                  </a:cubicBezTo>
                  <a:lnTo>
                    <a:pt x="18034" y="1021588"/>
                  </a:lnTo>
                  <a:lnTo>
                    <a:pt x="36068" y="1021588"/>
                  </a:lnTo>
                  <a:cubicBezTo>
                    <a:pt x="36068" y="1565910"/>
                    <a:pt x="477266" y="2007108"/>
                    <a:pt x="1021588" y="2007108"/>
                  </a:cubicBezTo>
                  <a:lnTo>
                    <a:pt x="1021588" y="2025142"/>
                  </a:lnTo>
                  <a:lnTo>
                    <a:pt x="1021588" y="2007108"/>
                  </a:lnTo>
                  <a:moveTo>
                    <a:pt x="1021588" y="2043176"/>
                  </a:moveTo>
                  <a:cubicBezTo>
                    <a:pt x="457327" y="2043176"/>
                    <a:pt x="0" y="1585722"/>
                    <a:pt x="0" y="1021588"/>
                  </a:cubicBezTo>
                  <a:cubicBezTo>
                    <a:pt x="0" y="457454"/>
                    <a:pt x="457327" y="0"/>
                    <a:pt x="1021588" y="0"/>
                  </a:cubicBezTo>
                  <a:cubicBezTo>
                    <a:pt x="1585849" y="0"/>
                    <a:pt x="2043176" y="457327"/>
                    <a:pt x="2043176" y="1021588"/>
                  </a:cubicBezTo>
                  <a:cubicBezTo>
                    <a:pt x="2043176" y="1585849"/>
                    <a:pt x="1585849" y="2043176"/>
                    <a:pt x="1021588" y="2043176"/>
                  </a:cubicBezTo>
                  <a:close/>
                </a:path>
              </a:pathLst>
            </a:custGeom>
            <a:solidFill>
              <a:srgbClr val="BF2026"/>
            </a:solidFill>
          </p:spPr>
        </p:sp>
        <p:sp>
          <p:nvSpPr>
            <p:cNvPr name="Freeform 229" id="229"/>
            <p:cNvSpPr/>
            <p:nvPr/>
          </p:nvSpPr>
          <p:spPr>
            <a:xfrm flipH="false" flipV="false" rot="0">
              <a:off x="350012" y="350012"/>
              <a:ext cx="1470279" cy="1470152"/>
            </a:xfrm>
            <a:custGeom>
              <a:avLst/>
              <a:gdLst/>
              <a:ahLst/>
              <a:cxnLst/>
              <a:rect r="r" b="b" t="t" l="l"/>
              <a:pathLst>
                <a:path h="1470152" w="1470279">
                  <a:moveTo>
                    <a:pt x="0" y="1444752"/>
                  </a:moveTo>
                  <a:lnTo>
                    <a:pt x="1444752" y="0"/>
                  </a:lnTo>
                  <a:lnTo>
                    <a:pt x="1470279" y="25527"/>
                  </a:lnTo>
                  <a:lnTo>
                    <a:pt x="25400" y="1470152"/>
                  </a:lnTo>
                  <a:close/>
                </a:path>
              </a:pathLst>
            </a:custGeom>
            <a:solidFill>
              <a:srgbClr val="BF2026"/>
            </a:solidFill>
          </p:spPr>
        </p:sp>
      </p:grpSp>
      <p:sp>
        <p:nvSpPr>
          <p:cNvPr name="TextBox 230" id="230"/>
          <p:cNvSpPr txBox="true"/>
          <p:nvPr/>
        </p:nvSpPr>
        <p:spPr>
          <a:xfrm rot="0">
            <a:off x="268348" y="374380"/>
            <a:ext cx="76038"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4</a:t>
            </a:r>
          </a:p>
        </p:txBody>
      </p:sp>
      <p:sp>
        <p:nvSpPr>
          <p:cNvPr name="TextBox 231" id="231"/>
          <p:cNvSpPr txBox="true"/>
          <p:nvPr/>
        </p:nvSpPr>
        <p:spPr>
          <a:xfrm rot="0">
            <a:off x="571500" y="347834"/>
            <a:ext cx="1454125"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HANDLING THE BELT</a:t>
            </a:r>
          </a:p>
        </p:txBody>
      </p:sp>
      <p:sp>
        <p:nvSpPr>
          <p:cNvPr name="TextBox 232" id="232"/>
          <p:cNvSpPr txBox="true"/>
          <p:nvPr/>
        </p:nvSpPr>
        <p:spPr>
          <a:xfrm rot="0">
            <a:off x="855907" y="4374194"/>
            <a:ext cx="1050779" cy="188500"/>
          </a:xfrm>
          <a:prstGeom prst="rect">
            <a:avLst/>
          </a:prstGeom>
        </p:spPr>
        <p:txBody>
          <a:bodyPr anchor="t" rtlCol="false" tIns="0" lIns="0" bIns="0" rIns="0">
            <a:spAutoFit/>
          </a:bodyPr>
          <a:lstStyle/>
          <a:p>
            <a:pPr algn="l">
              <a:lnSpc>
                <a:spcPts val="1456"/>
              </a:lnSpc>
            </a:pPr>
            <a:r>
              <a:rPr lang="en-US" sz="1040" spc="3">
                <a:solidFill>
                  <a:srgbClr val="BF2026"/>
                </a:solidFill>
                <a:latin typeface="IBM Plex Sans"/>
                <a:ea typeface="IBM Plex Sans"/>
                <a:cs typeface="IBM Plex Sans"/>
                <a:sym typeface="IBM Plex Sans"/>
              </a:rPr>
              <a:t>DO NOT ROLL ON</a:t>
            </a:r>
          </a:p>
        </p:txBody>
      </p:sp>
      <p:sp>
        <p:nvSpPr>
          <p:cNvPr name="TextBox 233" id="233"/>
          <p:cNvSpPr txBox="true"/>
          <p:nvPr/>
        </p:nvSpPr>
        <p:spPr>
          <a:xfrm rot="0">
            <a:off x="3214802" y="4374194"/>
            <a:ext cx="975836" cy="188500"/>
          </a:xfrm>
          <a:prstGeom prst="rect">
            <a:avLst/>
          </a:prstGeom>
        </p:spPr>
        <p:txBody>
          <a:bodyPr anchor="t" rtlCol="false" tIns="0" lIns="0" bIns="0" rIns="0">
            <a:spAutoFit/>
          </a:bodyPr>
          <a:lstStyle/>
          <a:p>
            <a:pPr algn="l">
              <a:lnSpc>
                <a:spcPts val="1456"/>
              </a:lnSpc>
            </a:pPr>
            <a:r>
              <a:rPr lang="en-US" sz="1040" spc="3">
                <a:solidFill>
                  <a:srgbClr val="BF2026"/>
                </a:solidFill>
                <a:latin typeface="IBM Plex Sans"/>
                <a:ea typeface="IBM Plex Sans"/>
                <a:cs typeface="IBM Plex Sans"/>
                <a:sym typeface="IBM Plex Sans"/>
              </a:rPr>
              <a:t>DO NOT PRY 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0"/>
            <a:ext cx="4114800" cy="204026"/>
            <a:chOff x="0" y="0"/>
            <a:chExt cx="4114800" cy="204026"/>
          </a:xfrm>
        </p:grpSpPr>
        <p:sp>
          <p:nvSpPr>
            <p:cNvPr name="Freeform 3" id="3"/>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4" id="4"/>
          <p:cNvGrpSpPr>
            <a:grpSpLocks noChangeAspect="true"/>
          </p:cNvGrpSpPr>
          <p:nvPr/>
        </p:nvGrpSpPr>
        <p:grpSpPr>
          <a:xfrm rot="0">
            <a:off x="4565647" y="342900"/>
            <a:ext cx="6353" cy="285750"/>
            <a:chOff x="0" y="0"/>
            <a:chExt cx="6350" cy="285750"/>
          </a:xfrm>
        </p:grpSpPr>
        <p:sp>
          <p:nvSpPr>
            <p:cNvPr name="Freeform 5" id="5"/>
            <p:cNvSpPr/>
            <p:nvPr/>
          </p:nvSpPr>
          <p:spPr>
            <a:xfrm flipH="false" flipV="false" rot="0">
              <a:off x="0" y="0"/>
              <a:ext cx="6350" cy="285750"/>
            </a:xfrm>
            <a:custGeom>
              <a:avLst/>
              <a:gdLst/>
              <a:ahLst/>
              <a:cxnLst/>
              <a:rect r="r" b="b" t="t" l="l"/>
              <a:pathLst>
                <a:path h="285750" w="6350">
                  <a:moveTo>
                    <a:pt x="0" y="285750"/>
                  </a:moveTo>
                  <a:lnTo>
                    <a:pt x="0" y="0"/>
                  </a:lnTo>
                  <a:lnTo>
                    <a:pt x="6350" y="0"/>
                  </a:lnTo>
                  <a:lnTo>
                    <a:pt x="6350" y="285750"/>
                  </a:lnTo>
                  <a:close/>
                </a:path>
              </a:pathLst>
            </a:custGeom>
            <a:solidFill>
              <a:srgbClr val="000000"/>
            </a:solidFill>
          </p:spPr>
        </p:sp>
      </p:grpSp>
      <p:sp>
        <p:nvSpPr>
          <p:cNvPr name="Freeform 6" id="6"/>
          <p:cNvSpPr/>
          <p:nvPr/>
        </p:nvSpPr>
        <p:spPr>
          <a:xfrm flipH="false" flipV="false" rot="0">
            <a:off x="2768603" y="3213097"/>
            <a:ext cx="1790700" cy="1384297"/>
          </a:xfrm>
          <a:custGeom>
            <a:avLst/>
            <a:gdLst/>
            <a:ahLst/>
            <a:cxnLst/>
            <a:rect r="r" b="b" t="t" l="l"/>
            <a:pathLst>
              <a:path h="1384297" w="1790700">
                <a:moveTo>
                  <a:pt x="0" y="0"/>
                </a:moveTo>
                <a:lnTo>
                  <a:pt x="1790700" y="0"/>
                </a:lnTo>
                <a:lnTo>
                  <a:pt x="1790700" y="1384297"/>
                </a:lnTo>
                <a:lnTo>
                  <a:pt x="0" y="1384297"/>
                </a:lnTo>
                <a:lnTo>
                  <a:pt x="0" y="0"/>
                </a:lnTo>
                <a:close/>
              </a:path>
            </a:pathLst>
          </a:custGeom>
          <a:blipFill>
            <a:blip r:embed="rId2"/>
            <a:stretch>
              <a:fillRect l="0" t="0" r="0" b="0"/>
            </a:stretch>
          </a:blipFill>
        </p:spPr>
      </p:sp>
      <p:sp>
        <p:nvSpPr>
          <p:cNvPr name="Freeform 7" id="7"/>
          <p:cNvSpPr/>
          <p:nvPr/>
        </p:nvSpPr>
        <p:spPr>
          <a:xfrm flipH="false" flipV="false" rot="0">
            <a:off x="2775385" y="4884858"/>
            <a:ext cx="1796606" cy="1389297"/>
          </a:xfrm>
          <a:custGeom>
            <a:avLst/>
            <a:gdLst/>
            <a:ahLst/>
            <a:cxnLst/>
            <a:rect r="r" b="b" t="t" l="l"/>
            <a:pathLst>
              <a:path h="1389297" w="1796606">
                <a:moveTo>
                  <a:pt x="0" y="0"/>
                </a:moveTo>
                <a:lnTo>
                  <a:pt x="1796605" y="0"/>
                </a:lnTo>
                <a:lnTo>
                  <a:pt x="1796605" y="1389298"/>
                </a:lnTo>
                <a:lnTo>
                  <a:pt x="0" y="1389298"/>
                </a:lnTo>
                <a:lnTo>
                  <a:pt x="0" y="0"/>
                </a:lnTo>
                <a:close/>
              </a:path>
            </a:pathLst>
          </a:custGeom>
          <a:blipFill>
            <a:blip r:embed="rId3"/>
            <a:stretch>
              <a:fillRect l="-740" t="0" r="-740" b="0"/>
            </a:stretch>
          </a:blipFill>
        </p:spPr>
      </p:sp>
      <p:sp>
        <p:nvSpPr>
          <p:cNvPr name="TextBox 8" id="8"/>
          <p:cNvSpPr txBox="true"/>
          <p:nvPr/>
        </p:nvSpPr>
        <p:spPr>
          <a:xfrm rot="0">
            <a:off x="4686300" y="374380"/>
            <a:ext cx="76038"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5</a:t>
            </a:r>
          </a:p>
        </p:txBody>
      </p:sp>
      <p:sp>
        <p:nvSpPr>
          <p:cNvPr name="TextBox 9" id="9"/>
          <p:cNvSpPr txBox="true"/>
          <p:nvPr/>
        </p:nvSpPr>
        <p:spPr>
          <a:xfrm rot="0">
            <a:off x="457200" y="885663"/>
            <a:ext cx="3651761" cy="1598666"/>
          </a:xfrm>
          <a:prstGeom prst="rect">
            <a:avLst/>
          </a:prstGeom>
        </p:spPr>
        <p:txBody>
          <a:bodyPr anchor="t" rtlCol="false" tIns="0" lIns="0" bIns="0" rIns="0">
            <a:spAutoFit/>
          </a:bodyPr>
          <a:lstStyle/>
          <a:p>
            <a:pPr algn="l">
              <a:lnSpc>
                <a:spcPts val="1900"/>
              </a:lnSpc>
            </a:pPr>
            <a:r>
              <a:rPr lang="en-US" sz="2000" spc="14">
                <a:solidFill>
                  <a:srgbClr val="2AACE3"/>
                </a:solidFill>
                <a:latin typeface="IBM Plex Sans"/>
                <a:ea typeface="IBM Plex Sans"/>
                <a:cs typeface="IBM Plex Sans"/>
                <a:sym typeface="IBM Plex Sans"/>
              </a:rPr>
              <a:t>LESS NOISE. LESS MAINTENANCE. A WHOLE LOT MORE FUN.</a:t>
            </a:r>
          </a:p>
          <a:p>
            <a:pPr algn="l">
              <a:lnSpc>
                <a:spcPts val="1140"/>
              </a:lnSpc>
            </a:pPr>
            <a:r>
              <a:rPr lang="en-US" sz="950" spc="10">
                <a:solidFill>
                  <a:srgbClr val="000000"/>
                </a:solidFill>
                <a:latin typeface="IBM Plex Sans Condensed"/>
                <a:ea typeface="IBM Plex Sans Condensed"/>
                <a:cs typeface="IBM Plex Sans Condensed"/>
                <a:sym typeface="IBM Plex Sans Condensed"/>
              </a:rPr>
              <a:t>We are thrilled and honored that you have chosen a bicycle equipped with Gates Carbon Drive™. We hope you enjoy the difference Clean, Quiet, Light and Strong will mean for your ride. This manual explains the performance benefits of the system, information about proper care and tensioning, as well as warranty instructions.</a:t>
            </a:r>
          </a:p>
        </p:txBody>
      </p:sp>
      <p:sp>
        <p:nvSpPr>
          <p:cNvPr name="TextBox 10" id="10"/>
          <p:cNvSpPr txBox="true"/>
          <p:nvPr/>
        </p:nvSpPr>
        <p:spPr>
          <a:xfrm rot="0">
            <a:off x="457200" y="3126029"/>
            <a:ext cx="102632" cy="991991"/>
          </a:xfrm>
          <a:prstGeom prst="rect">
            <a:avLst/>
          </a:prstGeom>
        </p:spPr>
        <p:txBody>
          <a:bodyPr anchor="t" rtlCol="false" tIns="0" lIns="0" bIns="0" rIns="0">
            <a:spAutoFit/>
          </a:bodyPr>
          <a:lstStyle/>
          <a:p>
            <a:pPr algn="just">
              <a:lnSpc>
                <a:spcPts val="1590"/>
              </a:lnSpc>
            </a:pPr>
            <a:r>
              <a:rPr lang="en-US" sz="950" spc="2">
                <a:solidFill>
                  <a:srgbClr val="2CACE2"/>
                </a:solidFill>
                <a:latin typeface="IBM Plex Sans"/>
                <a:ea typeface="IBM Plex Sans"/>
                <a:cs typeface="IBM Plex Sans"/>
                <a:sym typeface="IBM Plex Sans"/>
              </a:rPr>
              <a:t>3</a:t>
            </a:r>
            <a:r>
              <a:rPr lang="en-US" sz="950" spc="2">
                <a:solidFill>
                  <a:srgbClr val="2AACE3"/>
                </a:solidFill>
                <a:latin typeface="IBM Plex Sans"/>
                <a:ea typeface="IBM Plex Sans"/>
                <a:cs typeface="IBM Plex Sans"/>
                <a:sym typeface="IBM Plex Sans"/>
              </a:rPr>
              <a:t> </a:t>
            </a:r>
            <a:r>
              <a:rPr lang="en-US" sz="950" spc="2">
                <a:solidFill>
                  <a:srgbClr val="2CACE2"/>
                </a:solidFill>
                <a:latin typeface="IBM Plex Sans"/>
                <a:ea typeface="IBM Plex Sans"/>
                <a:cs typeface="IBM Plex Sans"/>
                <a:sym typeface="IBM Plex Sans"/>
              </a:rPr>
              <a:t>4</a:t>
            </a:r>
            <a:r>
              <a:rPr lang="en-US" sz="950" spc="2">
                <a:solidFill>
                  <a:srgbClr val="2AACE3"/>
                </a:solidFill>
                <a:latin typeface="IBM Plex Sans"/>
                <a:ea typeface="IBM Plex Sans"/>
                <a:cs typeface="IBM Plex Sans"/>
                <a:sym typeface="IBM Plex Sans"/>
              </a:rPr>
              <a:t> </a:t>
            </a:r>
            <a:r>
              <a:rPr lang="en-US" sz="950" spc="2">
                <a:solidFill>
                  <a:srgbClr val="2CACE2"/>
                </a:solidFill>
                <a:latin typeface="IBM Plex Sans"/>
                <a:ea typeface="IBM Plex Sans"/>
                <a:cs typeface="IBM Plex Sans"/>
                <a:sym typeface="IBM Plex Sans"/>
              </a:rPr>
              <a:t>6</a:t>
            </a:r>
            <a:r>
              <a:rPr lang="en-US" sz="950" spc="2">
                <a:solidFill>
                  <a:srgbClr val="2AACE3"/>
                </a:solidFill>
                <a:latin typeface="IBM Plex Sans"/>
                <a:ea typeface="IBM Plex Sans"/>
                <a:cs typeface="IBM Plex Sans"/>
                <a:sym typeface="IBM Plex Sans"/>
              </a:rPr>
              <a:t> </a:t>
            </a:r>
            <a:r>
              <a:rPr lang="en-US" sz="950" spc="2">
                <a:solidFill>
                  <a:srgbClr val="2CACE2"/>
                </a:solidFill>
                <a:latin typeface="IBM Plex Sans"/>
                <a:ea typeface="IBM Plex Sans"/>
                <a:cs typeface="IBM Plex Sans"/>
                <a:sym typeface="IBM Plex Sans"/>
              </a:rPr>
              <a:t>7</a:t>
            </a:r>
            <a:r>
              <a:rPr lang="en-US" sz="950" spc="2">
                <a:solidFill>
                  <a:srgbClr val="000000"/>
                </a:solidFill>
                <a:latin typeface="IBM Plex Sans"/>
                <a:ea typeface="IBM Plex Sans"/>
                <a:cs typeface="IBM Plex Sans"/>
                <a:sym typeface="IBM Plex Sans"/>
              </a:rPr>
              <a:t> </a:t>
            </a:r>
            <a:r>
              <a:rPr lang="en-US" sz="950" spc="2">
                <a:solidFill>
                  <a:srgbClr val="2CACE2"/>
                </a:solidFill>
                <a:latin typeface="IBM Plex Sans"/>
                <a:ea typeface="IBM Plex Sans"/>
                <a:cs typeface="IBM Plex Sans"/>
                <a:sym typeface="IBM Plex Sans"/>
              </a:rPr>
              <a:t>8</a:t>
            </a:r>
            <a:r>
              <a:rPr lang="en-US" sz="950" spc="2">
                <a:solidFill>
                  <a:srgbClr val="000000"/>
                </a:solidFill>
                <a:latin typeface="IBM Plex Sans"/>
                <a:ea typeface="IBM Plex Sans"/>
                <a:cs typeface="IBM Plex Sans"/>
                <a:sym typeface="IBM Plex Sans"/>
              </a:rPr>
              <a:t> </a:t>
            </a:r>
          </a:p>
        </p:txBody>
      </p:sp>
      <p:sp>
        <p:nvSpPr>
          <p:cNvPr name="TextBox 11" id="11"/>
          <p:cNvSpPr txBox="true"/>
          <p:nvPr/>
        </p:nvSpPr>
        <p:spPr>
          <a:xfrm rot="0">
            <a:off x="685829" y="3126029"/>
            <a:ext cx="1971732" cy="991991"/>
          </a:xfrm>
          <a:prstGeom prst="rect">
            <a:avLst/>
          </a:prstGeom>
        </p:spPr>
        <p:txBody>
          <a:bodyPr anchor="t" rtlCol="false" tIns="0" lIns="0" bIns="0" rIns="0">
            <a:spAutoFit/>
          </a:bodyPr>
          <a:lstStyle/>
          <a:p>
            <a:pPr algn="l">
              <a:lnSpc>
                <a:spcPts val="1590"/>
              </a:lnSpc>
            </a:pPr>
            <a:r>
              <a:rPr lang="en-US" sz="950" spc="2">
                <a:solidFill>
                  <a:srgbClr val="000000"/>
                </a:solidFill>
                <a:latin typeface="IBM Plex Sans"/>
                <a:ea typeface="IBM Plex Sans"/>
                <a:cs typeface="IBM Plex Sans"/>
                <a:sym typeface="IBM Plex Sans"/>
              </a:rPr>
              <a:t>General Safety Handling the Belt What is Gates Carbon Drive? Why Gates Carbon Drive? Care for your Carbon Drive System</a:t>
            </a:r>
          </a:p>
        </p:txBody>
      </p:sp>
      <p:sp>
        <p:nvSpPr>
          <p:cNvPr name="TextBox 12" id="12"/>
          <p:cNvSpPr txBox="true"/>
          <p:nvPr/>
        </p:nvSpPr>
        <p:spPr>
          <a:xfrm rot="0">
            <a:off x="457200" y="4135869"/>
            <a:ext cx="2225364" cy="1193959"/>
          </a:xfrm>
          <a:prstGeom prst="rect">
            <a:avLst/>
          </a:prstGeom>
        </p:spPr>
        <p:txBody>
          <a:bodyPr anchor="t" rtlCol="false" tIns="0" lIns="0" bIns="0" rIns="0">
            <a:spAutoFit/>
          </a:bodyPr>
          <a:lstStyle/>
          <a:p>
            <a:pPr algn="l">
              <a:lnSpc>
                <a:spcPts val="1590"/>
              </a:lnSpc>
            </a:pPr>
            <a:r>
              <a:rPr lang="en-US" sz="950" spc="2">
                <a:solidFill>
                  <a:srgbClr val="2CACE2"/>
                </a:solidFill>
                <a:latin typeface="IBM Plex Sans"/>
                <a:ea typeface="IBM Plex Sans"/>
                <a:cs typeface="IBM Plex Sans"/>
                <a:sym typeface="IBM Plex Sans"/>
              </a:rPr>
              <a:t>10</a:t>
            </a:r>
            <a:r>
              <a:rPr lang="en-US" sz="950" spc="2">
                <a:solidFill>
                  <a:srgbClr val="000000"/>
                </a:solidFill>
                <a:latin typeface="IBM Plex Sans"/>
                <a:ea typeface="IBM Plex Sans"/>
                <a:cs typeface="IBM Plex Sans"/>
                <a:sym typeface="IBM Plex Sans"/>
              </a:rPr>
              <a:t> Proper Tension is Key </a:t>
            </a:r>
            <a:r>
              <a:rPr lang="en-US" sz="950" spc="2">
                <a:solidFill>
                  <a:srgbClr val="2CACE2"/>
                </a:solidFill>
                <a:latin typeface="IBM Plex Sans"/>
                <a:ea typeface="IBM Plex Sans"/>
                <a:cs typeface="IBM Plex Sans"/>
                <a:sym typeface="IBM Plex Sans"/>
              </a:rPr>
              <a:t>13</a:t>
            </a:r>
            <a:r>
              <a:rPr lang="en-US" sz="950" spc="2">
                <a:solidFill>
                  <a:srgbClr val="000000"/>
                </a:solidFill>
                <a:latin typeface="IBM Plex Sans"/>
                <a:ea typeface="IBM Plex Sans"/>
                <a:cs typeface="IBM Plex Sans"/>
                <a:sym typeface="IBM Plex Sans"/>
              </a:rPr>
              <a:t> Proper Alignment </a:t>
            </a:r>
            <a:r>
              <a:rPr lang="en-US" sz="950" spc="2">
                <a:solidFill>
                  <a:srgbClr val="2CACE2"/>
                </a:solidFill>
                <a:latin typeface="IBM Plex Sans"/>
                <a:ea typeface="IBM Plex Sans"/>
                <a:cs typeface="IBM Plex Sans"/>
                <a:sym typeface="IBM Plex Sans"/>
              </a:rPr>
              <a:t>14</a:t>
            </a:r>
            <a:r>
              <a:rPr lang="en-US" sz="950" spc="2">
                <a:solidFill>
                  <a:srgbClr val="000000"/>
                </a:solidFill>
                <a:latin typeface="IBM Plex Sans"/>
                <a:ea typeface="IBM Plex Sans"/>
                <a:cs typeface="IBM Plex Sans"/>
                <a:sym typeface="IBM Plex Sans"/>
              </a:rPr>
              <a:t> Replace When Worn </a:t>
            </a:r>
            <a:r>
              <a:rPr lang="en-US" sz="950" spc="2">
                <a:solidFill>
                  <a:srgbClr val="2CACE2"/>
                </a:solidFill>
                <a:latin typeface="IBM Plex Sans"/>
                <a:ea typeface="IBM Plex Sans"/>
                <a:cs typeface="IBM Plex Sans"/>
                <a:sym typeface="IBM Plex Sans"/>
              </a:rPr>
              <a:t>16</a:t>
            </a:r>
            <a:r>
              <a:rPr lang="en-US" sz="950" spc="2">
                <a:solidFill>
                  <a:srgbClr val="000000"/>
                </a:solidFill>
                <a:latin typeface="IBM Plex Sans"/>
                <a:ea typeface="IBM Plex Sans"/>
                <a:cs typeface="IBM Plex Sans"/>
                <a:sym typeface="IBM Plex Sans"/>
              </a:rPr>
              <a:t> Rear Wheel Removal + Installation </a:t>
            </a:r>
            <a:r>
              <a:rPr lang="en-US" sz="950" spc="2">
                <a:solidFill>
                  <a:srgbClr val="2CACE2"/>
                </a:solidFill>
                <a:latin typeface="IBM Plex Sans"/>
                <a:ea typeface="IBM Plex Sans"/>
                <a:cs typeface="IBM Plex Sans"/>
                <a:sym typeface="IBM Plex Sans"/>
              </a:rPr>
              <a:t>18</a:t>
            </a:r>
            <a:r>
              <a:rPr lang="en-US" sz="950" spc="2">
                <a:solidFill>
                  <a:srgbClr val="000000"/>
                </a:solidFill>
                <a:latin typeface="IBM Plex Sans"/>
                <a:ea typeface="IBM Plex Sans"/>
                <a:cs typeface="IBM Plex Sans"/>
                <a:sym typeface="IBM Plex Sans"/>
              </a:rPr>
              <a:t> Who is Gates? </a:t>
            </a:r>
            <a:r>
              <a:rPr lang="en-US" sz="950" spc="2">
                <a:solidFill>
                  <a:srgbClr val="2CACE2"/>
                </a:solidFill>
                <a:latin typeface="IBM Plex Sans"/>
                <a:ea typeface="IBM Plex Sans"/>
                <a:cs typeface="IBM Plex Sans"/>
                <a:sym typeface="IBM Plex Sans"/>
              </a:rPr>
              <a:t>19</a:t>
            </a:r>
            <a:r>
              <a:rPr lang="en-US" sz="950" spc="2">
                <a:solidFill>
                  <a:srgbClr val="000000"/>
                </a:solidFill>
                <a:latin typeface="IBM Plex Sans"/>
                <a:ea typeface="IBM Plex Sans"/>
                <a:cs typeface="IBM Plex Sans"/>
                <a:sym typeface="IBM Plex Sans"/>
              </a:rPr>
              <a:t> Warranty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0"/>
            <a:ext cx="4114800" cy="204026"/>
            <a:chOff x="0" y="0"/>
            <a:chExt cx="4114800" cy="204026"/>
          </a:xfrm>
        </p:grpSpPr>
        <p:sp>
          <p:nvSpPr>
            <p:cNvPr name="Freeform 3" id="3"/>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4" id="4"/>
          <p:cNvGrpSpPr>
            <a:grpSpLocks noChangeAspect="true"/>
          </p:cNvGrpSpPr>
          <p:nvPr/>
        </p:nvGrpSpPr>
        <p:grpSpPr>
          <a:xfrm rot="0">
            <a:off x="457200" y="342910"/>
            <a:ext cx="6353" cy="250022"/>
            <a:chOff x="0" y="0"/>
            <a:chExt cx="6350" cy="250025"/>
          </a:xfrm>
        </p:grpSpPr>
        <p:sp>
          <p:nvSpPr>
            <p:cNvPr name="Freeform 5" id="5"/>
            <p:cNvSpPr/>
            <p:nvPr/>
          </p:nvSpPr>
          <p:spPr>
            <a:xfrm flipH="false" flipV="false" rot="0">
              <a:off x="0" y="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grpSp>
      <p:sp>
        <p:nvSpPr>
          <p:cNvPr name="Freeform 6" id="6"/>
          <p:cNvSpPr/>
          <p:nvPr/>
        </p:nvSpPr>
        <p:spPr>
          <a:xfrm flipH="false" flipV="false" rot="0">
            <a:off x="375771" y="3826154"/>
            <a:ext cx="1003906" cy="1370295"/>
          </a:xfrm>
          <a:custGeom>
            <a:avLst/>
            <a:gdLst/>
            <a:ahLst/>
            <a:cxnLst/>
            <a:rect r="r" b="b" t="t" l="l"/>
            <a:pathLst>
              <a:path h="1370295" w="1003906">
                <a:moveTo>
                  <a:pt x="0" y="0"/>
                </a:moveTo>
                <a:lnTo>
                  <a:pt x="1003906" y="0"/>
                </a:lnTo>
                <a:lnTo>
                  <a:pt x="1003906" y="1370295"/>
                </a:lnTo>
                <a:lnTo>
                  <a:pt x="0" y="1370295"/>
                </a:lnTo>
                <a:lnTo>
                  <a:pt x="0" y="0"/>
                </a:lnTo>
                <a:close/>
              </a:path>
            </a:pathLst>
          </a:custGeom>
          <a:blipFill>
            <a:blip r:embed="rId2"/>
            <a:stretch>
              <a:fillRect l="0" t="0" r="0" b="-928"/>
            </a:stretch>
          </a:blipFill>
        </p:spPr>
      </p:sp>
      <p:sp>
        <p:nvSpPr>
          <p:cNvPr name="Freeform 7" id="7"/>
          <p:cNvSpPr/>
          <p:nvPr/>
        </p:nvSpPr>
        <p:spPr>
          <a:xfrm flipH="false" flipV="false" rot="0">
            <a:off x="2873702" y="3826154"/>
            <a:ext cx="1003906" cy="1370295"/>
          </a:xfrm>
          <a:custGeom>
            <a:avLst/>
            <a:gdLst/>
            <a:ahLst/>
            <a:cxnLst/>
            <a:rect r="r" b="b" t="t" l="l"/>
            <a:pathLst>
              <a:path h="1370295" w="1003906">
                <a:moveTo>
                  <a:pt x="0" y="0"/>
                </a:moveTo>
                <a:lnTo>
                  <a:pt x="1003906" y="0"/>
                </a:lnTo>
                <a:lnTo>
                  <a:pt x="1003906" y="1370295"/>
                </a:lnTo>
                <a:lnTo>
                  <a:pt x="0" y="1370295"/>
                </a:lnTo>
                <a:lnTo>
                  <a:pt x="0" y="0"/>
                </a:lnTo>
                <a:close/>
              </a:path>
            </a:pathLst>
          </a:custGeom>
          <a:blipFill>
            <a:blip r:embed="rId3"/>
            <a:stretch>
              <a:fillRect l="0" t="0" r="0" b="-934"/>
            </a:stretch>
          </a:blipFill>
        </p:spPr>
      </p:sp>
      <p:sp>
        <p:nvSpPr>
          <p:cNvPr name="Freeform 8" id="8"/>
          <p:cNvSpPr/>
          <p:nvPr/>
        </p:nvSpPr>
        <p:spPr>
          <a:xfrm flipH="false" flipV="false" rot="0">
            <a:off x="379162" y="5887745"/>
            <a:ext cx="1003906" cy="1370305"/>
          </a:xfrm>
          <a:custGeom>
            <a:avLst/>
            <a:gdLst/>
            <a:ahLst/>
            <a:cxnLst/>
            <a:rect r="r" b="b" t="t" l="l"/>
            <a:pathLst>
              <a:path h="1370305" w="1003906">
                <a:moveTo>
                  <a:pt x="0" y="0"/>
                </a:moveTo>
                <a:lnTo>
                  <a:pt x="1003906" y="0"/>
                </a:lnTo>
                <a:lnTo>
                  <a:pt x="1003906" y="1370305"/>
                </a:lnTo>
                <a:lnTo>
                  <a:pt x="0" y="1370305"/>
                </a:lnTo>
                <a:lnTo>
                  <a:pt x="0" y="0"/>
                </a:lnTo>
                <a:close/>
              </a:path>
            </a:pathLst>
          </a:custGeom>
          <a:blipFill>
            <a:blip r:embed="rId4"/>
            <a:stretch>
              <a:fillRect l="0" t="0" r="0" b="-930"/>
            </a:stretch>
          </a:blipFill>
        </p:spPr>
      </p:sp>
      <p:grpSp>
        <p:nvGrpSpPr>
          <p:cNvPr name="Group 9" id="9"/>
          <p:cNvGrpSpPr>
            <a:grpSpLocks noChangeAspect="true"/>
          </p:cNvGrpSpPr>
          <p:nvPr/>
        </p:nvGrpSpPr>
        <p:grpSpPr>
          <a:xfrm rot="0">
            <a:off x="393697" y="3500723"/>
            <a:ext cx="4241797" cy="3820820"/>
            <a:chOff x="0" y="0"/>
            <a:chExt cx="4241800" cy="3820820"/>
          </a:xfrm>
        </p:grpSpPr>
        <p:sp>
          <p:nvSpPr>
            <p:cNvPr name="Freeform 10" id="10"/>
            <p:cNvSpPr/>
            <p:nvPr/>
          </p:nvSpPr>
          <p:spPr>
            <a:xfrm flipH="false" flipV="false" rot="0">
              <a:off x="2272665" y="63500"/>
              <a:ext cx="6350" cy="3693795"/>
            </a:xfrm>
            <a:custGeom>
              <a:avLst/>
              <a:gdLst/>
              <a:ahLst/>
              <a:cxnLst/>
              <a:rect r="r" b="b" t="t" l="l"/>
              <a:pathLst>
                <a:path h="3693795" w="6350">
                  <a:moveTo>
                    <a:pt x="6350" y="0"/>
                  </a:moveTo>
                  <a:lnTo>
                    <a:pt x="6350" y="3693795"/>
                  </a:lnTo>
                  <a:lnTo>
                    <a:pt x="0" y="3693795"/>
                  </a:lnTo>
                  <a:lnTo>
                    <a:pt x="0" y="0"/>
                  </a:lnTo>
                  <a:close/>
                </a:path>
              </a:pathLst>
            </a:custGeom>
            <a:solidFill>
              <a:srgbClr val="939598"/>
            </a:solidFill>
          </p:spPr>
        </p:sp>
        <p:sp>
          <p:nvSpPr>
            <p:cNvPr name="Freeform 11" id="11"/>
            <p:cNvSpPr/>
            <p:nvPr/>
          </p:nvSpPr>
          <p:spPr>
            <a:xfrm flipH="false" flipV="false" rot="0">
              <a:off x="63500" y="63500"/>
              <a:ext cx="4114800" cy="6350"/>
            </a:xfrm>
            <a:custGeom>
              <a:avLst/>
              <a:gdLst/>
              <a:ahLst/>
              <a:cxnLst/>
              <a:rect r="r" b="b" t="t" l="l"/>
              <a:pathLst>
                <a:path h="6350" w="4114800">
                  <a:moveTo>
                    <a:pt x="0" y="0"/>
                  </a:moveTo>
                  <a:lnTo>
                    <a:pt x="4114800" y="0"/>
                  </a:lnTo>
                  <a:lnTo>
                    <a:pt x="4114800" y="6350"/>
                  </a:lnTo>
                  <a:lnTo>
                    <a:pt x="0" y="6350"/>
                  </a:lnTo>
                  <a:close/>
                </a:path>
              </a:pathLst>
            </a:custGeom>
            <a:solidFill>
              <a:srgbClr val="939598"/>
            </a:solidFill>
          </p:spPr>
        </p:sp>
      </p:grpSp>
      <p:sp>
        <p:nvSpPr>
          <p:cNvPr name="TextBox 12" id="12"/>
          <p:cNvSpPr txBox="true"/>
          <p:nvPr/>
        </p:nvSpPr>
        <p:spPr>
          <a:xfrm rot="0">
            <a:off x="268348" y="374380"/>
            <a:ext cx="76038"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6</a:t>
            </a:r>
          </a:p>
        </p:txBody>
      </p:sp>
      <p:sp>
        <p:nvSpPr>
          <p:cNvPr name="TextBox 13" id="13"/>
          <p:cNvSpPr txBox="true"/>
          <p:nvPr/>
        </p:nvSpPr>
        <p:spPr>
          <a:xfrm rot="0">
            <a:off x="571500" y="347834"/>
            <a:ext cx="2323452"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WHAT IS GATES CARBON DRIVE?</a:t>
            </a:r>
          </a:p>
        </p:txBody>
      </p:sp>
      <p:sp>
        <p:nvSpPr>
          <p:cNvPr name="TextBox 14" id="14"/>
          <p:cNvSpPr txBox="true"/>
          <p:nvPr/>
        </p:nvSpPr>
        <p:spPr>
          <a:xfrm rot="0">
            <a:off x="457200" y="765696"/>
            <a:ext cx="4122115" cy="1158392"/>
          </a:xfrm>
          <a:prstGeom prst="rect">
            <a:avLst/>
          </a:prstGeom>
        </p:spPr>
        <p:txBody>
          <a:bodyPr anchor="t" rtlCol="false" tIns="0" lIns="0" bIns="0" rIns="0">
            <a:spAutoFit/>
          </a:bodyPr>
          <a:lstStyle/>
          <a:p>
            <a:pPr algn="l">
              <a:lnSpc>
                <a:spcPts val="1140"/>
              </a:lnSpc>
            </a:pPr>
            <a:r>
              <a:rPr lang="en-US" sz="950" spc="10">
                <a:solidFill>
                  <a:srgbClr val="000000"/>
                </a:solidFill>
                <a:latin typeface="IBM Plex Sans Condensed"/>
                <a:ea typeface="IBM Plex Sans Condensed"/>
                <a:cs typeface="IBM Plex Sans Condensed"/>
                <a:sym typeface="IBM Plex Sans Condensed"/>
              </a:rPr>
              <a:t>The technology behind Gates Carbon Drive System is rooted in high horsepower motorcycles and dragsters. Now, this high performance technology has been perfected for a wide variety of bicycles. At the core of the drive is the Carbon Drive belt. Custom made, this 11mm pitch, carbon-fiber belt is a strong and efficient replacement to a traditional bike chain. The drive is completed with our innovative sprocket designs and your choice of internally-geared or single-speed hub. The patented Gates Carbon Drive System gives you a longer-lasting, lower- maintenance drive, and most importantly, an unbelievably awesome ride.</a:t>
            </a:r>
          </a:p>
        </p:txBody>
      </p:sp>
      <p:sp>
        <p:nvSpPr>
          <p:cNvPr name="TextBox 15" id="15"/>
          <p:cNvSpPr txBox="true"/>
          <p:nvPr/>
        </p:nvSpPr>
        <p:spPr>
          <a:xfrm rot="0">
            <a:off x="457200" y="2727970"/>
            <a:ext cx="1660293" cy="561546"/>
          </a:xfrm>
          <a:prstGeom prst="rect">
            <a:avLst/>
          </a:prstGeom>
        </p:spPr>
        <p:txBody>
          <a:bodyPr anchor="t" rtlCol="false" tIns="0" lIns="0" bIns="0" rIns="0">
            <a:spAutoFit/>
          </a:bodyPr>
          <a:lstStyle/>
          <a:p>
            <a:pPr algn="l">
              <a:lnSpc>
                <a:spcPts val="3359"/>
              </a:lnSpc>
            </a:pPr>
            <a:r>
              <a:rPr lang="en-US" sz="2400" spc="7">
                <a:solidFill>
                  <a:srgbClr val="000000"/>
                </a:solidFill>
                <a:latin typeface="IBM Plex Sans"/>
                <a:ea typeface="IBM Plex Sans"/>
                <a:cs typeface="IBM Plex Sans"/>
                <a:sym typeface="IBM Plex Sans"/>
              </a:rPr>
              <a:t>CDX </a:t>
            </a:r>
          </a:p>
          <a:p>
            <a:pPr algn="l">
              <a:lnSpc>
                <a:spcPts val="1959"/>
              </a:lnSpc>
            </a:pPr>
            <a:r>
              <a:rPr lang="en-US" sz="1399" spc="4">
                <a:solidFill>
                  <a:srgbClr val="000000"/>
                </a:solidFill>
                <a:latin typeface="IBM Plex Sans"/>
                <a:ea typeface="IBM Plex Sans"/>
                <a:cs typeface="IBM Plex Sans"/>
                <a:sym typeface="IBM Plex Sans"/>
              </a:rPr>
              <a:t>CENTERTRACK BELT</a:t>
            </a:r>
          </a:p>
        </p:txBody>
      </p:sp>
      <p:sp>
        <p:nvSpPr>
          <p:cNvPr name="TextBox 16" id="16"/>
          <p:cNvSpPr txBox="true"/>
          <p:nvPr/>
        </p:nvSpPr>
        <p:spPr>
          <a:xfrm rot="0">
            <a:off x="2912869" y="2727970"/>
            <a:ext cx="1660293" cy="561546"/>
          </a:xfrm>
          <a:prstGeom prst="rect">
            <a:avLst/>
          </a:prstGeom>
        </p:spPr>
        <p:txBody>
          <a:bodyPr anchor="t" rtlCol="false" tIns="0" lIns="0" bIns="0" rIns="0">
            <a:spAutoFit/>
          </a:bodyPr>
          <a:lstStyle/>
          <a:p>
            <a:pPr algn="l">
              <a:lnSpc>
                <a:spcPts val="3359"/>
              </a:lnSpc>
            </a:pPr>
            <a:r>
              <a:rPr lang="en-US" sz="2400" spc="14">
                <a:solidFill>
                  <a:srgbClr val="000000"/>
                </a:solidFill>
                <a:latin typeface="IBM Plex Sans"/>
                <a:ea typeface="IBM Plex Sans"/>
                <a:cs typeface="IBM Plex Sans"/>
                <a:sym typeface="IBM Plex Sans"/>
              </a:rPr>
              <a:t>CDN </a:t>
            </a:r>
          </a:p>
          <a:p>
            <a:pPr algn="l">
              <a:lnSpc>
                <a:spcPts val="1959"/>
              </a:lnSpc>
            </a:pPr>
            <a:r>
              <a:rPr lang="en-US" sz="1399" spc="4">
                <a:solidFill>
                  <a:srgbClr val="000000"/>
                </a:solidFill>
                <a:latin typeface="IBM Plex Sans"/>
                <a:ea typeface="IBM Plex Sans"/>
                <a:cs typeface="IBM Plex Sans"/>
                <a:sym typeface="IBM Plex Sans"/>
              </a:rPr>
              <a:t>CENTERTRACK BELT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0"/>
            <a:ext cx="4114800" cy="204026"/>
            <a:chOff x="0" y="0"/>
            <a:chExt cx="4114800" cy="204026"/>
          </a:xfrm>
        </p:grpSpPr>
        <p:sp>
          <p:nvSpPr>
            <p:cNvPr name="Freeform 3" id="3"/>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4" id="4"/>
          <p:cNvGrpSpPr>
            <a:grpSpLocks noChangeAspect="true"/>
          </p:cNvGrpSpPr>
          <p:nvPr/>
        </p:nvGrpSpPr>
        <p:grpSpPr>
          <a:xfrm rot="0">
            <a:off x="457200" y="800100"/>
            <a:ext cx="4114800" cy="1600200"/>
            <a:chOff x="0" y="0"/>
            <a:chExt cx="4114800" cy="1600200"/>
          </a:xfrm>
        </p:grpSpPr>
        <p:sp>
          <p:nvSpPr>
            <p:cNvPr name="Freeform 5" id="5"/>
            <p:cNvSpPr/>
            <p:nvPr/>
          </p:nvSpPr>
          <p:spPr>
            <a:xfrm flipH="false" flipV="false" rot="0">
              <a:off x="0" y="0"/>
              <a:ext cx="4114800" cy="1600200"/>
            </a:xfrm>
            <a:custGeom>
              <a:avLst/>
              <a:gdLst/>
              <a:ahLst/>
              <a:cxnLst/>
              <a:rect r="r" b="b" t="t" l="l"/>
              <a:pathLst>
                <a:path h="1600200" w="4114800">
                  <a:moveTo>
                    <a:pt x="0" y="1600200"/>
                  </a:moveTo>
                  <a:lnTo>
                    <a:pt x="4114800" y="1600200"/>
                  </a:lnTo>
                  <a:lnTo>
                    <a:pt x="4114800" y="0"/>
                  </a:lnTo>
                  <a:lnTo>
                    <a:pt x="0" y="0"/>
                  </a:lnTo>
                  <a:close/>
                </a:path>
              </a:pathLst>
            </a:custGeom>
            <a:solidFill>
              <a:srgbClr val="EDEDEE"/>
            </a:solidFill>
          </p:spPr>
        </p:sp>
      </p:grpSp>
      <p:grpSp>
        <p:nvGrpSpPr>
          <p:cNvPr name="Group 6" id="6"/>
          <p:cNvGrpSpPr>
            <a:grpSpLocks noChangeAspect="true"/>
          </p:cNvGrpSpPr>
          <p:nvPr/>
        </p:nvGrpSpPr>
        <p:grpSpPr>
          <a:xfrm rot="0">
            <a:off x="4565647" y="342900"/>
            <a:ext cx="6353" cy="285750"/>
            <a:chOff x="0" y="0"/>
            <a:chExt cx="6350" cy="285750"/>
          </a:xfrm>
        </p:grpSpPr>
        <p:sp>
          <p:nvSpPr>
            <p:cNvPr name="Freeform 7" id="7"/>
            <p:cNvSpPr/>
            <p:nvPr/>
          </p:nvSpPr>
          <p:spPr>
            <a:xfrm flipH="false" flipV="false" rot="0">
              <a:off x="0" y="0"/>
              <a:ext cx="6350" cy="285750"/>
            </a:xfrm>
            <a:custGeom>
              <a:avLst/>
              <a:gdLst/>
              <a:ahLst/>
              <a:cxnLst/>
              <a:rect r="r" b="b" t="t" l="l"/>
              <a:pathLst>
                <a:path h="285750" w="6350">
                  <a:moveTo>
                    <a:pt x="0" y="285750"/>
                  </a:moveTo>
                  <a:lnTo>
                    <a:pt x="0" y="0"/>
                  </a:lnTo>
                  <a:lnTo>
                    <a:pt x="6350" y="0"/>
                  </a:lnTo>
                  <a:lnTo>
                    <a:pt x="6350" y="285750"/>
                  </a:lnTo>
                  <a:close/>
                </a:path>
              </a:pathLst>
            </a:custGeom>
            <a:solidFill>
              <a:srgbClr val="000000"/>
            </a:solidFill>
          </p:spPr>
        </p:sp>
      </p:grpSp>
      <p:sp>
        <p:nvSpPr>
          <p:cNvPr name="Freeform 8" id="8"/>
          <p:cNvSpPr/>
          <p:nvPr/>
        </p:nvSpPr>
        <p:spPr>
          <a:xfrm flipH="false" flipV="false" rot="0">
            <a:off x="1066800" y="2971800"/>
            <a:ext cx="3568703" cy="4356097"/>
          </a:xfrm>
          <a:custGeom>
            <a:avLst/>
            <a:gdLst/>
            <a:ahLst/>
            <a:cxnLst/>
            <a:rect r="r" b="b" t="t" l="l"/>
            <a:pathLst>
              <a:path h="4356097" w="3568703">
                <a:moveTo>
                  <a:pt x="0" y="0"/>
                </a:moveTo>
                <a:lnTo>
                  <a:pt x="3568703" y="0"/>
                </a:lnTo>
                <a:lnTo>
                  <a:pt x="3568703" y="4356097"/>
                </a:lnTo>
                <a:lnTo>
                  <a:pt x="0" y="4356097"/>
                </a:lnTo>
                <a:lnTo>
                  <a:pt x="0" y="0"/>
                </a:lnTo>
                <a:close/>
              </a:path>
            </a:pathLst>
          </a:custGeom>
          <a:blipFill>
            <a:blip r:embed="rId2"/>
            <a:stretch>
              <a:fillRect l="0" t="0" r="0" b="0"/>
            </a:stretch>
          </a:blipFill>
        </p:spPr>
      </p:sp>
      <p:sp>
        <p:nvSpPr>
          <p:cNvPr name="TextBox 9" id="9"/>
          <p:cNvSpPr txBox="true"/>
          <p:nvPr/>
        </p:nvSpPr>
        <p:spPr>
          <a:xfrm rot="0">
            <a:off x="4686300" y="374380"/>
            <a:ext cx="76038"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7</a:t>
            </a:r>
          </a:p>
        </p:txBody>
      </p:sp>
      <p:sp>
        <p:nvSpPr>
          <p:cNvPr name="TextBox 10" id="10"/>
          <p:cNvSpPr txBox="true"/>
          <p:nvPr/>
        </p:nvSpPr>
        <p:spPr>
          <a:xfrm rot="0">
            <a:off x="612905" y="1804045"/>
            <a:ext cx="1212704" cy="433511"/>
          </a:xfrm>
          <a:prstGeom prst="rect">
            <a:avLst/>
          </a:prstGeom>
        </p:spPr>
        <p:txBody>
          <a:bodyPr anchor="t" rtlCol="false" tIns="0" lIns="0" bIns="0" rIns="0">
            <a:spAutoFit/>
          </a:bodyPr>
          <a:lstStyle/>
          <a:p>
            <a:pPr algn="l">
              <a:lnSpc>
                <a:spcPts val="1679"/>
              </a:lnSpc>
            </a:pPr>
            <a:r>
              <a:rPr lang="en-US" sz="1200" spc="3">
                <a:solidFill>
                  <a:srgbClr val="2CACE2"/>
                </a:solidFill>
                <a:latin typeface="IBM Plex Sans"/>
                <a:ea typeface="IBM Plex Sans"/>
                <a:cs typeface="IBM Plex Sans"/>
                <a:sym typeface="IBM Plex Sans"/>
              </a:rPr>
              <a:t>QUIET. </a:t>
            </a:r>
          </a:p>
          <a:p>
            <a:pPr algn="l">
              <a:lnSpc>
                <a:spcPts val="960"/>
              </a:lnSpc>
            </a:pPr>
            <a:r>
              <a:rPr lang="en-US" sz="800" spc="8">
                <a:solidFill>
                  <a:srgbClr val="000000"/>
                </a:solidFill>
                <a:latin typeface="IBM Plex Sans Condensed"/>
                <a:ea typeface="IBM Plex Sans Condensed"/>
                <a:cs typeface="IBM Plex Sans Condensed"/>
                <a:sym typeface="IBM Plex Sans Condensed"/>
              </a:rPr>
              <a:t>No chain = no chain clatter. It’s spooky quiet.</a:t>
            </a:r>
          </a:p>
        </p:txBody>
      </p:sp>
      <p:sp>
        <p:nvSpPr>
          <p:cNvPr name="TextBox 11" id="11"/>
          <p:cNvSpPr txBox="true"/>
          <p:nvPr/>
        </p:nvSpPr>
        <p:spPr>
          <a:xfrm rot="0">
            <a:off x="612905" y="935365"/>
            <a:ext cx="1465688" cy="317792"/>
          </a:xfrm>
          <a:prstGeom prst="rect">
            <a:avLst/>
          </a:prstGeom>
        </p:spPr>
        <p:txBody>
          <a:bodyPr anchor="t" rtlCol="false" tIns="0" lIns="0" bIns="0" rIns="0">
            <a:spAutoFit/>
          </a:bodyPr>
          <a:lstStyle/>
          <a:p>
            <a:pPr algn="l">
              <a:lnSpc>
                <a:spcPts val="1200"/>
              </a:lnSpc>
            </a:pPr>
            <a:r>
              <a:rPr lang="en-US" sz="1200" spc="8">
                <a:solidFill>
                  <a:srgbClr val="2CACE2"/>
                </a:solidFill>
                <a:latin typeface="IBM Plex Sans"/>
                <a:ea typeface="IBM Plex Sans"/>
                <a:cs typeface="IBM Plex Sans"/>
                <a:sym typeface="IBM Plex Sans"/>
              </a:rPr>
              <a:t>CLEAN. LOW MAINTENANCE.</a:t>
            </a:r>
          </a:p>
        </p:txBody>
      </p:sp>
      <p:sp>
        <p:nvSpPr>
          <p:cNvPr name="TextBox 12" id="12"/>
          <p:cNvSpPr txBox="true"/>
          <p:nvPr/>
        </p:nvSpPr>
        <p:spPr>
          <a:xfrm rot="0">
            <a:off x="457200" y="347834"/>
            <a:ext cx="2066496"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WHY GATES CARBON DRIVE?</a:t>
            </a:r>
          </a:p>
        </p:txBody>
      </p:sp>
      <p:sp>
        <p:nvSpPr>
          <p:cNvPr name="TextBox 13" id="13"/>
          <p:cNvSpPr txBox="true"/>
          <p:nvPr/>
        </p:nvSpPr>
        <p:spPr>
          <a:xfrm rot="0">
            <a:off x="2586990" y="897265"/>
            <a:ext cx="1454267" cy="1309811"/>
          </a:xfrm>
          <a:prstGeom prst="rect">
            <a:avLst/>
          </a:prstGeom>
        </p:spPr>
        <p:txBody>
          <a:bodyPr anchor="t" rtlCol="false" tIns="0" lIns="0" bIns="0" rIns="0">
            <a:spAutoFit/>
          </a:bodyPr>
          <a:lstStyle/>
          <a:p>
            <a:pPr algn="l">
              <a:lnSpc>
                <a:spcPts val="1679"/>
              </a:lnSpc>
            </a:pPr>
            <a:r>
              <a:rPr lang="en-US" sz="1200" spc="3">
                <a:solidFill>
                  <a:srgbClr val="2CACE2"/>
                </a:solidFill>
                <a:latin typeface="IBM Plex Sans"/>
                <a:ea typeface="IBM Plex Sans"/>
                <a:cs typeface="IBM Plex Sans"/>
                <a:sym typeface="IBM Plex Sans"/>
              </a:rPr>
              <a:t>LIGHT. </a:t>
            </a:r>
          </a:p>
          <a:p>
            <a:pPr algn="l">
              <a:lnSpc>
                <a:spcPts val="960"/>
              </a:lnSpc>
            </a:pPr>
            <a:r>
              <a:rPr lang="en-US" sz="800" spc="8">
                <a:solidFill>
                  <a:srgbClr val="000000"/>
                </a:solidFill>
                <a:latin typeface="IBM Plex Sans Condensed"/>
                <a:ea typeface="IBM Plex Sans Condensed"/>
                <a:cs typeface="IBM Plex Sans Condensed"/>
                <a:sym typeface="IBM Plex Sans Condensed"/>
              </a:rPr>
              <a:t>Gates Carbon Drive weighs less than a chain drive. Lighter weight means higher performance.</a:t>
            </a:r>
          </a:p>
          <a:p>
            <a:pPr algn="l">
              <a:lnSpc>
                <a:spcPts val="1679"/>
              </a:lnSpc>
            </a:pPr>
            <a:r>
              <a:rPr lang="en-US" sz="1200" spc="7">
                <a:solidFill>
                  <a:srgbClr val="2CACE2"/>
                </a:solidFill>
                <a:latin typeface="IBM Plex Sans"/>
                <a:ea typeface="IBM Plex Sans"/>
                <a:cs typeface="IBM Plex Sans"/>
                <a:sym typeface="IBM Plex Sans"/>
              </a:rPr>
              <a:t>STRONG. </a:t>
            </a:r>
          </a:p>
          <a:p>
            <a:pPr algn="l">
              <a:lnSpc>
                <a:spcPts val="960"/>
              </a:lnSpc>
            </a:pPr>
            <a:r>
              <a:rPr lang="en-US" sz="800" spc="8">
                <a:solidFill>
                  <a:srgbClr val="000000"/>
                </a:solidFill>
                <a:latin typeface="IBM Plex Sans Condensed"/>
                <a:ea typeface="IBM Plex Sans Condensed"/>
                <a:cs typeface="IBM Plex Sans Condensed"/>
                <a:sym typeface="IBM Plex Sans Condensed"/>
              </a:rPr>
              <a:t>The instant engagement and smooth feel is unlike anything you’ve experienced before. You’ve got to ride it to believe it.</a:t>
            </a:r>
          </a:p>
        </p:txBody>
      </p:sp>
      <p:sp>
        <p:nvSpPr>
          <p:cNvPr name="TextBox 14" id="14"/>
          <p:cNvSpPr txBox="true"/>
          <p:nvPr/>
        </p:nvSpPr>
        <p:spPr>
          <a:xfrm rot="0">
            <a:off x="2049847" y="1128970"/>
            <a:ext cx="25908" cy="112519"/>
          </a:xfrm>
          <a:prstGeom prst="rect">
            <a:avLst/>
          </a:prstGeom>
        </p:spPr>
        <p:txBody>
          <a:bodyPr anchor="t" rtlCol="false" tIns="0" lIns="0" bIns="0" rIns="0">
            <a:spAutoFit/>
          </a:bodyPr>
          <a:lstStyle/>
          <a:p>
            <a:pPr algn="l">
              <a:lnSpc>
                <a:spcPts val="960"/>
              </a:lnSpc>
            </a:pPr>
            <a:r>
              <a:rPr lang="en-US" sz="800" spc="8">
                <a:solidFill>
                  <a:srgbClr val="000000"/>
                </a:solidFill>
                <a:latin typeface="IBM Plex Sans Condensed"/>
                <a:ea typeface="IBM Plex Sans Condensed"/>
                <a:cs typeface="IBM Plex Sans Condensed"/>
                <a:sym typeface="IBM Plex Sans Condensed"/>
              </a:rPr>
              <a:t> </a:t>
            </a:r>
          </a:p>
        </p:txBody>
      </p:sp>
      <p:sp>
        <p:nvSpPr>
          <p:cNvPr name="TextBox 15" id="15"/>
          <p:cNvSpPr txBox="true"/>
          <p:nvPr/>
        </p:nvSpPr>
        <p:spPr>
          <a:xfrm rot="0">
            <a:off x="612896" y="1250890"/>
            <a:ext cx="1581826" cy="478279"/>
          </a:xfrm>
          <a:prstGeom prst="rect">
            <a:avLst/>
          </a:prstGeom>
        </p:spPr>
        <p:txBody>
          <a:bodyPr anchor="t" rtlCol="false" tIns="0" lIns="0" bIns="0" rIns="0">
            <a:spAutoFit/>
          </a:bodyPr>
          <a:lstStyle/>
          <a:p>
            <a:pPr algn="l">
              <a:lnSpc>
                <a:spcPts val="960"/>
              </a:lnSpc>
            </a:pPr>
            <a:r>
              <a:rPr lang="en-US" sz="800" spc="8">
                <a:solidFill>
                  <a:srgbClr val="000000"/>
                </a:solidFill>
                <a:latin typeface="IBM Plex Sans Condensed"/>
                <a:ea typeface="IBM Plex Sans Condensed"/>
                <a:cs typeface="IBM Plex Sans Condensed"/>
                <a:sym typeface="IBM Plex Sans Condensed"/>
              </a:rPr>
              <a:t>No lube required = no grease stains. It sheds dirt and grime and cleaning with water is easy. Just get on it and ride.</a:t>
            </a:r>
          </a:p>
        </p:txBody>
      </p:sp>
      <p:sp>
        <p:nvSpPr>
          <p:cNvPr name="TextBox 16" id="16"/>
          <p:cNvSpPr txBox="true"/>
          <p:nvPr/>
        </p:nvSpPr>
        <p:spPr>
          <a:xfrm rot="0">
            <a:off x="457200" y="2727970"/>
            <a:ext cx="1754057" cy="561546"/>
          </a:xfrm>
          <a:prstGeom prst="rect">
            <a:avLst/>
          </a:prstGeom>
        </p:spPr>
        <p:txBody>
          <a:bodyPr anchor="t" rtlCol="false" tIns="0" lIns="0" bIns="0" rIns="0">
            <a:spAutoFit/>
          </a:bodyPr>
          <a:lstStyle/>
          <a:p>
            <a:pPr algn="l">
              <a:lnSpc>
                <a:spcPts val="3359"/>
              </a:lnSpc>
            </a:pPr>
            <a:r>
              <a:rPr lang="en-US" sz="2400" spc="7">
                <a:solidFill>
                  <a:srgbClr val="000000"/>
                </a:solidFill>
                <a:latin typeface="IBM Plex Sans"/>
                <a:ea typeface="IBM Plex Sans"/>
                <a:cs typeface="IBM Plex Sans"/>
                <a:sym typeface="IBM Plex Sans"/>
              </a:rPr>
              <a:t>CDX + CDN</a:t>
            </a:r>
          </a:p>
          <a:p>
            <a:pPr algn="l">
              <a:lnSpc>
                <a:spcPts val="1959"/>
              </a:lnSpc>
            </a:pPr>
            <a:r>
              <a:rPr lang="en-US" sz="1399" spc="4">
                <a:solidFill>
                  <a:srgbClr val="000000"/>
                </a:solidFill>
                <a:latin typeface="IBM Plex Sans"/>
                <a:ea typeface="IBM Plex Sans"/>
                <a:cs typeface="IBM Plex Sans"/>
                <a:sym typeface="IBM Plex Sans"/>
              </a:rPr>
              <a:t>BELT CONSTRUCTION</a:t>
            </a:r>
          </a:p>
        </p:txBody>
      </p:sp>
      <p:sp>
        <p:nvSpPr>
          <p:cNvPr name="TextBox 17" id="17"/>
          <p:cNvSpPr txBox="true"/>
          <p:nvPr/>
        </p:nvSpPr>
        <p:spPr>
          <a:xfrm rot="0">
            <a:off x="457162" y="4073404"/>
            <a:ext cx="648710" cy="211826"/>
          </a:xfrm>
          <a:prstGeom prst="rect">
            <a:avLst/>
          </a:prstGeom>
        </p:spPr>
        <p:txBody>
          <a:bodyPr anchor="t" rtlCol="false" tIns="0" lIns="0" bIns="0" rIns="0">
            <a:spAutoFit/>
          </a:bodyPr>
          <a:lstStyle/>
          <a:p>
            <a:pPr algn="l">
              <a:lnSpc>
                <a:spcPts val="829"/>
              </a:lnSpc>
            </a:pPr>
            <a:r>
              <a:rPr lang="en-US" sz="691" spc="-13">
                <a:solidFill>
                  <a:srgbClr val="2AACE3"/>
                </a:solidFill>
                <a:latin typeface="IBM Plex Sans Condensed"/>
                <a:ea typeface="IBM Plex Sans Condensed"/>
                <a:cs typeface="IBM Plex Sans Condensed"/>
                <a:sym typeface="IBM Plex Sans Condensed"/>
              </a:rPr>
              <a:t>POLYURETHANE CONS</a:t>
            </a:r>
            <a:r>
              <a:rPr lang="en-US" sz="691" spc="-13">
                <a:solidFill>
                  <a:srgbClr val="000000"/>
                </a:solidFill>
                <a:latin typeface="IBM Plex Sans Condensed"/>
                <a:ea typeface="IBM Plex Sans Condensed"/>
                <a:cs typeface="IBM Plex Sans Condensed"/>
                <a:sym typeface="IBM Plex Sans Condensed"/>
              </a:rPr>
              <a:t> </a:t>
            </a:r>
            <a:r>
              <a:rPr lang="en-US" sz="691" spc="-13">
                <a:solidFill>
                  <a:srgbClr val="2AACE3"/>
                </a:solidFill>
                <a:latin typeface="IBM Plex Sans Condensed"/>
                <a:ea typeface="IBM Plex Sans Condensed"/>
                <a:cs typeface="IBM Plex Sans Condensed"/>
                <a:sym typeface="IBM Plex Sans Condensed"/>
              </a:rPr>
              <a:t>T</a:t>
            </a:r>
            <a:r>
              <a:rPr lang="en-US" sz="691" spc="-13">
                <a:solidFill>
                  <a:srgbClr val="000000"/>
                </a:solidFill>
                <a:latin typeface="IBM Plex Sans Condensed"/>
                <a:ea typeface="IBM Plex Sans Condensed"/>
                <a:cs typeface="IBM Plex Sans Condensed"/>
                <a:sym typeface="IBM Plex Sans Condensed"/>
              </a:rPr>
              <a:t> </a:t>
            </a:r>
            <a:r>
              <a:rPr lang="en-US" sz="691" spc="-13">
                <a:solidFill>
                  <a:srgbClr val="2AACE3"/>
                </a:solidFill>
                <a:latin typeface="IBM Plex Sans Condensed"/>
                <a:ea typeface="IBM Plex Sans Condensed"/>
                <a:cs typeface="IBM Plex Sans Condensed"/>
                <a:sym typeface="IBM Plex Sans Condensed"/>
              </a:rPr>
              <a:t>RUC</a:t>
            </a:r>
            <a:r>
              <a:rPr lang="en-US" sz="691" spc="-13">
                <a:solidFill>
                  <a:srgbClr val="000000"/>
                </a:solidFill>
                <a:latin typeface="IBM Plex Sans Condensed"/>
                <a:ea typeface="IBM Plex Sans Condensed"/>
                <a:cs typeface="IBM Plex Sans Condensed"/>
                <a:sym typeface="IBM Plex Sans Condensed"/>
              </a:rPr>
              <a:t> </a:t>
            </a:r>
            <a:r>
              <a:rPr lang="en-US" sz="691" spc="-13">
                <a:solidFill>
                  <a:srgbClr val="2AACE3"/>
                </a:solidFill>
                <a:latin typeface="IBM Plex Sans Condensed"/>
                <a:ea typeface="IBM Plex Sans Condensed"/>
                <a:cs typeface="IBM Plex Sans Condensed"/>
                <a:sym typeface="IBM Plex Sans Condensed"/>
              </a:rPr>
              <a:t>T</a:t>
            </a:r>
            <a:r>
              <a:rPr lang="en-US" sz="691" spc="-13">
                <a:solidFill>
                  <a:srgbClr val="000000"/>
                </a:solidFill>
                <a:latin typeface="IBM Plex Sans Condensed"/>
                <a:ea typeface="IBM Plex Sans Condensed"/>
                <a:cs typeface="IBM Plex Sans Condensed"/>
                <a:sym typeface="IBM Plex Sans Condensed"/>
              </a:rPr>
              <a:t> </a:t>
            </a:r>
            <a:r>
              <a:rPr lang="en-US" sz="691" spc="-13">
                <a:solidFill>
                  <a:srgbClr val="2AACE3"/>
                </a:solidFill>
                <a:latin typeface="IBM Plex Sans Condensed"/>
                <a:ea typeface="IBM Plex Sans Condensed"/>
                <a:cs typeface="IBM Plex Sans Condensed"/>
                <a:sym typeface="IBM Plex Sans Condensed"/>
              </a:rPr>
              <a:t>ION</a:t>
            </a:r>
          </a:p>
        </p:txBody>
      </p:sp>
      <p:sp>
        <p:nvSpPr>
          <p:cNvPr name="TextBox 18" id="18"/>
          <p:cNvSpPr txBox="true"/>
          <p:nvPr/>
        </p:nvSpPr>
        <p:spPr>
          <a:xfrm rot="0">
            <a:off x="457162" y="3704844"/>
            <a:ext cx="755285" cy="116005"/>
          </a:xfrm>
          <a:prstGeom prst="rect">
            <a:avLst/>
          </a:prstGeom>
        </p:spPr>
        <p:txBody>
          <a:bodyPr anchor="t" rtlCol="false" tIns="0" lIns="0" bIns="0" rIns="0">
            <a:spAutoFit/>
          </a:bodyPr>
          <a:lstStyle/>
          <a:p>
            <a:pPr algn="l">
              <a:lnSpc>
                <a:spcPts val="967"/>
              </a:lnSpc>
            </a:pPr>
            <a:r>
              <a:rPr lang="en-US" sz="691" spc="-17">
                <a:solidFill>
                  <a:srgbClr val="2AACE3"/>
                </a:solidFill>
                <a:latin typeface="IBM Plex Sans Condensed"/>
                <a:ea typeface="IBM Plex Sans Condensed"/>
                <a:cs typeface="IBM Plex Sans Condensed"/>
                <a:sym typeface="IBM Plex Sans Condensed"/>
              </a:rPr>
              <a:t>RIBBED BACK BELT</a:t>
            </a:r>
          </a:p>
        </p:txBody>
      </p:sp>
      <p:sp>
        <p:nvSpPr>
          <p:cNvPr name="TextBox 19" id="19"/>
          <p:cNvSpPr txBox="true"/>
          <p:nvPr/>
        </p:nvSpPr>
        <p:spPr>
          <a:xfrm rot="0">
            <a:off x="457200" y="5753900"/>
            <a:ext cx="861651" cy="116005"/>
          </a:xfrm>
          <a:prstGeom prst="rect">
            <a:avLst/>
          </a:prstGeom>
        </p:spPr>
        <p:txBody>
          <a:bodyPr anchor="t" rtlCol="false" tIns="0" lIns="0" bIns="0" rIns="0">
            <a:spAutoFit/>
          </a:bodyPr>
          <a:lstStyle/>
          <a:p>
            <a:pPr algn="l">
              <a:lnSpc>
                <a:spcPts val="967"/>
              </a:lnSpc>
            </a:pPr>
            <a:r>
              <a:rPr lang="en-US" sz="691" spc="-13">
                <a:solidFill>
                  <a:srgbClr val="2AACE3"/>
                </a:solidFill>
                <a:latin typeface="IBM Plex Sans Condensed"/>
                <a:ea typeface="IBM Plex Sans Condensed"/>
                <a:cs typeface="IBM Plex Sans Condensed"/>
                <a:sym typeface="IBM Plex Sans Condensed"/>
              </a:rPr>
              <a:t>CENTERTRACK™ BELT</a:t>
            </a:r>
          </a:p>
        </p:txBody>
      </p:sp>
      <p:sp>
        <p:nvSpPr>
          <p:cNvPr name="TextBox 20" id="20"/>
          <p:cNvSpPr txBox="true"/>
          <p:nvPr/>
        </p:nvSpPr>
        <p:spPr>
          <a:xfrm rot="0">
            <a:off x="457200" y="4555665"/>
            <a:ext cx="913257" cy="211846"/>
          </a:xfrm>
          <a:prstGeom prst="rect">
            <a:avLst/>
          </a:prstGeom>
        </p:spPr>
        <p:txBody>
          <a:bodyPr anchor="t" rtlCol="false" tIns="0" lIns="0" bIns="0" rIns="0">
            <a:spAutoFit/>
          </a:bodyPr>
          <a:lstStyle/>
          <a:p>
            <a:pPr algn="l">
              <a:lnSpc>
                <a:spcPts val="829"/>
              </a:lnSpc>
            </a:pPr>
            <a:r>
              <a:rPr lang="en-US" sz="691" spc="-17">
                <a:solidFill>
                  <a:srgbClr val="2AACE3"/>
                </a:solidFill>
                <a:latin typeface="IBM Plex Sans Condensed"/>
                <a:ea typeface="IBM Plex Sans Condensed"/>
                <a:cs typeface="IBM Plex Sans Condensed"/>
                <a:sym typeface="IBM Plex Sans Condensed"/>
              </a:rPr>
              <a:t>HIGH MODULUS ENGINEERED POLYMER</a:t>
            </a:r>
          </a:p>
        </p:txBody>
      </p:sp>
      <p:sp>
        <p:nvSpPr>
          <p:cNvPr name="TextBox 21" id="21"/>
          <p:cNvSpPr txBox="true"/>
          <p:nvPr/>
        </p:nvSpPr>
        <p:spPr>
          <a:xfrm rot="0">
            <a:off x="2049790" y="5512699"/>
            <a:ext cx="628021" cy="211826"/>
          </a:xfrm>
          <a:prstGeom prst="rect">
            <a:avLst/>
          </a:prstGeom>
        </p:spPr>
        <p:txBody>
          <a:bodyPr anchor="t" rtlCol="false" tIns="0" lIns="0" bIns="0" rIns="0">
            <a:spAutoFit/>
          </a:bodyPr>
          <a:lstStyle/>
          <a:p>
            <a:pPr algn="r">
              <a:lnSpc>
                <a:spcPts val="829"/>
              </a:lnSpc>
            </a:pPr>
            <a:r>
              <a:rPr lang="en-US" sz="691" spc="-17">
                <a:solidFill>
                  <a:srgbClr val="2AACE3"/>
                </a:solidFill>
                <a:latin typeface="IBM Plex Sans Condensed"/>
                <a:ea typeface="IBM Plex Sans Condensed"/>
                <a:cs typeface="IBM Plex Sans Condensed"/>
                <a:sym typeface="IBM Plex Sans Condensed"/>
              </a:rPr>
              <a:t>CARBON FIBER TENSILE CORDS</a:t>
            </a:r>
          </a:p>
        </p:txBody>
      </p:sp>
      <p:sp>
        <p:nvSpPr>
          <p:cNvPr name="TextBox 22" id="22"/>
          <p:cNvSpPr txBox="true"/>
          <p:nvPr/>
        </p:nvSpPr>
        <p:spPr>
          <a:xfrm rot="0">
            <a:off x="2881465" y="5150682"/>
            <a:ext cx="913848" cy="211807"/>
          </a:xfrm>
          <a:prstGeom prst="rect">
            <a:avLst/>
          </a:prstGeom>
        </p:spPr>
        <p:txBody>
          <a:bodyPr anchor="t" rtlCol="false" tIns="0" lIns="0" bIns="0" rIns="0">
            <a:spAutoFit/>
          </a:bodyPr>
          <a:lstStyle/>
          <a:p>
            <a:pPr algn="r">
              <a:lnSpc>
                <a:spcPts val="829"/>
              </a:lnSpc>
            </a:pPr>
            <a:r>
              <a:rPr lang="en-US" sz="691" spc="-15">
                <a:solidFill>
                  <a:srgbClr val="2AACE3"/>
                </a:solidFill>
                <a:latin typeface="IBM Plex Sans Condensed"/>
                <a:ea typeface="IBM Plex Sans Condensed"/>
                <a:cs typeface="IBM Plex Sans Condensed"/>
                <a:sym typeface="IBM Plex Sans Condensed"/>
              </a:rPr>
              <a:t>NYLON TOOTH FACING WITH COLORED JACKET</a:t>
            </a:r>
          </a:p>
        </p:txBody>
      </p:sp>
      <p:sp>
        <p:nvSpPr>
          <p:cNvPr name="TextBox 23" id="23"/>
          <p:cNvSpPr txBox="true"/>
          <p:nvPr/>
        </p:nvSpPr>
        <p:spPr>
          <a:xfrm rot="0">
            <a:off x="3579857" y="6908292"/>
            <a:ext cx="913276" cy="211836"/>
          </a:xfrm>
          <a:prstGeom prst="rect">
            <a:avLst/>
          </a:prstGeom>
        </p:spPr>
        <p:txBody>
          <a:bodyPr anchor="t" rtlCol="false" tIns="0" lIns="0" bIns="0" rIns="0">
            <a:spAutoFit/>
          </a:bodyPr>
          <a:lstStyle/>
          <a:p>
            <a:pPr algn="l">
              <a:lnSpc>
                <a:spcPts val="829"/>
              </a:lnSpc>
            </a:pPr>
            <a:r>
              <a:rPr lang="en-US" sz="691" spc="-17">
                <a:solidFill>
                  <a:srgbClr val="2AACE3"/>
                </a:solidFill>
                <a:latin typeface="IBM Plex Sans Condensed"/>
                <a:ea typeface="IBM Plex Sans Condensed"/>
                <a:cs typeface="IBM Plex Sans Condensed"/>
                <a:sym typeface="IBM Plex Sans Condensed"/>
              </a:rPr>
              <a:t>HIGH MODULUS ENGINEERED POLYMER</a:t>
            </a:r>
          </a:p>
        </p:txBody>
      </p:sp>
      <p:sp>
        <p:nvSpPr>
          <p:cNvPr name="TextBox 24" id="24"/>
          <p:cNvSpPr txBox="true"/>
          <p:nvPr/>
        </p:nvSpPr>
        <p:spPr>
          <a:xfrm rot="0">
            <a:off x="3917261" y="4659792"/>
            <a:ext cx="839314" cy="211826"/>
          </a:xfrm>
          <a:prstGeom prst="rect">
            <a:avLst/>
          </a:prstGeom>
        </p:spPr>
        <p:txBody>
          <a:bodyPr anchor="t" rtlCol="false" tIns="0" lIns="0" bIns="0" rIns="0">
            <a:spAutoFit/>
          </a:bodyPr>
          <a:lstStyle/>
          <a:p>
            <a:pPr algn="just">
              <a:lnSpc>
                <a:spcPts val="829"/>
              </a:lnSpc>
            </a:pPr>
            <a:r>
              <a:rPr lang="en-US" sz="691" spc="-13">
                <a:solidFill>
                  <a:srgbClr val="2AACE3"/>
                </a:solidFill>
                <a:latin typeface="IBM Plex Sans Condensed"/>
                <a:ea typeface="IBM Plex Sans Condensed"/>
                <a:cs typeface="IBM Plex Sans Condensed"/>
                <a:sym typeface="IBM Plex Sans Condensed"/>
              </a:rPr>
              <a:t>BICYCLE-OPTIMIZED CURVILINEAR TOOTH </a:t>
            </a:r>
          </a:p>
        </p:txBody>
      </p:sp>
      <p:sp>
        <p:nvSpPr>
          <p:cNvPr name="TextBox 25" id="25"/>
          <p:cNvSpPr txBox="true"/>
          <p:nvPr/>
        </p:nvSpPr>
        <p:spPr>
          <a:xfrm rot="0">
            <a:off x="4156053" y="4870475"/>
            <a:ext cx="333013" cy="106480"/>
          </a:xfrm>
          <a:prstGeom prst="rect">
            <a:avLst/>
          </a:prstGeom>
        </p:spPr>
        <p:txBody>
          <a:bodyPr anchor="t" rtlCol="false" tIns="0" lIns="0" bIns="0" rIns="0">
            <a:spAutoFit/>
          </a:bodyPr>
          <a:lstStyle/>
          <a:p>
            <a:pPr algn="l">
              <a:lnSpc>
                <a:spcPts val="829"/>
              </a:lnSpc>
            </a:pPr>
            <a:r>
              <a:rPr lang="en-US" sz="691" spc="-17">
                <a:solidFill>
                  <a:srgbClr val="2AACE3"/>
                </a:solidFill>
                <a:latin typeface="IBM Plex Sans Condensed"/>
                <a:ea typeface="IBM Plex Sans Condensed"/>
                <a:cs typeface="IBM Plex Sans Condensed"/>
                <a:sym typeface="IBM Plex Sans Condensed"/>
              </a:rPr>
              <a:t>PROFILE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57200" y="342910"/>
            <a:ext cx="6353" cy="250022"/>
            <a:chOff x="0" y="0"/>
            <a:chExt cx="6350" cy="250025"/>
          </a:xfrm>
        </p:grpSpPr>
        <p:sp>
          <p:nvSpPr>
            <p:cNvPr name="Freeform 3" id="3"/>
            <p:cNvSpPr/>
            <p:nvPr/>
          </p:nvSpPr>
          <p:spPr>
            <a:xfrm flipH="false" flipV="false" rot="0">
              <a:off x="0" y="0"/>
              <a:ext cx="6350" cy="250063"/>
            </a:xfrm>
            <a:custGeom>
              <a:avLst/>
              <a:gdLst/>
              <a:ahLst/>
              <a:cxnLst/>
              <a:rect r="r" b="b" t="t" l="l"/>
              <a:pathLst>
                <a:path h="250063" w="6350">
                  <a:moveTo>
                    <a:pt x="0" y="250063"/>
                  </a:moveTo>
                  <a:lnTo>
                    <a:pt x="0" y="0"/>
                  </a:lnTo>
                  <a:lnTo>
                    <a:pt x="6350" y="0"/>
                  </a:lnTo>
                  <a:lnTo>
                    <a:pt x="6350" y="250063"/>
                  </a:lnTo>
                  <a:close/>
                </a:path>
              </a:pathLst>
            </a:custGeom>
            <a:solidFill>
              <a:srgbClr val="000000"/>
            </a:solidFill>
          </p:spPr>
        </p:sp>
      </p:grpSp>
      <p:grpSp>
        <p:nvGrpSpPr>
          <p:cNvPr name="Group 4" id="4"/>
          <p:cNvGrpSpPr>
            <a:grpSpLocks noChangeAspect="true"/>
          </p:cNvGrpSpPr>
          <p:nvPr/>
        </p:nvGrpSpPr>
        <p:grpSpPr>
          <a:xfrm rot="0">
            <a:off x="457200" y="0"/>
            <a:ext cx="4114800" cy="204026"/>
            <a:chOff x="0" y="0"/>
            <a:chExt cx="4114800" cy="204026"/>
          </a:xfrm>
        </p:grpSpPr>
        <p:sp>
          <p:nvSpPr>
            <p:cNvPr name="Freeform 5" id="5"/>
            <p:cNvSpPr/>
            <p:nvPr/>
          </p:nvSpPr>
          <p:spPr>
            <a:xfrm flipH="false" flipV="false" rot="0">
              <a:off x="0" y="0"/>
              <a:ext cx="4114800" cy="204089"/>
            </a:xfrm>
            <a:custGeom>
              <a:avLst/>
              <a:gdLst/>
              <a:ahLst/>
              <a:cxnLst/>
              <a:rect r="r" b="b" t="t" l="l"/>
              <a:pathLst>
                <a:path h="204089" w="4114800">
                  <a:moveTo>
                    <a:pt x="0" y="0"/>
                  </a:moveTo>
                  <a:lnTo>
                    <a:pt x="0" y="204089"/>
                  </a:lnTo>
                  <a:lnTo>
                    <a:pt x="4114800" y="204089"/>
                  </a:lnTo>
                  <a:lnTo>
                    <a:pt x="4114800" y="0"/>
                  </a:lnTo>
                  <a:close/>
                </a:path>
              </a:pathLst>
            </a:custGeom>
            <a:solidFill>
              <a:srgbClr val="2CACE2"/>
            </a:solidFill>
          </p:spPr>
        </p:sp>
      </p:grpSp>
      <p:grpSp>
        <p:nvGrpSpPr>
          <p:cNvPr name="Group 6" id="6"/>
          <p:cNvGrpSpPr>
            <a:grpSpLocks noChangeAspect="true"/>
          </p:cNvGrpSpPr>
          <p:nvPr/>
        </p:nvGrpSpPr>
        <p:grpSpPr>
          <a:xfrm rot="0">
            <a:off x="397145" y="3191799"/>
            <a:ext cx="4237025" cy="1842697"/>
            <a:chOff x="0" y="0"/>
            <a:chExt cx="4237025" cy="1842694"/>
          </a:xfrm>
        </p:grpSpPr>
        <p:sp>
          <p:nvSpPr>
            <p:cNvPr name="Freeform 7" id="7"/>
            <p:cNvSpPr/>
            <p:nvPr/>
          </p:nvSpPr>
          <p:spPr>
            <a:xfrm flipH="false" flipV="false" rot="0">
              <a:off x="63500" y="63500"/>
              <a:ext cx="4109974" cy="1715643"/>
            </a:xfrm>
            <a:custGeom>
              <a:avLst/>
              <a:gdLst/>
              <a:ahLst/>
              <a:cxnLst/>
              <a:rect r="r" b="b" t="t" l="l"/>
              <a:pathLst>
                <a:path h="1715643" w="4109974">
                  <a:moveTo>
                    <a:pt x="0" y="1715643"/>
                  </a:moveTo>
                  <a:lnTo>
                    <a:pt x="4109974" y="1715643"/>
                  </a:lnTo>
                  <a:lnTo>
                    <a:pt x="4109974" y="0"/>
                  </a:lnTo>
                  <a:lnTo>
                    <a:pt x="0" y="0"/>
                  </a:lnTo>
                  <a:close/>
                </a:path>
              </a:pathLst>
            </a:custGeom>
            <a:solidFill>
              <a:srgbClr val="E6E7E8"/>
            </a:solidFill>
          </p:spPr>
        </p:sp>
        <p:sp>
          <p:nvSpPr>
            <p:cNvPr name="Freeform 8" id="8"/>
            <p:cNvSpPr/>
            <p:nvPr/>
          </p:nvSpPr>
          <p:spPr>
            <a:xfrm flipH="false" flipV="false" rot="0">
              <a:off x="3856609" y="63500"/>
              <a:ext cx="316992" cy="317246"/>
            </a:xfrm>
            <a:custGeom>
              <a:avLst/>
              <a:gdLst/>
              <a:ahLst/>
              <a:cxnLst/>
              <a:rect r="r" b="b" t="t" l="l"/>
              <a:pathLst>
                <a:path h="317246" w="316992">
                  <a:moveTo>
                    <a:pt x="0" y="317246"/>
                  </a:moveTo>
                  <a:lnTo>
                    <a:pt x="316992" y="317246"/>
                  </a:lnTo>
                  <a:lnTo>
                    <a:pt x="316992" y="0"/>
                  </a:lnTo>
                  <a:lnTo>
                    <a:pt x="0" y="0"/>
                  </a:lnTo>
                  <a:close/>
                </a:path>
              </a:pathLst>
            </a:custGeom>
            <a:solidFill>
              <a:srgbClr val="2AACE3"/>
            </a:solidFill>
          </p:spPr>
        </p:sp>
        <p:sp>
          <p:nvSpPr>
            <p:cNvPr name="Freeform 9" id="9"/>
            <p:cNvSpPr/>
            <p:nvPr/>
          </p:nvSpPr>
          <p:spPr>
            <a:xfrm flipH="false" flipV="false" rot="0">
              <a:off x="3911727" y="149606"/>
              <a:ext cx="206629" cy="157734"/>
            </a:xfrm>
            <a:custGeom>
              <a:avLst/>
              <a:gdLst/>
              <a:ahLst/>
              <a:cxnLst/>
              <a:rect r="r" b="b" t="t" l="l"/>
              <a:pathLst>
                <a:path h="157734" w="206629">
                  <a:moveTo>
                    <a:pt x="0" y="83185"/>
                  </a:moveTo>
                  <a:lnTo>
                    <a:pt x="74549" y="157734"/>
                  </a:lnTo>
                  <a:lnTo>
                    <a:pt x="206629" y="25654"/>
                  </a:lnTo>
                  <a:lnTo>
                    <a:pt x="180975" y="0"/>
                  </a:lnTo>
                  <a:lnTo>
                    <a:pt x="74549" y="106426"/>
                  </a:lnTo>
                  <a:lnTo>
                    <a:pt x="25654" y="57531"/>
                  </a:lnTo>
                  <a:close/>
                </a:path>
              </a:pathLst>
            </a:custGeom>
            <a:solidFill>
              <a:srgbClr val="FFFFFF"/>
            </a:solidFill>
          </p:spPr>
        </p:sp>
        <p:sp>
          <p:nvSpPr>
            <p:cNvPr name="Freeform 10" id="10"/>
            <p:cNvSpPr/>
            <p:nvPr/>
          </p:nvSpPr>
          <p:spPr>
            <a:xfrm flipH="false" flipV="false" rot="0">
              <a:off x="1411097" y="1099312"/>
              <a:ext cx="887222" cy="330708"/>
            </a:xfrm>
            <a:custGeom>
              <a:avLst/>
              <a:gdLst/>
              <a:ahLst/>
              <a:cxnLst/>
              <a:rect r="r" b="b" t="t" l="l"/>
              <a:pathLst>
                <a:path h="330708" w="887222">
                  <a:moveTo>
                    <a:pt x="75311" y="127"/>
                  </a:moveTo>
                  <a:cubicBezTo>
                    <a:pt x="46736" y="127"/>
                    <a:pt x="20193" y="18415"/>
                    <a:pt x="11176" y="47117"/>
                  </a:cubicBezTo>
                  <a:cubicBezTo>
                    <a:pt x="0" y="82550"/>
                    <a:pt x="19685" y="120269"/>
                    <a:pt x="55118" y="131445"/>
                  </a:cubicBezTo>
                  <a:lnTo>
                    <a:pt x="671322" y="326009"/>
                  </a:lnTo>
                  <a:cubicBezTo>
                    <a:pt x="684149" y="329184"/>
                    <a:pt x="697103" y="330708"/>
                    <a:pt x="709803" y="330708"/>
                  </a:cubicBezTo>
                  <a:cubicBezTo>
                    <a:pt x="782320" y="330708"/>
                    <a:pt x="848106" y="281432"/>
                    <a:pt x="866140" y="207899"/>
                  </a:cubicBezTo>
                  <a:cubicBezTo>
                    <a:pt x="887222" y="121539"/>
                    <a:pt x="834390" y="34290"/>
                    <a:pt x="747903" y="13081"/>
                  </a:cubicBezTo>
                  <a:lnTo>
                    <a:pt x="95504" y="3175"/>
                  </a:lnTo>
                  <a:cubicBezTo>
                    <a:pt x="88773" y="1016"/>
                    <a:pt x="81915" y="0"/>
                    <a:pt x="75184" y="0"/>
                  </a:cubicBezTo>
                  <a:moveTo>
                    <a:pt x="75184" y="15875"/>
                  </a:moveTo>
                  <a:cubicBezTo>
                    <a:pt x="80391" y="15875"/>
                    <a:pt x="85598" y="16637"/>
                    <a:pt x="90678" y="18288"/>
                  </a:cubicBezTo>
                  <a:lnTo>
                    <a:pt x="92837" y="19050"/>
                  </a:lnTo>
                  <a:lnTo>
                    <a:pt x="95123" y="19050"/>
                  </a:lnTo>
                  <a:lnTo>
                    <a:pt x="745617" y="28956"/>
                  </a:lnTo>
                  <a:cubicBezTo>
                    <a:pt x="822452" y="48768"/>
                    <a:pt x="869442" y="126873"/>
                    <a:pt x="850519" y="204089"/>
                  </a:cubicBezTo>
                  <a:cubicBezTo>
                    <a:pt x="834517" y="269367"/>
                    <a:pt x="776605" y="314833"/>
                    <a:pt x="709549" y="314833"/>
                  </a:cubicBezTo>
                  <a:cubicBezTo>
                    <a:pt x="698119" y="314833"/>
                    <a:pt x="686562" y="313436"/>
                    <a:pt x="675386" y="310769"/>
                  </a:cubicBezTo>
                  <a:lnTo>
                    <a:pt x="59944" y="116332"/>
                  </a:lnTo>
                  <a:cubicBezTo>
                    <a:pt x="32893" y="107823"/>
                    <a:pt x="17907" y="78867"/>
                    <a:pt x="26416" y="51816"/>
                  </a:cubicBezTo>
                  <a:cubicBezTo>
                    <a:pt x="33147" y="30353"/>
                    <a:pt x="52832" y="15875"/>
                    <a:pt x="75438" y="15875"/>
                  </a:cubicBezTo>
                </a:path>
              </a:pathLst>
            </a:custGeom>
            <a:solidFill>
              <a:srgbClr val="2AACE3"/>
            </a:solidFill>
          </p:spPr>
        </p:sp>
      </p:grpSp>
      <p:grpSp>
        <p:nvGrpSpPr>
          <p:cNvPr name="Group 11" id="11"/>
          <p:cNvGrpSpPr>
            <a:grpSpLocks noChangeAspect="true"/>
          </p:cNvGrpSpPr>
          <p:nvPr/>
        </p:nvGrpSpPr>
        <p:grpSpPr>
          <a:xfrm rot="0">
            <a:off x="1334833" y="3382299"/>
            <a:ext cx="2539174" cy="1568644"/>
            <a:chOff x="0" y="0"/>
            <a:chExt cx="3385566" cy="2091525"/>
          </a:xfrm>
        </p:grpSpPr>
        <p:sp>
          <p:nvSpPr>
            <p:cNvPr name="Freeform 12" id="12"/>
            <p:cNvSpPr/>
            <p:nvPr/>
          </p:nvSpPr>
          <p:spPr>
            <a:xfrm flipH="false" flipV="false" rot="0">
              <a:off x="0" y="0"/>
              <a:ext cx="3385566" cy="2091563"/>
            </a:xfrm>
            <a:custGeom>
              <a:avLst/>
              <a:gdLst/>
              <a:ahLst/>
              <a:cxnLst/>
              <a:rect r="r" b="b" t="t" l="l"/>
              <a:pathLst>
                <a:path h="2091563" w="3385566">
                  <a:moveTo>
                    <a:pt x="1320927" y="1443736"/>
                  </a:moveTo>
                  <a:cubicBezTo>
                    <a:pt x="1319784" y="1447673"/>
                    <a:pt x="1318768" y="1451102"/>
                    <a:pt x="1317752" y="1454658"/>
                  </a:cubicBezTo>
                  <a:cubicBezTo>
                    <a:pt x="1309243" y="1487043"/>
                    <a:pt x="1298321" y="1518285"/>
                    <a:pt x="1285113" y="1548257"/>
                  </a:cubicBezTo>
                  <a:lnTo>
                    <a:pt x="1378712" y="1577848"/>
                  </a:lnTo>
                  <a:lnTo>
                    <a:pt x="1515491" y="1621028"/>
                  </a:lnTo>
                  <a:cubicBezTo>
                    <a:pt x="1515618" y="1620393"/>
                    <a:pt x="1515745" y="1619758"/>
                    <a:pt x="1515999" y="1619123"/>
                  </a:cubicBezTo>
                  <a:cubicBezTo>
                    <a:pt x="1446530" y="1595628"/>
                    <a:pt x="1394841" y="1533398"/>
                    <a:pt x="1386967" y="1457960"/>
                  </a:cubicBezTo>
                  <a:cubicBezTo>
                    <a:pt x="1364996" y="1453261"/>
                    <a:pt x="1343025" y="1448562"/>
                    <a:pt x="1320800" y="1443736"/>
                  </a:cubicBezTo>
                  <a:close/>
                  <a:moveTo>
                    <a:pt x="1741678" y="1335405"/>
                  </a:moveTo>
                  <a:cubicBezTo>
                    <a:pt x="1741170" y="1336040"/>
                    <a:pt x="1740535" y="1336548"/>
                    <a:pt x="1740027" y="1337183"/>
                  </a:cubicBezTo>
                  <a:cubicBezTo>
                    <a:pt x="1758188" y="1366520"/>
                    <a:pt x="1768856" y="1400937"/>
                    <a:pt x="1768856" y="1437894"/>
                  </a:cubicBezTo>
                  <a:cubicBezTo>
                    <a:pt x="1768856" y="1543685"/>
                    <a:pt x="1683131" y="1629283"/>
                    <a:pt x="1577467" y="1629283"/>
                  </a:cubicBezTo>
                  <a:cubicBezTo>
                    <a:pt x="1575308" y="1629283"/>
                    <a:pt x="1573149" y="1629029"/>
                    <a:pt x="1570990" y="1628902"/>
                  </a:cubicBezTo>
                  <a:cubicBezTo>
                    <a:pt x="1570863" y="1629791"/>
                    <a:pt x="1570736" y="1630553"/>
                    <a:pt x="1570609" y="1631315"/>
                  </a:cubicBezTo>
                  <a:cubicBezTo>
                    <a:pt x="1573022" y="1631442"/>
                    <a:pt x="1575308" y="1631442"/>
                    <a:pt x="1577721" y="1631442"/>
                  </a:cubicBezTo>
                  <a:cubicBezTo>
                    <a:pt x="1667129" y="1631442"/>
                    <a:pt x="1744345" y="1570736"/>
                    <a:pt x="1765681" y="1483741"/>
                  </a:cubicBezTo>
                  <a:cubicBezTo>
                    <a:pt x="1767459" y="1476375"/>
                    <a:pt x="1768856" y="1469009"/>
                    <a:pt x="1769745" y="1461643"/>
                  </a:cubicBezTo>
                  <a:cubicBezTo>
                    <a:pt x="1770761" y="1453896"/>
                    <a:pt x="1771142" y="1446022"/>
                    <a:pt x="1771269" y="1438402"/>
                  </a:cubicBezTo>
                  <a:cubicBezTo>
                    <a:pt x="1771396" y="1401318"/>
                    <a:pt x="1760728" y="1365631"/>
                    <a:pt x="1741805" y="1335278"/>
                  </a:cubicBezTo>
                  <a:close/>
                  <a:moveTo>
                    <a:pt x="2010918" y="84582"/>
                  </a:moveTo>
                  <a:cubicBezTo>
                    <a:pt x="2061337" y="84582"/>
                    <a:pt x="2111883" y="84582"/>
                    <a:pt x="2162302" y="84836"/>
                  </a:cubicBezTo>
                  <a:cubicBezTo>
                    <a:pt x="2166366" y="84836"/>
                    <a:pt x="2171192" y="87630"/>
                    <a:pt x="2174240" y="90551"/>
                  </a:cubicBezTo>
                  <a:cubicBezTo>
                    <a:pt x="2199640" y="115697"/>
                    <a:pt x="2224786" y="140970"/>
                    <a:pt x="2249932" y="166497"/>
                  </a:cubicBezTo>
                  <a:cubicBezTo>
                    <a:pt x="2260981" y="177673"/>
                    <a:pt x="2271776" y="189230"/>
                    <a:pt x="2283206" y="201295"/>
                  </a:cubicBezTo>
                  <a:cubicBezTo>
                    <a:pt x="2264029" y="220853"/>
                    <a:pt x="2246122" y="241173"/>
                    <a:pt x="2225929" y="258953"/>
                  </a:cubicBezTo>
                  <a:cubicBezTo>
                    <a:pt x="2217674" y="266319"/>
                    <a:pt x="2214372" y="273050"/>
                    <a:pt x="2214372" y="281051"/>
                  </a:cubicBezTo>
                  <a:cubicBezTo>
                    <a:pt x="2214372" y="285623"/>
                    <a:pt x="2215515" y="290576"/>
                    <a:pt x="2217293" y="296164"/>
                  </a:cubicBezTo>
                  <a:cubicBezTo>
                    <a:pt x="2263394" y="443230"/>
                    <a:pt x="2308479" y="590423"/>
                    <a:pt x="2353945" y="737616"/>
                  </a:cubicBezTo>
                  <a:cubicBezTo>
                    <a:pt x="2358517" y="752475"/>
                    <a:pt x="2363343" y="767334"/>
                    <a:pt x="2368169" y="782447"/>
                  </a:cubicBezTo>
                  <a:cubicBezTo>
                    <a:pt x="2377694" y="777875"/>
                    <a:pt x="2385822" y="773938"/>
                    <a:pt x="2393950" y="770128"/>
                  </a:cubicBezTo>
                  <a:cubicBezTo>
                    <a:pt x="2477008" y="731012"/>
                    <a:pt x="2562606" y="711200"/>
                    <a:pt x="2650490" y="711200"/>
                  </a:cubicBezTo>
                  <a:cubicBezTo>
                    <a:pt x="2688844" y="711200"/>
                    <a:pt x="2727579" y="715010"/>
                    <a:pt x="2766695" y="722503"/>
                  </a:cubicBezTo>
                  <a:cubicBezTo>
                    <a:pt x="2915793" y="751332"/>
                    <a:pt x="3037713" y="826516"/>
                    <a:pt x="3131312" y="946404"/>
                  </a:cubicBezTo>
                  <a:cubicBezTo>
                    <a:pt x="3208401" y="1045210"/>
                    <a:pt x="3249676" y="1157859"/>
                    <a:pt x="3257296" y="1282700"/>
                  </a:cubicBezTo>
                  <a:cubicBezTo>
                    <a:pt x="3258058" y="1294765"/>
                    <a:pt x="3258439" y="1306703"/>
                    <a:pt x="3258439" y="1318641"/>
                  </a:cubicBezTo>
                  <a:cubicBezTo>
                    <a:pt x="3258439" y="1356106"/>
                    <a:pt x="3254883" y="1393444"/>
                    <a:pt x="3247517" y="1430401"/>
                  </a:cubicBezTo>
                  <a:cubicBezTo>
                    <a:pt x="3217926" y="1579626"/>
                    <a:pt x="3143123" y="1701673"/>
                    <a:pt x="3023616" y="1795272"/>
                  </a:cubicBezTo>
                  <a:cubicBezTo>
                    <a:pt x="2936367" y="1863598"/>
                    <a:pt x="2837053" y="1904238"/>
                    <a:pt x="2726563" y="1917319"/>
                  </a:cubicBezTo>
                  <a:cubicBezTo>
                    <a:pt x="2700909" y="1920367"/>
                    <a:pt x="2675255" y="1922018"/>
                    <a:pt x="2649601" y="1922018"/>
                  </a:cubicBezTo>
                  <a:cubicBezTo>
                    <a:pt x="2607056" y="1922018"/>
                    <a:pt x="2564765" y="1917573"/>
                    <a:pt x="2522855" y="1908048"/>
                  </a:cubicBezTo>
                  <a:cubicBezTo>
                    <a:pt x="2387600" y="1877314"/>
                    <a:pt x="2274951" y="1808861"/>
                    <a:pt x="2186432" y="1701927"/>
                  </a:cubicBezTo>
                  <a:cubicBezTo>
                    <a:pt x="2102739" y="1600835"/>
                    <a:pt x="2057527" y="1484122"/>
                    <a:pt x="2048891" y="1353566"/>
                  </a:cubicBezTo>
                  <a:cubicBezTo>
                    <a:pt x="2048002" y="1340866"/>
                    <a:pt x="2047621" y="1328039"/>
                    <a:pt x="2047621" y="1315339"/>
                  </a:cubicBezTo>
                  <a:cubicBezTo>
                    <a:pt x="2047621" y="1278636"/>
                    <a:pt x="2051050" y="1242187"/>
                    <a:pt x="2058162" y="1205865"/>
                  </a:cubicBezTo>
                  <a:cubicBezTo>
                    <a:pt x="2086229" y="1061212"/>
                    <a:pt x="2156968" y="942213"/>
                    <a:pt x="2270506" y="848614"/>
                  </a:cubicBezTo>
                  <a:cubicBezTo>
                    <a:pt x="2276983" y="843280"/>
                    <a:pt x="2280412" y="838454"/>
                    <a:pt x="2280412" y="832231"/>
                  </a:cubicBezTo>
                  <a:cubicBezTo>
                    <a:pt x="2280412" y="829310"/>
                    <a:pt x="2279650" y="826262"/>
                    <a:pt x="2278253" y="822579"/>
                  </a:cubicBezTo>
                  <a:cubicBezTo>
                    <a:pt x="2273300" y="810514"/>
                    <a:pt x="2270506" y="797560"/>
                    <a:pt x="2266696" y="785114"/>
                  </a:cubicBezTo>
                  <a:cubicBezTo>
                    <a:pt x="2265680" y="781812"/>
                    <a:pt x="2264283" y="778637"/>
                    <a:pt x="2262886" y="774827"/>
                  </a:cubicBezTo>
                  <a:cubicBezTo>
                    <a:pt x="2260981" y="776351"/>
                    <a:pt x="2260092" y="776859"/>
                    <a:pt x="2259457" y="777494"/>
                  </a:cubicBezTo>
                  <a:cubicBezTo>
                    <a:pt x="2184908" y="857631"/>
                    <a:pt x="2110359" y="937641"/>
                    <a:pt x="2035937" y="1017905"/>
                  </a:cubicBezTo>
                  <a:cubicBezTo>
                    <a:pt x="1969770" y="1089279"/>
                    <a:pt x="1903857" y="1160780"/>
                    <a:pt x="1837690" y="1232027"/>
                  </a:cubicBezTo>
                  <a:cubicBezTo>
                    <a:pt x="1810639" y="1261110"/>
                    <a:pt x="1783588" y="1290320"/>
                    <a:pt x="1756537" y="1319403"/>
                  </a:cubicBezTo>
                  <a:cubicBezTo>
                    <a:pt x="1788414" y="1367663"/>
                    <a:pt x="1800860" y="1428496"/>
                    <a:pt x="1786128" y="1489075"/>
                  </a:cubicBezTo>
                  <a:cubicBezTo>
                    <a:pt x="1762125" y="1587119"/>
                    <a:pt x="1674241" y="1652905"/>
                    <a:pt x="1577594" y="1652905"/>
                  </a:cubicBezTo>
                  <a:cubicBezTo>
                    <a:pt x="1574038" y="1652905"/>
                    <a:pt x="1570355" y="1652778"/>
                    <a:pt x="1566799" y="1652651"/>
                  </a:cubicBezTo>
                  <a:cubicBezTo>
                    <a:pt x="1564132" y="1668399"/>
                    <a:pt x="1561338" y="1684401"/>
                    <a:pt x="1558544" y="1700911"/>
                  </a:cubicBezTo>
                  <a:lnTo>
                    <a:pt x="1592834" y="1700911"/>
                  </a:lnTo>
                  <a:lnTo>
                    <a:pt x="1592834" y="1742694"/>
                  </a:lnTo>
                  <a:lnTo>
                    <a:pt x="1450213" y="1742694"/>
                  </a:lnTo>
                  <a:lnTo>
                    <a:pt x="1450213" y="1700657"/>
                  </a:lnTo>
                  <a:lnTo>
                    <a:pt x="1495806" y="1700657"/>
                  </a:lnTo>
                  <a:cubicBezTo>
                    <a:pt x="1500759" y="1680845"/>
                    <a:pt x="1505585" y="1661160"/>
                    <a:pt x="1510538" y="1641602"/>
                  </a:cubicBezTo>
                  <a:lnTo>
                    <a:pt x="1276223" y="1567561"/>
                  </a:lnTo>
                  <a:cubicBezTo>
                    <a:pt x="1255522" y="1610614"/>
                    <a:pt x="1229614" y="1651000"/>
                    <a:pt x="1198753" y="1688973"/>
                  </a:cubicBezTo>
                  <a:cubicBezTo>
                    <a:pt x="1151001" y="1747520"/>
                    <a:pt x="1093470" y="1794510"/>
                    <a:pt x="1027303" y="1831213"/>
                  </a:cubicBezTo>
                  <a:cubicBezTo>
                    <a:pt x="934339" y="1882902"/>
                    <a:pt x="836168" y="1908302"/>
                    <a:pt x="732917" y="1908302"/>
                  </a:cubicBezTo>
                  <a:cubicBezTo>
                    <a:pt x="709422" y="1908302"/>
                    <a:pt x="685800" y="1907032"/>
                    <a:pt x="661797" y="1904365"/>
                  </a:cubicBezTo>
                  <a:cubicBezTo>
                    <a:pt x="604012" y="1898142"/>
                    <a:pt x="548386" y="1883156"/>
                    <a:pt x="494919" y="1860169"/>
                  </a:cubicBezTo>
                  <a:cubicBezTo>
                    <a:pt x="400431" y="1819529"/>
                    <a:pt x="319659" y="1760220"/>
                    <a:pt x="256794" y="1678813"/>
                  </a:cubicBezTo>
                  <a:cubicBezTo>
                    <a:pt x="170942" y="1567561"/>
                    <a:pt x="126873" y="1442974"/>
                    <a:pt x="126873" y="1305052"/>
                  </a:cubicBezTo>
                  <a:cubicBezTo>
                    <a:pt x="126873" y="1289812"/>
                    <a:pt x="127381" y="1274445"/>
                    <a:pt x="128524" y="1258824"/>
                  </a:cubicBezTo>
                  <a:cubicBezTo>
                    <a:pt x="132080" y="1207897"/>
                    <a:pt x="141478" y="1158113"/>
                    <a:pt x="158115" y="1110107"/>
                  </a:cubicBezTo>
                  <a:cubicBezTo>
                    <a:pt x="198882" y="992251"/>
                    <a:pt x="267589" y="894207"/>
                    <a:pt x="368173" y="819658"/>
                  </a:cubicBezTo>
                  <a:cubicBezTo>
                    <a:pt x="477774" y="738378"/>
                    <a:pt x="598424" y="698246"/>
                    <a:pt x="728853" y="698246"/>
                  </a:cubicBezTo>
                  <a:cubicBezTo>
                    <a:pt x="758444" y="698246"/>
                    <a:pt x="788416" y="700278"/>
                    <a:pt x="819023" y="704342"/>
                  </a:cubicBezTo>
                  <a:cubicBezTo>
                    <a:pt x="898906" y="715010"/>
                    <a:pt x="973455" y="742061"/>
                    <a:pt x="1042416" y="784225"/>
                  </a:cubicBezTo>
                  <a:cubicBezTo>
                    <a:pt x="1045845" y="786384"/>
                    <a:pt x="1048639" y="787400"/>
                    <a:pt x="1050925" y="787400"/>
                  </a:cubicBezTo>
                  <a:cubicBezTo>
                    <a:pt x="1054481" y="787400"/>
                    <a:pt x="1057275" y="784987"/>
                    <a:pt x="1060831" y="780415"/>
                  </a:cubicBezTo>
                  <a:cubicBezTo>
                    <a:pt x="1119378" y="703326"/>
                    <a:pt x="1178306" y="626618"/>
                    <a:pt x="1236853" y="549529"/>
                  </a:cubicBezTo>
                  <a:cubicBezTo>
                    <a:pt x="1238758" y="546989"/>
                    <a:pt x="1239901" y="542925"/>
                    <a:pt x="1239901" y="539369"/>
                  </a:cubicBezTo>
                  <a:cubicBezTo>
                    <a:pt x="1239901" y="538226"/>
                    <a:pt x="1239774" y="537210"/>
                    <a:pt x="1239520" y="536194"/>
                  </a:cubicBezTo>
                  <a:cubicBezTo>
                    <a:pt x="1232535" y="509905"/>
                    <a:pt x="1225042" y="483870"/>
                    <a:pt x="1217168" y="457835"/>
                  </a:cubicBezTo>
                  <a:cubicBezTo>
                    <a:pt x="1216152" y="454406"/>
                    <a:pt x="1212342" y="450469"/>
                    <a:pt x="1208913" y="449453"/>
                  </a:cubicBezTo>
                  <a:cubicBezTo>
                    <a:pt x="1154811" y="432689"/>
                    <a:pt x="1105154" y="407162"/>
                    <a:pt x="1059561" y="373761"/>
                  </a:cubicBezTo>
                  <a:cubicBezTo>
                    <a:pt x="1044194" y="362458"/>
                    <a:pt x="1028192" y="351282"/>
                    <a:pt x="1019048" y="333629"/>
                  </a:cubicBezTo>
                  <a:cubicBezTo>
                    <a:pt x="1016762" y="329311"/>
                    <a:pt x="1015619" y="325374"/>
                    <a:pt x="1015619" y="321945"/>
                  </a:cubicBezTo>
                  <a:cubicBezTo>
                    <a:pt x="1015619" y="315595"/>
                    <a:pt x="1019556" y="310896"/>
                    <a:pt x="1027938" y="307721"/>
                  </a:cubicBezTo>
                  <a:cubicBezTo>
                    <a:pt x="1039622" y="303403"/>
                    <a:pt x="1052195" y="299466"/>
                    <a:pt x="1064514" y="299466"/>
                  </a:cubicBezTo>
                  <a:lnTo>
                    <a:pt x="1065022" y="299466"/>
                  </a:lnTo>
                  <a:cubicBezTo>
                    <a:pt x="1111758" y="299847"/>
                    <a:pt x="1158494" y="301244"/>
                    <a:pt x="1205230" y="303657"/>
                  </a:cubicBezTo>
                  <a:cubicBezTo>
                    <a:pt x="1265936" y="306705"/>
                    <a:pt x="1326642" y="311023"/>
                    <a:pt x="1387475" y="314706"/>
                  </a:cubicBezTo>
                  <a:cubicBezTo>
                    <a:pt x="1422400" y="316865"/>
                    <a:pt x="1457325" y="318389"/>
                    <a:pt x="1492123" y="321564"/>
                  </a:cubicBezTo>
                  <a:cubicBezTo>
                    <a:pt x="1504569" y="322707"/>
                    <a:pt x="1517269" y="326644"/>
                    <a:pt x="1528826" y="331597"/>
                  </a:cubicBezTo>
                  <a:cubicBezTo>
                    <a:pt x="1538097" y="335534"/>
                    <a:pt x="1542923" y="341884"/>
                    <a:pt x="1542923" y="348742"/>
                  </a:cubicBezTo>
                  <a:cubicBezTo>
                    <a:pt x="1542923" y="354076"/>
                    <a:pt x="1540129" y="359791"/>
                    <a:pt x="1534414" y="365125"/>
                  </a:cubicBezTo>
                  <a:cubicBezTo>
                    <a:pt x="1527937" y="371348"/>
                    <a:pt x="1520317" y="376809"/>
                    <a:pt x="1512443" y="381000"/>
                  </a:cubicBezTo>
                  <a:cubicBezTo>
                    <a:pt x="1462405" y="407035"/>
                    <a:pt x="1408303" y="419862"/>
                    <a:pt x="1353058" y="428244"/>
                  </a:cubicBezTo>
                  <a:cubicBezTo>
                    <a:pt x="1340231" y="430149"/>
                    <a:pt x="1327277" y="431038"/>
                    <a:pt x="1313561" y="432435"/>
                  </a:cubicBezTo>
                  <a:cubicBezTo>
                    <a:pt x="1318133" y="448564"/>
                    <a:pt x="1322832" y="463296"/>
                    <a:pt x="1326261" y="478282"/>
                  </a:cubicBezTo>
                  <a:cubicBezTo>
                    <a:pt x="1328166" y="486664"/>
                    <a:pt x="1331849" y="489204"/>
                    <a:pt x="1340485" y="489204"/>
                  </a:cubicBezTo>
                  <a:cubicBezTo>
                    <a:pt x="1530096" y="489077"/>
                    <a:pt x="1719707" y="488950"/>
                    <a:pt x="1909318" y="488950"/>
                  </a:cubicBezTo>
                  <a:lnTo>
                    <a:pt x="2174875" y="488950"/>
                  </a:lnTo>
                  <a:cubicBezTo>
                    <a:pt x="2173859" y="484759"/>
                    <a:pt x="2173224" y="481965"/>
                    <a:pt x="2172335" y="479171"/>
                  </a:cubicBezTo>
                  <a:cubicBezTo>
                    <a:pt x="2150110" y="409829"/>
                    <a:pt x="2128012" y="340487"/>
                    <a:pt x="2105533" y="271145"/>
                  </a:cubicBezTo>
                  <a:cubicBezTo>
                    <a:pt x="2104898" y="269240"/>
                    <a:pt x="2104644" y="267462"/>
                    <a:pt x="2104644" y="265938"/>
                  </a:cubicBezTo>
                  <a:cubicBezTo>
                    <a:pt x="2104644" y="262509"/>
                    <a:pt x="2106168" y="259588"/>
                    <a:pt x="2109343" y="256413"/>
                  </a:cubicBezTo>
                  <a:cubicBezTo>
                    <a:pt x="2127758" y="237744"/>
                    <a:pt x="2145792" y="218567"/>
                    <a:pt x="2164334" y="198882"/>
                  </a:cubicBezTo>
                  <a:cubicBezTo>
                    <a:pt x="2158365" y="192405"/>
                    <a:pt x="2150745" y="184404"/>
                    <a:pt x="2143506" y="176022"/>
                  </a:cubicBezTo>
                  <a:cubicBezTo>
                    <a:pt x="2139061" y="170688"/>
                    <a:pt x="2133981" y="168910"/>
                    <a:pt x="2127123" y="168910"/>
                  </a:cubicBezTo>
                  <a:lnTo>
                    <a:pt x="2126996" y="168910"/>
                  </a:lnTo>
                  <a:cubicBezTo>
                    <a:pt x="2088769" y="169037"/>
                    <a:pt x="2050542" y="169037"/>
                    <a:pt x="2012315" y="169037"/>
                  </a:cubicBezTo>
                  <a:cubicBezTo>
                    <a:pt x="1982724" y="169037"/>
                    <a:pt x="1953260" y="169037"/>
                    <a:pt x="1923669" y="169037"/>
                  </a:cubicBezTo>
                  <a:lnTo>
                    <a:pt x="1911477" y="169037"/>
                  </a:lnTo>
                  <a:lnTo>
                    <a:pt x="1911477" y="84963"/>
                  </a:lnTo>
                  <a:cubicBezTo>
                    <a:pt x="1913636" y="84836"/>
                    <a:pt x="1915287" y="84582"/>
                    <a:pt x="1916811" y="84582"/>
                  </a:cubicBezTo>
                  <a:cubicBezTo>
                    <a:pt x="1948307" y="84582"/>
                    <a:pt x="1979676" y="84582"/>
                    <a:pt x="2011172" y="84582"/>
                  </a:cubicBezTo>
                  <a:close/>
                  <a:moveTo>
                    <a:pt x="0" y="0"/>
                  </a:moveTo>
                  <a:lnTo>
                    <a:pt x="0" y="2091563"/>
                  </a:lnTo>
                  <a:lnTo>
                    <a:pt x="3385566" y="2091563"/>
                  </a:lnTo>
                  <a:lnTo>
                    <a:pt x="3385566" y="0"/>
                  </a:lnTo>
                  <a:close/>
                </a:path>
              </a:pathLst>
            </a:custGeom>
            <a:blipFill>
              <a:blip r:embed="rId2"/>
              <a:stretch>
                <a:fillRect l="-118" t="-202" r="-159" b="-245"/>
              </a:stretch>
            </a:blipFill>
          </p:spPr>
        </p:sp>
      </p:grpSp>
      <p:grpSp>
        <p:nvGrpSpPr>
          <p:cNvPr name="Group 13" id="13"/>
          <p:cNvGrpSpPr>
            <a:grpSpLocks noChangeAspect="true"/>
          </p:cNvGrpSpPr>
          <p:nvPr/>
        </p:nvGrpSpPr>
        <p:grpSpPr>
          <a:xfrm rot="0">
            <a:off x="2292010" y="4383872"/>
            <a:ext cx="382400" cy="238020"/>
            <a:chOff x="0" y="0"/>
            <a:chExt cx="509867" cy="317360"/>
          </a:xfrm>
        </p:grpSpPr>
        <p:sp>
          <p:nvSpPr>
            <p:cNvPr name="Freeform 14" id="14"/>
            <p:cNvSpPr/>
            <p:nvPr/>
          </p:nvSpPr>
          <p:spPr>
            <a:xfrm flipH="false" flipV="false" rot="0">
              <a:off x="0" y="0"/>
              <a:ext cx="509905" cy="317373"/>
            </a:xfrm>
            <a:custGeom>
              <a:avLst/>
              <a:gdLst/>
              <a:ahLst/>
              <a:cxnLst/>
              <a:rect r="r" b="b" t="t" l="l"/>
              <a:pathLst>
                <a:path h="317373" w="509905">
                  <a:moveTo>
                    <a:pt x="465455" y="0"/>
                  </a:moveTo>
                  <a:cubicBezTo>
                    <a:pt x="483997" y="29718"/>
                    <a:pt x="494538" y="64389"/>
                    <a:pt x="494919" y="100457"/>
                  </a:cubicBezTo>
                  <a:lnTo>
                    <a:pt x="494919" y="100457"/>
                  </a:lnTo>
                  <a:cubicBezTo>
                    <a:pt x="494538" y="64389"/>
                    <a:pt x="483997" y="29718"/>
                    <a:pt x="465455" y="0"/>
                  </a:cubicBezTo>
                  <a:close/>
                  <a:moveTo>
                    <a:pt x="492887" y="130302"/>
                  </a:moveTo>
                  <a:cubicBezTo>
                    <a:pt x="491998" y="136398"/>
                    <a:pt x="490855" y="142494"/>
                    <a:pt x="489331" y="148590"/>
                  </a:cubicBezTo>
                  <a:cubicBezTo>
                    <a:pt x="467995" y="235585"/>
                    <a:pt x="390779" y="296291"/>
                    <a:pt x="301371" y="296291"/>
                  </a:cubicBezTo>
                  <a:cubicBezTo>
                    <a:pt x="298958" y="296291"/>
                    <a:pt x="296672" y="296291"/>
                    <a:pt x="294259" y="296164"/>
                  </a:cubicBezTo>
                  <a:lnTo>
                    <a:pt x="294259" y="296164"/>
                  </a:lnTo>
                  <a:cubicBezTo>
                    <a:pt x="296545" y="296291"/>
                    <a:pt x="298958" y="296291"/>
                    <a:pt x="301371" y="296291"/>
                  </a:cubicBezTo>
                  <a:cubicBezTo>
                    <a:pt x="390779" y="296291"/>
                    <a:pt x="467995" y="235585"/>
                    <a:pt x="489331" y="148590"/>
                  </a:cubicBezTo>
                  <a:cubicBezTo>
                    <a:pt x="490855" y="142494"/>
                    <a:pt x="491998" y="136398"/>
                    <a:pt x="492887" y="130302"/>
                  </a:cubicBezTo>
                  <a:close/>
                  <a:moveTo>
                    <a:pt x="509905" y="153670"/>
                  </a:moveTo>
                  <a:cubicBezTo>
                    <a:pt x="493649" y="219837"/>
                    <a:pt x="448437" y="271272"/>
                    <a:pt x="391033" y="297815"/>
                  </a:cubicBezTo>
                  <a:lnTo>
                    <a:pt x="391033" y="297815"/>
                  </a:lnTo>
                  <a:cubicBezTo>
                    <a:pt x="448437" y="271399"/>
                    <a:pt x="493776" y="219964"/>
                    <a:pt x="509905" y="153670"/>
                  </a:cubicBezTo>
                  <a:close/>
                  <a:moveTo>
                    <a:pt x="389763" y="298196"/>
                  </a:moveTo>
                  <a:cubicBezTo>
                    <a:pt x="388112" y="298958"/>
                    <a:pt x="386461" y="299593"/>
                    <a:pt x="384810" y="300355"/>
                  </a:cubicBezTo>
                  <a:lnTo>
                    <a:pt x="384810" y="300355"/>
                  </a:lnTo>
                  <a:cubicBezTo>
                    <a:pt x="386461" y="299720"/>
                    <a:pt x="388112" y="298958"/>
                    <a:pt x="389763" y="298196"/>
                  </a:cubicBezTo>
                  <a:close/>
                  <a:moveTo>
                    <a:pt x="379349" y="302641"/>
                  </a:moveTo>
                  <a:cubicBezTo>
                    <a:pt x="378460" y="303022"/>
                    <a:pt x="377444" y="303403"/>
                    <a:pt x="376555" y="303657"/>
                  </a:cubicBezTo>
                  <a:lnTo>
                    <a:pt x="376555" y="303657"/>
                  </a:lnTo>
                  <a:cubicBezTo>
                    <a:pt x="377444" y="303276"/>
                    <a:pt x="378460" y="303022"/>
                    <a:pt x="379349" y="302641"/>
                  </a:cubicBezTo>
                  <a:close/>
                  <a:moveTo>
                    <a:pt x="0" y="232156"/>
                  </a:moveTo>
                  <a:lnTo>
                    <a:pt x="234315" y="306197"/>
                  </a:lnTo>
                  <a:lnTo>
                    <a:pt x="0" y="232156"/>
                  </a:lnTo>
                  <a:close/>
                  <a:moveTo>
                    <a:pt x="376047" y="303911"/>
                  </a:moveTo>
                  <a:cubicBezTo>
                    <a:pt x="359029" y="310261"/>
                    <a:pt x="341122" y="314452"/>
                    <a:pt x="322834" y="316357"/>
                  </a:cubicBezTo>
                  <a:lnTo>
                    <a:pt x="322834" y="316357"/>
                  </a:lnTo>
                  <a:cubicBezTo>
                    <a:pt x="341249" y="314579"/>
                    <a:pt x="359029" y="310261"/>
                    <a:pt x="376047" y="303911"/>
                  </a:cubicBezTo>
                  <a:close/>
                  <a:moveTo>
                    <a:pt x="290576" y="317119"/>
                  </a:moveTo>
                  <a:lnTo>
                    <a:pt x="290576" y="317119"/>
                  </a:lnTo>
                  <a:cubicBezTo>
                    <a:pt x="293624" y="317246"/>
                    <a:pt x="296672" y="317373"/>
                    <a:pt x="299720" y="317373"/>
                  </a:cubicBezTo>
                  <a:lnTo>
                    <a:pt x="299720" y="317373"/>
                  </a:lnTo>
                  <a:cubicBezTo>
                    <a:pt x="296672" y="317373"/>
                    <a:pt x="293624" y="317246"/>
                    <a:pt x="290576" y="317119"/>
                  </a:cubicBezTo>
                  <a:close/>
                </a:path>
              </a:pathLst>
            </a:custGeom>
            <a:blipFill>
              <a:blip r:embed="rId3"/>
              <a:stretch>
                <a:fillRect l="-846" t="-1808" r="-1235" b="-1668"/>
              </a:stretch>
            </a:blipFill>
          </p:spPr>
        </p:sp>
      </p:grpSp>
      <p:grpSp>
        <p:nvGrpSpPr>
          <p:cNvPr name="Group 15" id="15"/>
          <p:cNvGrpSpPr>
            <a:grpSpLocks noChangeAspect="true"/>
          </p:cNvGrpSpPr>
          <p:nvPr/>
        </p:nvGrpSpPr>
        <p:grpSpPr>
          <a:xfrm rot="0">
            <a:off x="1492063" y="3968067"/>
            <a:ext cx="772658" cy="783488"/>
            <a:chOff x="0" y="0"/>
            <a:chExt cx="1030211" cy="1044651"/>
          </a:xfrm>
        </p:grpSpPr>
        <p:sp>
          <p:nvSpPr>
            <p:cNvPr name="Freeform 16" id="16"/>
            <p:cNvSpPr/>
            <p:nvPr/>
          </p:nvSpPr>
          <p:spPr>
            <a:xfrm flipH="false" flipV="false" rot="0">
              <a:off x="0" y="0"/>
              <a:ext cx="1030351" cy="1044702"/>
            </a:xfrm>
            <a:custGeom>
              <a:avLst/>
              <a:gdLst/>
              <a:ahLst/>
              <a:cxnLst/>
              <a:rect r="r" b="b" t="t" l="l"/>
              <a:pathLst>
                <a:path h="1044702" w="1030351">
                  <a:moveTo>
                    <a:pt x="784733" y="602742"/>
                  </a:moveTo>
                  <a:lnTo>
                    <a:pt x="784733" y="675386"/>
                  </a:lnTo>
                  <a:lnTo>
                    <a:pt x="997458" y="742569"/>
                  </a:lnTo>
                  <a:cubicBezTo>
                    <a:pt x="1011301" y="711962"/>
                    <a:pt x="1022477" y="679577"/>
                    <a:pt x="1030351" y="645922"/>
                  </a:cubicBezTo>
                  <a:lnTo>
                    <a:pt x="784733" y="602742"/>
                  </a:lnTo>
                  <a:close/>
                  <a:moveTo>
                    <a:pt x="521716" y="0"/>
                  </a:moveTo>
                  <a:cubicBezTo>
                    <a:pt x="518795" y="0"/>
                    <a:pt x="515874" y="0"/>
                    <a:pt x="512953" y="127"/>
                  </a:cubicBezTo>
                  <a:cubicBezTo>
                    <a:pt x="225298" y="4572"/>
                    <a:pt x="127" y="231775"/>
                    <a:pt x="0" y="521843"/>
                  </a:cubicBezTo>
                  <a:lnTo>
                    <a:pt x="0" y="522732"/>
                  </a:lnTo>
                  <a:cubicBezTo>
                    <a:pt x="0" y="814324"/>
                    <a:pt x="229489" y="1044702"/>
                    <a:pt x="520954" y="1044702"/>
                  </a:cubicBezTo>
                  <a:lnTo>
                    <a:pt x="521843" y="1044702"/>
                  </a:lnTo>
                  <a:cubicBezTo>
                    <a:pt x="728472" y="1044321"/>
                    <a:pt x="902843" y="930910"/>
                    <a:pt x="988187" y="761873"/>
                  </a:cubicBezTo>
                  <a:lnTo>
                    <a:pt x="736473" y="682371"/>
                  </a:lnTo>
                  <a:lnTo>
                    <a:pt x="469265" y="682371"/>
                  </a:lnTo>
                  <a:lnTo>
                    <a:pt x="469265" y="595376"/>
                  </a:lnTo>
                  <a:lnTo>
                    <a:pt x="440690" y="595376"/>
                  </a:lnTo>
                  <a:lnTo>
                    <a:pt x="440690" y="558165"/>
                  </a:lnTo>
                  <a:cubicBezTo>
                    <a:pt x="431673" y="538607"/>
                    <a:pt x="429514" y="515747"/>
                    <a:pt x="436499" y="493522"/>
                  </a:cubicBezTo>
                  <a:cubicBezTo>
                    <a:pt x="437642" y="489839"/>
                    <a:pt x="439039" y="486283"/>
                    <a:pt x="440690" y="482727"/>
                  </a:cubicBezTo>
                  <a:lnTo>
                    <a:pt x="440690" y="189357"/>
                  </a:lnTo>
                  <a:lnTo>
                    <a:pt x="469392" y="189357"/>
                  </a:lnTo>
                  <a:lnTo>
                    <a:pt x="469392" y="160401"/>
                  </a:lnTo>
                  <a:lnTo>
                    <a:pt x="507111" y="160401"/>
                  </a:lnTo>
                  <a:lnTo>
                    <a:pt x="507111" y="125476"/>
                  </a:lnTo>
                  <a:lnTo>
                    <a:pt x="762381" y="125476"/>
                  </a:lnTo>
                  <a:lnTo>
                    <a:pt x="799719" y="77343"/>
                  </a:lnTo>
                  <a:cubicBezTo>
                    <a:pt x="720217" y="28321"/>
                    <a:pt x="625348" y="0"/>
                    <a:pt x="521716" y="0"/>
                  </a:cubicBezTo>
                  <a:close/>
                </a:path>
              </a:pathLst>
            </a:custGeom>
            <a:blipFill>
              <a:blip r:embed="rId4"/>
              <a:stretch>
                <a:fillRect l="-331" t="-567" r="-495" b="-609"/>
              </a:stretch>
            </a:blipFill>
          </p:spPr>
        </p:sp>
      </p:grpSp>
      <p:grpSp>
        <p:nvGrpSpPr>
          <p:cNvPr name="Group 17" id="17"/>
          <p:cNvGrpSpPr>
            <a:grpSpLocks noChangeAspect="true"/>
          </p:cNvGrpSpPr>
          <p:nvPr/>
        </p:nvGrpSpPr>
        <p:grpSpPr>
          <a:xfrm rot="0">
            <a:off x="1816313" y="4330208"/>
            <a:ext cx="416824" cy="209207"/>
            <a:chOff x="0" y="0"/>
            <a:chExt cx="555765" cy="278943"/>
          </a:xfrm>
        </p:grpSpPr>
        <p:sp>
          <p:nvSpPr>
            <p:cNvPr name="Freeform 18" id="18"/>
            <p:cNvSpPr/>
            <p:nvPr/>
          </p:nvSpPr>
          <p:spPr>
            <a:xfrm flipH="false" flipV="false" rot="0">
              <a:off x="-2794" y="0"/>
              <a:ext cx="558546" cy="279019"/>
            </a:xfrm>
            <a:custGeom>
              <a:avLst/>
              <a:gdLst/>
              <a:ahLst/>
              <a:cxnLst/>
              <a:rect r="r" b="b" t="t" l="l"/>
              <a:pathLst>
                <a:path h="279019" w="558546">
                  <a:moveTo>
                    <a:pt x="11049" y="0"/>
                  </a:moveTo>
                  <a:cubicBezTo>
                    <a:pt x="9525" y="3429"/>
                    <a:pt x="8128" y="6985"/>
                    <a:pt x="6985" y="10795"/>
                  </a:cubicBezTo>
                  <a:cubicBezTo>
                    <a:pt x="0" y="32893"/>
                    <a:pt x="2032" y="55753"/>
                    <a:pt x="11049" y="75311"/>
                  </a:cubicBezTo>
                  <a:lnTo>
                    <a:pt x="11049" y="0"/>
                  </a:lnTo>
                  <a:close/>
                  <a:moveTo>
                    <a:pt x="355092" y="192532"/>
                  </a:moveTo>
                  <a:lnTo>
                    <a:pt x="355092" y="199517"/>
                  </a:lnTo>
                  <a:lnTo>
                    <a:pt x="306959" y="199517"/>
                  </a:lnTo>
                  <a:lnTo>
                    <a:pt x="558546" y="279019"/>
                  </a:lnTo>
                  <a:lnTo>
                    <a:pt x="379730" y="222504"/>
                  </a:lnTo>
                  <a:lnTo>
                    <a:pt x="379730" y="200279"/>
                  </a:lnTo>
                  <a:lnTo>
                    <a:pt x="355092" y="192532"/>
                  </a:lnTo>
                  <a:close/>
                </a:path>
              </a:pathLst>
            </a:custGeom>
            <a:blipFill>
              <a:blip r:embed="rId5"/>
              <a:stretch>
                <a:fillRect l="-1445" t="-1096" r="-2653" b="-2312"/>
              </a:stretch>
            </a:blipFill>
          </p:spPr>
        </p:sp>
      </p:grpSp>
      <p:grpSp>
        <p:nvGrpSpPr>
          <p:cNvPr name="Group 19" id="19"/>
          <p:cNvGrpSpPr>
            <a:grpSpLocks noChangeAspect="true"/>
          </p:cNvGrpSpPr>
          <p:nvPr/>
        </p:nvGrpSpPr>
        <p:grpSpPr>
          <a:xfrm rot="0">
            <a:off x="2179892" y="3871722"/>
            <a:ext cx="1517818" cy="871223"/>
            <a:chOff x="0" y="0"/>
            <a:chExt cx="2023758" cy="1161631"/>
          </a:xfrm>
        </p:grpSpPr>
        <p:sp>
          <p:nvSpPr>
            <p:cNvPr name="Freeform 20" id="20"/>
            <p:cNvSpPr/>
            <p:nvPr/>
          </p:nvSpPr>
          <p:spPr>
            <a:xfrm flipH="false" flipV="false" rot="0">
              <a:off x="0" y="0"/>
              <a:ext cx="2023872" cy="1161415"/>
            </a:xfrm>
            <a:custGeom>
              <a:avLst/>
              <a:gdLst/>
              <a:ahLst/>
              <a:cxnLst/>
              <a:rect r="r" b="b" t="t" l="l"/>
              <a:pathLst>
                <a:path h="1161415" w="2023872">
                  <a:moveTo>
                    <a:pt x="149225" y="0"/>
                  </a:moveTo>
                  <a:lnTo>
                    <a:pt x="6604" y="183896"/>
                  </a:lnTo>
                  <a:cubicBezTo>
                    <a:pt x="4445" y="186817"/>
                    <a:pt x="2159" y="189738"/>
                    <a:pt x="0" y="192659"/>
                  </a:cubicBezTo>
                  <a:cubicBezTo>
                    <a:pt x="4445" y="196342"/>
                    <a:pt x="9017" y="199771"/>
                    <a:pt x="13208" y="203454"/>
                  </a:cubicBezTo>
                  <a:cubicBezTo>
                    <a:pt x="86233" y="269240"/>
                    <a:pt x="138430" y="349250"/>
                    <a:pt x="172974" y="440944"/>
                  </a:cubicBezTo>
                  <a:cubicBezTo>
                    <a:pt x="189103" y="483870"/>
                    <a:pt x="199517" y="527685"/>
                    <a:pt x="205232" y="572135"/>
                  </a:cubicBezTo>
                  <a:lnTo>
                    <a:pt x="329819" y="574040"/>
                  </a:lnTo>
                  <a:lnTo>
                    <a:pt x="329819" y="574040"/>
                  </a:lnTo>
                  <a:cubicBezTo>
                    <a:pt x="269748" y="383413"/>
                    <a:pt x="209677" y="192532"/>
                    <a:pt x="149225" y="0"/>
                  </a:cubicBezTo>
                  <a:close/>
                  <a:moveTo>
                    <a:pt x="207391" y="593471"/>
                  </a:moveTo>
                  <a:cubicBezTo>
                    <a:pt x="209296" y="613918"/>
                    <a:pt x="210185" y="634365"/>
                    <a:pt x="210185" y="655066"/>
                  </a:cubicBezTo>
                  <a:cubicBezTo>
                    <a:pt x="210185" y="667639"/>
                    <a:pt x="209804" y="680212"/>
                    <a:pt x="209169" y="692785"/>
                  </a:cubicBezTo>
                  <a:lnTo>
                    <a:pt x="209169" y="692912"/>
                  </a:lnTo>
                  <a:cubicBezTo>
                    <a:pt x="209169" y="695325"/>
                    <a:pt x="211836" y="699643"/>
                    <a:pt x="213741" y="700024"/>
                  </a:cubicBezTo>
                  <a:cubicBezTo>
                    <a:pt x="233680" y="704215"/>
                    <a:pt x="253746" y="708279"/>
                    <a:pt x="273685" y="712343"/>
                  </a:cubicBezTo>
                  <a:cubicBezTo>
                    <a:pt x="288417" y="676656"/>
                    <a:pt x="313690" y="646303"/>
                    <a:pt x="345694" y="625348"/>
                  </a:cubicBezTo>
                  <a:cubicBezTo>
                    <a:pt x="342519" y="615315"/>
                    <a:pt x="339344" y="605282"/>
                    <a:pt x="336296" y="595376"/>
                  </a:cubicBezTo>
                  <a:lnTo>
                    <a:pt x="207391" y="593471"/>
                  </a:lnTo>
                  <a:close/>
                  <a:moveTo>
                    <a:pt x="1527048" y="167640"/>
                  </a:moveTo>
                  <a:cubicBezTo>
                    <a:pt x="1437386" y="167640"/>
                    <a:pt x="1349883" y="191389"/>
                    <a:pt x="1277112" y="235204"/>
                  </a:cubicBezTo>
                  <a:cubicBezTo>
                    <a:pt x="1300861" y="284861"/>
                    <a:pt x="1323594" y="334645"/>
                    <a:pt x="1348486" y="383413"/>
                  </a:cubicBezTo>
                  <a:cubicBezTo>
                    <a:pt x="1369822" y="425323"/>
                    <a:pt x="1394460" y="465709"/>
                    <a:pt x="1426210" y="500761"/>
                  </a:cubicBezTo>
                  <a:cubicBezTo>
                    <a:pt x="1453007" y="530479"/>
                    <a:pt x="1481455" y="558800"/>
                    <a:pt x="1510792" y="585978"/>
                  </a:cubicBezTo>
                  <a:cubicBezTo>
                    <a:pt x="1520063" y="594614"/>
                    <a:pt x="1534160" y="598424"/>
                    <a:pt x="1546479" y="603377"/>
                  </a:cubicBezTo>
                  <a:cubicBezTo>
                    <a:pt x="1577848" y="615696"/>
                    <a:pt x="1595755" y="640334"/>
                    <a:pt x="1595755" y="669290"/>
                  </a:cubicBezTo>
                  <a:cubicBezTo>
                    <a:pt x="1595755" y="678180"/>
                    <a:pt x="1594104" y="687451"/>
                    <a:pt x="1590548" y="696849"/>
                  </a:cubicBezTo>
                  <a:cubicBezTo>
                    <a:pt x="1588262" y="702818"/>
                    <a:pt x="1583055" y="708914"/>
                    <a:pt x="1577594" y="712216"/>
                  </a:cubicBezTo>
                  <a:cubicBezTo>
                    <a:pt x="1562100" y="721614"/>
                    <a:pt x="1545336" y="727583"/>
                    <a:pt x="1527302" y="727583"/>
                  </a:cubicBezTo>
                  <a:cubicBezTo>
                    <a:pt x="1524381" y="727583"/>
                    <a:pt x="1521333" y="727456"/>
                    <a:pt x="1518285" y="727075"/>
                  </a:cubicBezTo>
                  <a:cubicBezTo>
                    <a:pt x="1493774" y="724408"/>
                    <a:pt x="1476883" y="710311"/>
                    <a:pt x="1470914" y="687705"/>
                  </a:cubicBezTo>
                  <a:cubicBezTo>
                    <a:pt x="1464056" y="661670"/>
                    <a:pt x="1447419" y="644017"/>
                    <a:pt x="1429766" y="625983"/>
                  </a:cubicBezTo>
                  <a:cubicBezTo>
                    <a:pt x="1403096" y="598932"/>
                    <a:pt x="1375791" y="572262"/>
                    <a:pt x="1349883" y="544449"/>
                  </a:cubicBezTo>
                  <a:cubicBezTo>
                    <a:pt x="1303528" y="494792"/>
                    <a:pt x="1266190" y="438658"/>
                    <a:pt x="1234313" y="378714"/>
                  </a:cubicBezTo>
                  <a:cubicBezTo>
                    <a:pt x="1219962" y="351790"/>
                    <a:pt x="1207135" y="324104"/>
                    <a:pt x="1193800" y="296799"/>
                  </a:cubicBezTo>
                  <a:cubicBezTo>
                    <a:pt x="1093978" y="381254"/>
                    <a:pt x="1029335" y="518541"/>
                    <a:pt x="1029208" y="664718"/>
                  </a:cubicBezTo>
                  <a:cubicBezTo>
                    <a:pt x="1029208" y="757301"/>
                    <a:pt x="1054989" y="853313"/>
                    <a:pt x="1114171" y="941832"/>
                  </a:cubicBezTo>
                  <a:cubicBezTo>
                    <a:pt x="1209675" y="1084453"/>
                    <a:pt x="1367917" y="1161415"/>
                    <a:pt x="1528064" y="1161415"/>
                  </a:cubicBezTo>
                  <a:cubicBezTo>
                    <a:pt x="1626108" y="1161415"/>
                    <a:pt x="1724787" y="1132586"/>
                    <a:pt x="1810258" y="1072388"/>
                  </a:cubicBezTo>
                  <a:cubicBezTo>
                    <a:pt x="1950466" y="973709"/>
                    <a:pt x="2023872" y="819531"/>
                    <a:pt x="2023872" y="663829"/>
                  </a:cubicBezTo>
                  <a:cubicBezTo>
                    <a:pt x="2023872" y="563245"/>
                    <a:pt x="1993265" y="462026"/>
                    <a:pt x="1930273" y="374650"/>
                  </a:cubicBezTo>
                  <a:cubicBezTo>
                    <a:pt x="1826641" y="231013"/>
                    <a:pt x="1673987" y="167386"/>
                    <a:pt x="1527175" y="167386"/>
                  </a:cubicBezTo>
                  <a:close/>
                </a:path>
              </a:pathLst>
            </a:custGeom>
            <a:blipFill>
              <a:blip r:embed="rId6"/>
              <a:stretch>
                <a:fillRect l="-170" t="-372" r="-234" b="-311"/>
              </a:stretch>
            </a:blipFill>
          </p:spPr>
        </p:sp>
      </p:grpSp>
      <p:grpSp>
        <p:nvGrpSpPr>
          <p:cNvPr name="Group 21" id="21"/>
          <p:cNvGrpSpPr>
            <a:grpSpLocks noChangeAspect="true"/>
          </p:cNvGrpSpPr>
          <p:nvPr/>
        </p:nvGrpSpPr>
        <p:grpSpPr>
          <a:xfrm rot="0">
            <a:off x="2080574" y="4074795"/>
            <a:ext cx="194796" cy="314887"/>
            <a:chOff x="0" y="0"/>
            <a:chExt cx="259728" cy="419849"/>
          </a:xfrm>
        </p:grpSpPr>
        <p:sp>
          <p:nvSpPr>
            <p:cNvPr name="Freeform 22" id="22"/>
            <p:cNvSpPr/>
            <p:nvPr/>
          </p:nvSpPr>
          <p:spPr>
            <a:xfrm flipH="false" flipV="false" rot="0">
              <a:off x="0" y="0"/>
              <a:ext cx="259715" cy="419862"/>
            </a:xfrm>
            <a:custGeom>
              <a:avLst/>
              <a:gdLst/>
              <a:ahLst/>
              <a:cxnLst/>
              <a:rect r="r" b="b" t="t" l="l"/>
              <a:pathLst>
                <a:path h="419862" w="259715">
                  <a:moveTo>
                    <a:pt x="99314" y="0"/>
                  </a:moveTo>
                  <a:lnTo>
                    <a:pt x="99314" y="297815"/>
                  </a:lnTo>
                  <a:lnTo>
                    <a:pt x="253873" y="300101"/>
                  </a:lnTo>
                  <a:lnTo>
                    <a:pt x="253873" y="300101"/>
                  </a:lnTo>
                  <a:cubicBezTo>
                    <a:pt x="236601" y="182626"/>
                    <a:pt x="181102" y="77978"/>
                    <a:pt x="99314" y="0"/>
                  </a:cubicBezTo>
                  <a:close/>
                  <a:moveTo>
                    <a:pt x="99314" y="319024"/>
                  </a:moveTo>
                  <a:lnTo>
                    <a:pt x="99314" y="345694"/>
                  </a:lnTo>
                  <a:lnTo>
                    <a:pt x="0" y="345694"/>
                  </a:lnTo>
                  <a:lnTo>
                    <a:pt x="0" y="374650"/>
                  </a:lnTo>
                  <a:lnTo>
                    <a:pt x="258191" y="419862"/>
                  </a:lnTo>
                  <a:cubicBezTo>
                    <a:pt x="259207" y="406527"/>
                    <a:pt x="259715" y="392938"/>
                    <a:pt x="259715" y="379222"/>
                  </a:cubicBezTo>
                  <a:cubicBezTo>
                    <a:pt x="259715" y="377825"/>
                    <a:pt x="259715" y="376428"/>
                    <a:pt x="259715" y="375031"/>
                  </a:cubicBezTo>
                  <a:cubicBezTo>
                    <a:pt x="259588" y="356870"/>
                    <a:pt x="258572" y="339090"/>
                    <a:pt x="256667" y="321437"/>
                  </a:cubicBezTo>
                  <a:lnTo>
                    <a:pt x="99314" y="319024"/>
                  </a:lnTo>
                  <a:close/>
                </a:path>
              </a:pathLst>
            </a:custGeom>
            <a:blipFill>
              <a:blip r:embed="rId7"/>
              <a:stretch>
                <a:fillRect l="-1980" t="-771" r="-2136" b="-1621"/>
              </a:stretch>
            </a:blipFill>
          </p:spPr>
        </p:sp>
      </p:grpSp>
      <p:grpSp>
        <p:nvGrpSpPr>
          <p:cNvPr name="Group 23" id="23"/>
          <p:cNvGrpSpPr>
            <a:grpSpLocks noChangeAspect="true"/>
          </p:cNvGrpSpPr>
          <p:nvPr/>
        </p:nvGrpSpPr>
        <p:grpSpPr>
          <a:xfrm rot="0">
            <a:off x="2353932" y="3820516"/>
            <a:ext cx="650910" cy="513693"/>
            <a:chOff x="0" y="0"/>
            <a:chExt cx="867880" cy="684924"/>
          </a:xfrm>
        </p:grpSpPr>
        <p:sp>
          <p:nvSpPr>
            <p:cNvPr name="Freeform 24" id="24"/>
            <p:cNvSpPr/>
            <p:nvPr/>
          </p:nvSpPr>
          <p:spPr>
            <a:xfrm flipH="false" flipV="false" rot="0">
              <a:off x="0" y="0"/>
              <a:ext cx="867664" cy="684911"/>
            </a:xfrm>
            <a:custGeom>
              <a:avLst/>
              <a:gdLst/>
              <a:ahLst/>
              <a:cxnLst/>
              <a:rect r="r" b="b" t="t" l="l"/>
              <a:pathLst>
                <a:path h="684911" w="867664">
                  <a:moveTo>
                    <a:pt x="838073" y="0"/>
                  </a:moveTo>
                  <a:cubicBezTo>
                    <a:pt x="837819" y="0"/>
                    <a:pt x="837438" y="0"/>
                    <a:pt x="837057" y="0"/>
                  </a:cubicBezTo>
                  <a:cubicBezTo>
                    <a:pt x="830834" y="254"/>
                    <a:pt x="824484" y="381"/>
                    <a:pt x="818261" y="381"/>
                  </a:cubicBezTo>
                  <a:cubicBezTo>
                    <a:pt x="809752" y="381"/>
                    <a:pt x="801116" y="254"/>
                    <a:pt x="792607" y="254"/>
                  </a:cubicBezTo>
                  <a:lnTo>
                    <a:pt x="0" y="254"/>
                  </a:lnTo>
                  <a:cubicBezTo>
                    <a:pt x="67183" y="215773"/>
                    <a:pt x="133858" y="430022"/>
                    <a:pt x="200533" y="643890"/>
                  </a:cubicBezTo>
                  <a:lnTo>
                    <a:pt x="244983" y="644525"/>
                  </a:lnTo>
                  <a:cubicBezTo>
                    <a:pt x="247269" y="632206"/>
                    <a:pt x="249555" y="619760"/>
                    <a:pt x="251968" y="607187"/>
                  </a:cubicBezTo>
                  <a:lnTo>
                    <a:pt x="206883" y="607187"/>
                  </a:lnTo>
                  <a:lnTo>
                    <a:pt x="206883" y="563118"/>
                  </a:lnTo>
                  <a:lnTo>
                    <a:pt x="348742" y="563118"/>
                  </a:lnTo>
                  <a:lnTo>
                    <a:pt x="348742" y="607060"/>
                  </a:lnTo>
                  <a:cubicBezTo>
                    <a:pt x="342646" y="607060"/>
                    <a:pt x="336423" y="606933"/>
                    <a:pt x="330327" y="606933"/>
                  </a:cubicBezTo>
                  <a:cubicBezTo>
                    <a:pt x="324993" y="606933"/>
                    <a:pt x="319786" y="607060"/>
                    <a:pt x="314579" y="607314"/>
                  </a:cubicBezTo>
                  <a:cubicBezTo>
                    <a:pt x="311785" y="607441"/>
                    <a:pt x="307213" y="609981"/>
                    <a:pt x="306578" y="612267"/>
                  </a:cubicBezTo>
                  <a:cubicBezTo>
                    <a:pt x="303149" y="625983"/>
                    <a:pt x="299847" y="639699"/>
                    <a:pt x="296545" y="653542"/>
                  </a:cubicBezTo>
                  <a:cubicBezTo>
                    <a:pt x="306578" y="657479"/>
                    <a:pt x="316103" y="662051"/>
                    <a:pt x="325247" y="667258"/>
                  </a:cubicBezTo>
                  <a:cubicBezTo>
                    <a:pt x="363855" y="625475"/>
                    <a:pt x="402463" y="583565"/>
                    <a:pt x="441071" y="541909"/>
                  </a:cubicBezTo>
                  <a:cubicBezTo>
                    <a:pt x="490855" y="487934"/>
                    <a:pt x="540766" y="434213"/>
                    <a:pt x="590550" y="380238"/>
                  </a:cubicBezTo>
                  <a:cubicBezTo>
                    <a:pt x="636524" y="330581"/>
                    <a:pt x="682498" y="280924"/>
                    <a:pt x="728345" y="231267"/>
                  </a:cubicBezTo>
                  <a:cubicBezTo>
                    <a:pt x="773303" y="182626"/>
                    <a:pt x="818261" y="133731"/>
                    <a:pt x="863473" y="85344"/>
                  </a:cubicBezTo>
                  <a:cubicBezTo>
                    <a:pt x="866521" y="82169"/>
                    <a:pt x="867664" y="79121"/>
                    <a:pt x="867664" y="75946"/>
                  </a:cubicBezTo>
                  <a:cubicBezTo>
                    <a:pt x="867664" y="74168"/>
                    <a:pt x="867283" y="72263"/>
                    <a:pt x="866648" y="70104"/>
                  </a:cubicBezTo>
                  <a:cubicBezTo>
                    <a:pt x="860552" y="49911"/>
                    <a:pt x="854456" y="29591"/>
                    <a:pt x="848741" y="9271"/>
                  </a:cubicBezTo>
                  <a:cubicBezTo>
                    <a:pt x="847090" y="3175"/>
                    <a:pt x="844423" y="254"/>
                    <a:pt x="837819" y="254"/>
                  </a:cubicBezTo>
                  <a:close/>
                  <a:moveTo>
                    <a:pt x="291719" y="674243"/>
                  </a:moveTo>
                  <a:cubicBezTo>
                    <a:pt x="291592" y="675005"/>
                    <a:pt x="291338" y="675767"/>
                    <a:pt x="291211" y="676529"/>
                  </a:cubicBezTo>
                  <a:cubicBezTo>
                    <a:pt x="297307" y="679069"/>
                    <a:pt x="303276" y="681736"/>
                    <a:pt x="308991" y="684911"/>
                  </a:cubicBezTo>
                  <a:cubicBezTo>
                    <a:pt x="309499" y="684276"/>
                    <a:pt x="310007" y="683768"/>
                    <a:pt x="310515" y="683260"/>
                  </a:cubicBezTo>
                  <a:cubicBezTo>
                    <a:pt x="309880" y="682879"/>
                    <a:pt x="309245" y="682625"/>
                    <a:pt x="308610" y="682244"/>
                  </a:cubicBezTo>
                  <a:cubicBezTo>
                    <a:pt x="303149" y="679323"/>
                    <a:pt x="297434" y="676783"/>
                    <a:pt x="291592" y="674370"/>
                  </a:cubicBezTo>
                  <a:close/>
                </a:path>
              </a:pathLst>
            </a:custGeom>
            <a:blipFill>
              <a:blip r:embed="rId8"/>
              <a:stretch>
                <a:fillRect l="-405" t="-721" r="-526" b="-680"/>
              </a:stretch>
            </a:blipFill>
          </p:spPr>
        </p:sp>
      </p:grpSp>
      <p:sp>
        <p:nvSpPr>
          <p:cNvPr name="Freeform 25" id="25"/>
          <p:cNvSpPr/>
          <p:nvPr/>
        </p:nvSpPr>
        <p:spPr>
          <a:xfrm flipH="false" flipV="false" rot="0">
            <a:off x="1366476" y="3382232"/>
            <a:ext cx="2475652" cy="1505074"/>
          </a:xfrm>
          <a:custGeom>
            <a:avLst/>
            <a:gdLst/>
            <a:ahLst/>
            <a:cxnLst/>
            <a:rect r="r" b="b" t="t" l="l"/>
            <a:pathLst>
              <a:path h="1505074" w="2475652">
                <a:moveTo>
                  <a:pt x="0" y="0"/>
                </a:moveTo>
                <a:lnTo>
                  <a:pt x="2475652" y="0"/>
                </a:lnTo>
                <a:lnTo>
                  <a:pt x="2475652" y="1505074"/>
                </a:lnTo>
                <a:lnTo>
                  <a:pt x="0" y="15050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6" id="26"/>
          <p:cNvSpPr/>
          <p:nvPr/>
        </p:nvSpPr>
        <p:spPr>
          <a:xfrm flipH="false" flipV="false" rot="0">
            <a:off x="1844050" y="4394911"/>
            <a:ext cx="236525" cy="84915"/>
          </a:xfrm>
          <a:custGeom>
            <a:avLst/>
            <a:gdLst/>
            <a:ahLst/>
            <a:cxnLst/>
            <a:rect r="r" b="b" t="t" l="l"/>
            <a:pathLst>
              <a:path h="84915" w="236525">
                <a:moveTo>
                  <a:pt x="0" y="0"/>
                </a:moveTo>
                <a:lnTo>
                  <a:pt x="236524" y="0"/>
                </a:lnTo>
                <a:lnTo>
                  <a:pt x="236524" y="84916"/>
                </a:lnTo>
                <a:lnTo>
                  <a:pt x="0" y="84916"/>
                </a:lnTo>
                <a:lnTo>
                  <a:pt x="0" y="0"/>
                </a:lnTo>
                <a:close/>
              </a:path>
            </a:pathLst>
          </a:custGeom>
          <a:blipFill>
            <a:blip r:embed="rId11"/>
            <a:stretch>
              <a:fillRect l="0" t="0" r="0" b="0"/>
            </a:stretch>
          </a:blipFill>
        </p:spPr>
      </p:sp>
      <p:grpSp>
        <p:nvGrpSpPr>
          <p:cNvPr name="Group 27" id="27"/>
          <p:cNvGrpSpPr>
            <a:grpSpLocks noChangeAspect="true"/>
          </p:cNvGrpSpPr>
          <p:nvPr/>
        </p:nvGrpSpPr>
        <p:grpSpPr>
          <a:xfrm rot="0">
            <a:off x="1846431" y="4414561"/>
            <a:ext cx="234153" cy="65265"/>
            <a:chOff x="0" y="0"/>
            <a:chExt cx="312204" cy="87020"/>
          </a:xfrm>
        </p:grpSpPr>
        <p:sp>
          <p:nvSpPr>
            <p:cNvPr name="Freeform 28" id="28"/>
            <p:cNvSpPr/>
            <p:nvPr/>
          </p:nvSpPr>
          <p:spPr>
            <a:xfrm flipH="false" flipV="false" rot="0">
              <a:off x="0" y="0"/>
              <a:ext cx="312166" cy="86995"/>
            </a:xfrm>
            <a:custGeom>
              <a:avLst/>
              <a:gdLst/>
              <a:ahLst/>
              <a:cxnLst/>
              <a:rect r="r" b="b" t="t" l="l"/>
              <a:pathLst>
                <a:path h="86995" w="312166">
                  <a:moveTo>
                    <a:pt x="0" y="0"/>
                  </a:moveTo>
                  <a:cubicBezTo>
                    <a:pt x="6858" y="4572"/>
                    <a:pt x="14351" y="8128"/>
                    <a:pt x="22606" y="10795"/>
                  </a:cubicBezTo>
                  <a:lnTo>
                    <a:pt x="264033" y="86995"/>
                  </a:lnTo>
                  <a:lnTo>
                    <a:pt x="312166" y="86995"/>
                  </a:lnTo>
                  <a:lnTo>
                    <a:pt x="312166" y="80010"/>
                  </a:lnTo>
                  <a:lnTo>
                    <a:pt x="58674" y="0"/>
                  </a:lnTo>
                  <a:close/>
                </a:path>
              </a:pathLst>
            </a:custGeom>
            <a:blipFill>
              <a:blip r:embed="rId12"/>
              <a:stretch>
                <a:fillRect l="-1501" t="-3635" r="-1379" b="-7197"/>
              </a:stretch>
            </a:blipFill>
          </p:spPr>
        </p:sp>
      </p:grpSp>
      <p:grpSp>
        <p:nvGrpSpPr>
          <p:cNvPr name="Group 29" id="29"/>
          <p:cNvGrpSpPr>
            <a:grpSpLocks noChangeAspect="true"/>
          </p:cNvGrpSpPr>
          <p:nvPr/>
        </p:nvGrpSpPr>
        <p:grpSpPr>
          <a:xfrm rot="0">
            <a:off x="1956883" y="4334066"/>
            <a:ext cx="123701" cy="21679"/>
            <a:chOff x="0" y="0"/>
            <a:chExt cx="164935" cy="28905"/>
          </a:xfrm>
        </p:grpSpPr>
        <p:sp>
          <p:nvSpPr>
            <p:cNvPr name="Freeform 30" id="30"/>
            <p:cNvSpPr/>
            <p:nvPr/>
          </p:nvSpPr>
          <p:spPr>
            <a:xfrm flipH="false" flipV="false" rot="0">
              <a:off x="0" y="0"/>
              <a:ext cx="164846" cy="28702"/>
            </a:xfrm>
            <a:custGeom>
              <a:avLst/>
              <a:gdLst/>
              <a:ahLst/>
              <a:cxnLst/>
              <a:rect r="r" b="b" t="t" l="l"/>
              <a:pathLst>
                <a:path h="28702" w="164846">
                  <a:moveTo>
                    <a:pt x="0" y="0"/>
                  </a:moveTo>
                  <a:lnTo>
                    <a:pt x="111887" y="19558"/>
                  </a:lnTo>
                  <a:lnTo>
                    <a:pt x="111887" y="19558"/>
                  </a:lnTo>
                  <a:cubicBezTo>
                    <a:pt x="111506" y="13462"/>
                    <a:pt x="110998" y="7239"/>
                    <a:pt x="110363" y="1143"/>
                  </a:cubicBezTo>
                  <a:cubicBezTo>
                    <a:pt x="110363" y="762"/>
                    <a:pt x="110236" y="381"/>
                    <a:pt x="110236" y="0"/>
                  </a:cubicBezTo>
                  <a:close/>
                  <a:moveTo>
                    <a:pt x="136779" y="0"/>
                  </a:moveTo>
                  <a:cubicBezTo>
                    <a:pt x="137541" y="6604"/>
                    <a:pt x="138049" y="13335"/>
                    <a:pt x="138303" y="19939"/>
                  </a:cubicBezTo>
                  <a:cubicBezTo>
                    <a:pt x="138303" y="20193"/>
                    <a:pt x="138303" y="20447"/>
                    <a:pt x="138303" y="20574"/>
                  </a:cubicBezTo>
                  <a:cubicBezTo>
                    <a:pt x="138303" y="21717"/>
                    <a:pt x="138176" y="22987"/>
                    <a:pt x="137795" y="24003"/>
                  </a:cubicBezTo>
                  <a:lnTo>
                    <a:pt x="164846" y="28702"/>
                  </a:lnTo>
                  <a:lnTo>
                    <a:pt x="164846" y="0"/>
                  </a:lnTo>
                  <a:close/>
                </a:path>
              </a:pathLst>
            </a:custGeom>
            <a:blipFill>
              <a:blip r:embed="rId13"/>
              <a:stretch>
                <a:fillRect l="-2026" t="-15973" r="-2642" b="-17876"/>
              </a:stretch>
            </a:blipFill>
          </p:spPr>
        </p:sp>
      </p:grpSp>
      <p:sp>
        <p:nvSpPr>
          <p:cNvPr name="Freeform 31" id="31"/>
          <p:cNvSpPr/>
          <p:nvPr/>
        </p:nvSpPr>
        <p:spPr>
          <a:xfrm flipH="false" flipV="false" rot="0">
            <a:off x="1844050" y="4088321"/>
            <a:ext cx="28270" cy="21746"/>
          </a:xfrm>
          <a:custGeom>
            <a:avLst/>
            <a:gdLst/>
            <a:ahLst/>
            <a:cxnLst/>
            <a:rect r="r" b="b" t="t" l="l"/>
            <a:pathLst>
              <a:path h="21746" w="28270">
                <a:moveTo>
                  <a:pt x="0" y="0"/>
                </a:moveTo>
                <a:lnTo>
                  <a:pt x="28270" y="0"/>
                </a:lnTo>
                <a:lnTo>
                  <a:pt x="28270" y="21745"/>
                </a:lnTo>
                <a:lnTo>
                  <a:pt x="0" y="21745"/>
                </a:lnTo>
                <a:lnTo>
                  <a:pt x="0" y="0"/>
                </a:lnTo>
                <a:close/>
              </a:path>
            </a:pathLst>
          </a:custGeom>
          <a:blipFill>
            <a:blip r:embed="rId14"/>
            <a:stretch>
              <a:fillRect l="0" t="0" r="0" b="0"/>
            </a:stretch>
          </a:blipFill>
        </p:spPr>
      </p:sp>
      <p:grpSp>
        <p:nvGrpSpPr>
          <p:cNvPr name="Group 32" id="32"/>
          <p:cNvGrpSpPr>
            <a:grpSpLocks noChangeAspect="true"/>
          </p:cNvGrpSpPr>
          <p:nvPr/>
        </p:nvGrpSpPr>
        <p:grpSpPr>
          <a:xfrm rot="0">
            <a:off x="1788204" y="4042629"/>
            <a:ext cx="359083" cy="473859"/>
            <a:chOff x="0" y="0"/>
            <a:chExt cx="359080" cy="473862"/>
          </a:xfrm>
        </p:grpSpPr>
        <p:sp>
          <p:nvSpPr>
            <p:cNvPr name="Freeform 33" id="33"/>
            <p:cNvSpPr/>
            <p:nvPr/>
          </p:nvSpPr>
          <p:spPr>
            <a:xfrm flipH="false" flipV="false" rot="0">
              <a:off x="144399" y="286639"/>
              <a:ext cx="151130" cy="94107"/>
            </a:xfrm>
            <a:custGeom>
              <a:avLst/>
              <a:gdLst/>
              <a:ahLst/>
              <a:cxnLst/>
              <a:rect r="r" b="b" t="t" l="l"/>
              <a:pathLst>
                <a:path h="94107" w="151130">
                  <a:moveTo>
                    <a:pt x="0" y="94107"/>
                  </a:moveTo>
                  <a:lnTo>
                    <a:pt x="151130" y="94107"/>
                  </a:lnTo>
                  <a:lnTo>
                    <a:pt x="151130" y="0"/>
                  </a:lnTo>
                  <a:lnTo>
                    <a:pt x="0" y="0"/>
                  </a:lnTo>
                  <a:lnTo>
                    <a:pt x="0" y="94107"/>
                  </a:lnTo>
                  <a:close/>
                </a:path>
              </a:pathLst>
            </a:custGeom>
            <a:solidFill>
              <a:srgbClr val="FEFEFE"/>
            </a:solidFill>
          </p:spPr>
        </p:sp>
        <p:sp>
          <p:nvSpPr>
            <p:cNvPr name="Freeform 34" id="34"/>
            <p:cNvSpPr/>
            <p:nvPr/>
          </p:nvSpPr>
          <p:spPr>
            <a:xfrm flipH="false" flipV="false" rot="0">
              <a:off x="86614" y="62103"/>
              <a:ext cx="186309" cy="349377"/>
            </a:xfrm>
            <a:custGeom>
              <a:avLst/>
              <a:gdLst/>
              <a:ahLst/>
              <a:cxnLst/>
              <a:rect r="r" b="b" t="t" l="l"/>
              <a:pathLst>
                <a:path h="349377" w="186309">
                  <a:moveTo>
                    <a:pt x="171450" y="341757"/>
                  </a:moveTo>
                  <a:cubicBezTo>
                    <a:pt x="173355" y="336550"/>
                    <a:pt x="175133" y="331343"/>
                    <a:pt x="176657" y="326009"/>
                  </a:cubicBezTo>
                  <a:cubicBezTo>
                    <a:pt x="178181" y="320675"/>
                    <a:pt x="175133" y="315214"/>
                    <a:pt x="169926" y="313690"/>
                  </a:cubicBezTo>
                  <a:cubicBezTo>
                    <a:pt x="164719" y="312166"/>
                    <a:pt x="159131" y="315214"/>
                    <a:pt x="157607" y="320548"/>
                  </a:cubicBezTo>
                  <a:cubicBezTo>
                    <a:pt x="156210" y="325374"/>
                    <a:pt x="154686" y="330200"/>
                    <a:pt x="152908" y="334899"/>
                  </a:cubicBezTo>
                  <a:cubicBezTo>
                    <a:pt x="151003" y="340106"/>
                    <a:pt x="153670" y="345821"/>
                    <a:pt x="158750" y="347599"/>
                  </a:cubicBezTo>
                  <a:cubicBezTo>
                    <a:pt x="163830" y="349377"/>
                    <a:pt x="169545" y="346837"/>
                    <a:pt x="171450" y="341757"/>
                  </a:cubicBezTo>
                  <a:lnTo>
                    <a:pt x="171450" y="341757"/>
                  </a:lnTo>
                  <a:moveTo>
                    <a:pt x="183642" y="293751"/>
                  </a:moveTo>
                  <a:cubicBezTo>
                    <a:pt x="184404" y="288290"/>
                    <a:pt x="185039" y="282829"/>
                    <a:pt x="185547" y="277368"/>
                  </a:cubicBezTo>
                  <a:cubicBezTo>
                    <a:pt x="186055" y="271907"/>
                    <a:pt x="181864" y="267081"/>
                    <a:pt x="176403" y="266700"/>
                  </a:cubicBezTo>
                  <a:cubicBezTo>
                    <a:pt x="170942" y="266319"/>
                    <a:pt x="166116" y="270383"/>
                    <a:pt x="165735" y="275844"/>
                  </a:cubicBezTo>
                  <a:cubicBezTo>
                    <a:pt x="165354" y="280924"/>
                    <a:pt x="164719" y="285877"/>
                    <a:pt x="164084" y="290957"/>
                  </a:cubicBezTo>
                  <a:cubicBezTo>
                    <a:pt x="163322" y="296418"/>
                    <a:pt x="167005" y="301371"/>
                    <a:pt x="172466" y="302260"/>
                  </a:cubicBezTo>
                  <a:cubicBezTo>
                    <a:pt x="177927" y="303149"/>
                    <a:pt x="182880" y="299339"/>
                    <a:pt x="183642" y="293878"/>
                  </a:cubicBezTo>
                  <a:moveTo>
                    <a:pt x="185928" y="244475"/>
                  </a:moveTo>
                  <a:cubicBezTo>
                    <a:pt x="185674" y="239014"/>
                    <a:pt x="185166" y="233553"/>
                    <a:pt x="184658" y="228092"/>
                  </a:cubicBezTo>
                  <a:cubicBezTo>
                    <a:pt x="184150" y="222631"/>
                    <a:pt x="179070" y="218694"/>
                    <a:pt x="173736" y="219329"/>
                  </a:cubicBezTo>
                  <a:cubicBezTo>
                    <a:pt x="168402" y="219964"/>
                    <a:pt x="164338" y="224917"/>
                    <a:pt x="164973" y="230251"/>
                  </a:cubicBezTo>
                  <a:cubicBezTo>
                    <a:pt x="165608" y="235331"/>
                    <a:pt x="165989" y="240411"/>
                    <a:pt x="166243" y="245491"/>
                  </a:cubicBezTo>
                  <a:cubicBezTo>
                    <a:pt x="166497" y="250952"/>
                    <a:pt x="171196" y="255143"/>
                    <a:pt x="176657" y="254889"/>
                  </a:cubicBezTo>
                  <a:cubicBezTo>
                    <a:pt x="182118" y="254635"/>
                    <a:pt x="186309" y="249936"/>
                    <a:pt x="186055" y="244475"/>
                  </a:cubicBezTo>
                  <a:moveTo>
                    <a:pt x="179070" y="195707"/>
                  </a:moveTo>
                  <a:cubicBezTo>
                    <a:pt x="177800" y="190373"/>
                    <a:pt x="176403" y="185039"/>
                    <a:pt x="174752" y="179832"/>
                  </a:cubicBezTo>
                  <a:cubicBezTo>
                    <a:pt x="173101" y="174625"/>
                    <a:pt x="167640" y="171577"/>
                    <a:pt x="162306" y="173228"/>
                  </a:cubicBezTo>
                  <a:cubicBezTo>
                    <a:pt x="156972" y="174879"/>
                    <a:pt x="154051" y="180340"/>
                    <a:pt x="155702" y="185674"/>
                  </a:cubicBezTo>
                  <a:cubicBezTo>
                    <a:pt x="157226" y="190500"/>
                    <a:pt x="158496" y="195453"/>
                    <a:pt x="159639" y="200406"/>
                  </a:cubicBezTo>
                  <a:cubicBezTo>
                    <a:pt x="160909" y="205740"/>
                    <a:pt x="166243" y="209042"/>
                    <a:pt x="171577" y="207772"/>
                  </a:cubicBezTo>
                  <a:cubicBezTo>
                    <a:pt x="176911" y="206502"/>
                    <a:pt x="180213" y="201168"/>
                    <a:pt x="178943" y="195834"/>
                  </a:cubicBezTo>
                  <a:moveTo>
                    <a:pt x="163322" y="149098"/>
                  </a:moveTo>
                  <a:cubicBezTo>
                    <a:pt x="161163" y="144145"/>
                    <a:pt x="158750" y="139192"/>
                    <a:pt x="156337" y="134239"/>
                  </a:cubicBezTo>
                  <a:cubicBezTo>
                    <a:pt x="153924" y="129286"/>
                    <a:pt x="147828" y="127381"/>
                    <a:pt x="143002" y="129921"/>
                  </a:cubicBezTo>
                  <a:cubicBezTo>
                    <a:pt x="138176" y="132461"/>
                    <a:pt x="136144" y="138430"/>
                    <a:pt x="138684" y="143256"/>
                  </a:cubicBezTo>
                  <a:cubicBezTo>
                    <a:pt x="140970" y="147828"/>
                    <a:pt x="143129" y="152400"/>
                    <a:pt x="145161" y="157099"/>
                  </a:cubicBezTo>
                  <a:cubicBezTo>
                    <a:pt x="147320" y="162052"/>
                    <a:pt x="153162" y="164465"/>
                    <a:pt x="158242" y="162179"/>
                  </a:cubicBezTo>
                  <a:cubicBezTo>
                    <a:pt x="163322" y="159893"/>
                    <a:pt x="165608" y="154178"/>
                    <a:pt x="163322" y="149098"/>
                  </a:cubicBezTo>
                  <a:moveTo>
                    <a:pt x="139827" y="105918"/>
                  </a:moveTo>
                  <a:cubicBezTo>
                    <a:pt x="136779" y="101346"/>
                    <a:pt x="133604" y="96901"/>
                    <a:pt x="130302" y="92456"/>
                  </a:cubicBezTo>
                  <a:cubicBezTo>
                    <a:pt x="127000" y="88011"/>
                    <a:pt x="120777" y="87122"/>
                    <a:pt x="116459" y="90424"/>
                  </a:cubicBezTo>
                  <a:cubicBezTo>
                    <a:pt x="112141" y="93726"/>
                    <a:pt x="111125" y="99949"/>
                    <a:pt x="114427" y="104394"/>
                  </a:cubicBezTo>
                  <a:cubicBezTo>
                    <a:pt x="117475" y="108458"/>
                    <a:pt x="120396" y="112649"/>
                    <a:pt x="123190" y="116840"/>
                  </a:cubicBezTo>
                  <a:cubicBezTo>
                    <a:pt x="126238" y="121412"/>
                    <a:pt x="132334" y="122682"/>
                    <a:pt x="136906" y="119634"/>
                  </a:cubicBezTo>
                  <a:cubicBezTo>
                    <a:pt x="141478" y="116586"/>
                    <a:pt x="142748" y="110490"/>
                    <a:pt x="139700" y="105918"/>
                  </a:cubicBezTo>
                  <a:moveTo>
                    <a:pt x="108966" y="67183"/>
                  </a:moveTo>
                  <a:cubicBezTo>
                    <a:pt x="105156" y="63246"/>
                    <a:pt x="101346" y="59436"/>
                    <a:pt x="97282" y="55626"/>
                  </a:cubicBezTo>
                  <a:cubicBezTo>
                    <a:pt x="93218" y="51816"/>
                    <a:pt x="86995" y="52070"/>
                    <a:pt x="83312" y="56134"/>
                  </a:cubicBezTo>
                  <a:cubicBezTo>
                    <a:pt x="79629" y="60198"/>
                    <a:pt x="79756" y="66421"/>
                    <a:pt x="83820" y="70104"/>
                  </a:cubicBezTo>
                  <a:cubicBezTo>
                    <a:pt x="87503" y="73660"/>
                    <a:pt x="91186" y="77216"/>
                    <a:pt x="94742" y="80899"/>
                  </a:cubicBezTo>
                  <a:cubicBezTo>
                    <a:pt x="98552" y="84836"/>
                    <a:pt x="104775" y="85090"/>
                    <a:pt x="108712" y="81280"/>
                  </a:cubicBezTo>
                  <a:cubicBezTo>
                    <a:pt x="112649" y="77470"/>
                    <a:pt x="112776" y="71247"/>
                    <a:pt x="109093" y="67183"/>
                  </a:cubicBezTo>
                  <a:moveTo>
                    <a:pt x="72009" y="34544"/>
                  </a:moveTo>
                  <a:cubicBezTo>
                    <a:pt x="67564" y="31369"/>
                    <a:pt x="63119" y="28194"/>
                    <a:pt x="58420" y="25146"/>
                  </a:cubicBezTo>
                  <a:cubicBezTo>
                    <a:pt x="53721" y="22098"/>
                    <a:pt x="47625" y="23495"/>
                    <a:pt x="44704" y="28067"/>
                  </a:cubicBezTo>
                  <a:cubicBezTo>
                    <a:pt x="41783" y="32639"/>
                    <a:pt x="43053" y="38862"/>
                    <a:pt x="47625" y="41783"/>
                  </a:cubicBezTo>
                  <a:cubicBezTo>
                    <a:pt x="51943" y="44577"/>
                    <a:pt x="56134" y="47498"/>
                    <a:pt x="60198" y="50419"/>
                  </a:cubicBezTo>
                  <a:cubicBezTo>
                    <a:pt x="64643" y="53721"/>
                    <a:pt x="70866" y="52705"/>
                    <a:pt x="74041" y="48260"/>
                  </a:cubicBezTo>
                  <a:cubicBezTo>
                    <a:pt x="77216" y="43815"/>
                    <a:pt x="76327" y="37592"/>
                    <a:pt x="71882" y="34417"/>
                  </a:cubicBezTo>
                  <a:moveTo>
                    <a:pt x="29972" y="9017"/>
                  </a:moveTo>
                  <a:cubicBezTo>
                    <a:pt x="25019" y="6604"/>
                    <a:pt x="20066" y="4318"/>
                    <a:pt x="14986" y="2159"/>
                  </a:cubicBezTo>
                  <a:cubicBezTo>
                    <a:pt x="9906" y="0"/>
                    <a:pt x="4064" y="2413"/>
                    <a:pt x="2032" y="7366"/>
                  </a:cubicBezTo>
                  <a:cubicBezTo>
                    <a:pt x="0" y="12319"/>
                    <a:pt x="2286" y="18288"/>
                    <a:pt x="7239" y="20320"/>
                  </a:cubicBezTo>
                  <a:cubicBezTo>
                    <a:pt x="11938" y="22352"/>
                    <a:pt x="16637" y="24511"/>
                    <a:pt x="21209" y="26670"/>
                  </a:cubicBezTo>
                  <a:cubicBezTo>
                    <a:pt x="26162" y="29083"/>
                    <a:pt x="32004" y="27051"/>
                    <a:pt x="34544" y="22098"/>
                  </a:cubicBezTo>
                  <a:cubicBezTo>
                    <a:pt x="37084" y="17145"/>
                    <a:pt x="34925" y="11176"/>
                    <a:pt x="30099" y="8763"/>
                  </a:cubicBezTo>
                </a:path>
              </a:pathLst>
            </a:custGeom>
            <a:solidFill>
              <a:srgbClr val="2AACE3"/>
            </a:solidFill>
          </p:spPr>
        </p:sp>
        <p:sp>
          <p:nvSpPr>
            <p:cNvPr name="Freeform 35" id="35"/>
            <p:cNvSpPr/>
            <p:nvPr/>
          </p:nvSpPr>
          <p:spPr>
            <a:xfrm flipH="false" flipV="false" rot="0">
              <a:off x="62230" y="90805"/>
              <a:ext cx="66802" cy="256413"/>
            </a:xfrm>
            <a:custGeom>
              <a:avLst/>
              <a:gdLst/>
              <a:ahLst/>
              <a:cxnLst/>
              <a:rect r="r" b="b" t="t" l="l"/>
              <a:pathLst>
                <a:path h="256413" w="66802">
                  <a:moveTo>
                    <a:pt x="27559" y="252603"/>
                  </a:moveTo>
                  <a:cubicBezTo>
                    <a:pt x="31877" y="248666"/>
                    <a:pt x="35814" y="244348"/>
                    <a:pt x="39370" y="239776"/>
                  </a:cubicBezTo>
                  <a:cubicBezTo>
                    <a:pt x="42672" y="235458"/>
                    <a:pt x="41910" y="229235"/>
                    <a:pt x="37592" y="225806"/>
                  </a:cubicBezTo>
                  <a:cubicBezTo>
                    <a:pt x="33274" y="222377"/>
                    <a:pt x="27051" y="223266"/>
                    <a:pt x="23622" y="227584"/>
                  </a:cubicBezTo>
                  <a:cubicBezTo>
                    <a:pt x="20701" y="231394"/>
                    <a:pt x="17526" y="234823"/>
                    <a:pt x="13970" y="237998"/>
                  </a:cubicBezTo>
                  <a:cubicBezTo>
                    <a:pt x="9906" y="241681"/>
                    <a:pt x="9652" y="248031"/>
                    <a:pt x="13335" y="252095"/>
                  </a:cubicBezTo>
                  <a:cubicBezTo>
                    <a:pt x="17018" y="256159"/>
                    <a:pt x="23368" y="256413"/>
                    <a:pt x="27305" y="252730"/>
                  </a:cubicBezTo>
                  <a:moveTo>
                    <a:pt x="56007" y="209804"/>
                  </a:moveTo>
                  <a:cubicBezTo>
                    <a:pt x="58039" y="204597"/>
                    <a:pt x="59817" y="199136"/>
                    <a:pt x="61341" y="193675"/>
                  </a:cubicBezTo>
                  <a:cubicBezTo>
                    <a:pt x="62738" y="188341"/>
                    <a:pt x="59563" y="182880"/>
                    <a:pt x="54229" y="181483"/>
                  </a:cubicBezTo>
                  <a:cubicBezTo>
                    <a:pt x="48895" y="180086"/>
                    <a:pt x="43434" y="183261"/>
                    <a:pt x="42037" y="188595"/>
                  </a:cubicBezTo>
                  <a:cubicBezTo>
                    <a:pt x="40767" y="193421"/>
                    <a:pt x="39243" y="198120"/>
                    <a:pt x="37465" y="202565"/>
                  </a:cubicBezTo>
                  <a:cubicBezTo>
                    <a:pt x="35433" y="207645"/>
                    <a:pt x="37973" y="213487"/>
                    <a:pt x="43053" y="215392"/>
                  </a:cubicBezTo>
                  <a:cubicBezTo>
                    <a:pt x="48133" y="217297"/>
                    <a:pt x="53975" y="214884"/>
                    <a:pt x="55880" y="209804"/>
                  </a:cubicBezTo>
                  <a:moveTo>
                    <a:pt x="66421" y="160528"/>
                  </a:moveTo>
                  <a:cubicBezTo>
                    <a:pt x="66675" y="156210"/>
                    <a:pt x="66802" y="151765"/>
                    <a:pt x="66802" y="147320"/>
                  </a:cubicBezTo>
                  <a:cubicBezTo>
                    <a:pt x="66802" y="146177"/>
                    <a:pt x="66802" y="145034"/>
                    <a:pt x="66802" y="143891"/>
                  </a:cubicBezTo>
                  <a:cubicBezTo>
                    <a:pt x="66675" y="138430"/>
                    <a:pt x="62230" y="133985"/>
                    <a:pt x="56769" y="134112"/>
                  </a:cubicBezTo>
                  <a:cubicBezTo>
                    <a:pt x="51308" y="134239"/>
                    <a:pt x="46863" y="138684"/>
                    <a:pt x="46990" y="144272"/>
                  </a:cubicBezTo>
                  <a:cubicBezTo>
                    <a:pt x="46990" y="145288"/>
                    <a:pt x="46990" y="146304"/>
                    <a:pt x="46990" y="147447"/>
                  </a:cubicBezTo>
                  <a:cubicBezTo>
                    <a:pt x="46990" y="151511"/>
                    <a:pt x="46863" y="155448"/>
                    <a:pt x="46609" y="159385"/>
                  </a:cubicBezTo>
                  <a:cubicBezTo>
                    <a:pt x="46228" y="164846"/>
                    <a:pt x="50419" y="169545"/>
                    <a:pt x="55880" y="169926"/>
                  </a:cubicBezTo>
                  <a:cubicBezTo>
                    <a:pt x="61341" y="170307"/>
                    <a:pt x="66040" y="166116"/>
                    <a:pt x="66421" y="160655"/>
                  </a:cubicBezTo>
                  <a:moveTo>
                    <a:pt x="63754" y="110998"/>
                  </a:moveTo>
                  <a:cubicBezTo>
                    <a:pt x="62865" y="105537"/>
                    <a:pt x="61849" y="100203"/>
                    <a:pt x="60452" y="94742"/>
                  </a:cubicBezTo>
                  <a:cubicBezTo>
                    <a:pt x="59055" y="89281"/>
                    <a:pt x="53848" y="86106"/>
                    <a:pt x="48514" y="87376"/>
                  </a:cubicBezTo>
                  <a:cubicBezTo>
                    <a:pt x="43180" y="88646"/>
                    <a:pt x="39878" y="93980"/>
                    <a:pt x="41148" y="99314"/>
                  </a:cubicBezTo>
                  <a:cubicBezTo>
                    <a:pt x="42291" y="104267"/>
                    <a:pt x="43307" y="109220"/>
                    <a:pt x="44069" y="114173"/>
                  </a:cubicBezTo>
                  <a:cubicBezTo>
                    <a:pt x="44958" y="119634"/>
                    <a:pt x="50038" y="123190"/>
                    <a:pt x="55499" y="122301"/>
                  </a:cubicBezTo>
                  <a:cubicBezTo>
                    <a:pt x="60960" y="121412"/>
                    <a:pt x="64516" y="116332"/>
                    <a:pt x="63627" y="110871"/>
                  </a:cubicBezTo>
                  <a:moveTo>
                    <a:pt x="51181" y="62992"/>
                  </a:moveTo>
                  <a:cubicBezTo>
                    <a:pt x="49276" y="57912"/>
                    <a:pt x="46990" y="52705"/>
                    <a:pt x="44704" y="47752"/>
                  </a:cubicBezTo>
                  <a:cubicBezTo>
                    <a:pt x="42418" y="42799"/>
                    <a:pt x="36449" y="40640"/>
                    <a:pt x="31496" y="42926"/>
                  </a:cubicBezTo>
                  <a:cubicBezTo>
                    <a:pt x="26543" y="45212"/>
                    <a:pt x="24384" y="51181"/>
                    <a:pt x="26670" y="56134"/>
                  </a:cubicBezTo>
                  <a:cubicBezTo>
                    <a:pt x="28829" y="60706"/>
                    <a:pt x="30734" y="65405"/>
                    <a:pt x="32639" y="70104"/>
                  </a:cubicBezTo>
                  <a:cubicBezTo>
                    <a:pt x="34544" y="75184"/>
                    <a:pt x="40386" y="77724"/>
                    <a:pt x="45466" y="75819"/>
                  </a:cubicBezTo>
                  <a:cubicBezTo>
                    <a:pt x="50546" y="73914"/>
                    <a:pt x="53086" y="68072"/>
                    <a:pt x="51181" y="62992"/>
                  </a:cubicBezTo>
                  <a:moveTo>
                    <a:pt x="28702" y="18669"/>
                  </a:moveTo>
                  <a:cubicBezTo>
                    <a:pt x="25654" y="13970"/>
                    <a:pt x="22479" y="9525"/>
                    <a:pt x="19050" y="5080"/>
                  </a:cubicBezTo>
                  <a:cubicBezTo>
                    <a:pt x="15621" y="635"/>
                    <a:pt x="9398" y="0"/>
                    <a:pt x="5080" y="3302"/>
                  </a:cubicBezTo>
                  <a:cubicBezTo>
                    <a:pt x="762" y="6604"/>
                    <a:pt x="0" y="12954"/>
                    <a:pt x="3302" y="17272"/>
                  </a:cubicBezTo>
                  <a:cubicBezTo>
                    <a:pt x="6350" y="21209"/>
                    <a:pt x="9271" y="25273"/>
                    <a:pt x="12065" y="29591"/>
                  </a:cubicBezTo>
                  <a:cubicBezTo>
                    <a:pt x="15113" y="34163"/>
                    <a:pt x="21209" y="35433"/>
                    <a:pt x="25781" y="32512"/>
                  </a:cubicBezTo>
                  <a:cubicBezTo>
                    <a:pt x="30353" y="29591"/>
                    <a:pt x="31623" y="23368"/>
                    <a:pt x="28702" y="18796"/>
                  </a:cubicBezTo>
                </a:path>
              </a:pathLst>
            </a:custGeom>
            <a:solidFill>
              <a:srgbClr val="939598"/>
            </a:solidFill>
          </p:spPr>
        </p:sp>
        <p:sp>
          <p:nvSpPr>
            <p:cNvPr name="Freeform 36" id="36"/>
            <p:cNvSpPr/>
            <p:nvPr/>
          </p:nvSpPr>
          <p:spPr>
            <a:xfrm flipH="false" flipV="false" rot="0">
              <a:off x="62230" y="90805"/>
              <a:ext cx="66802" cy="256413"/>
            </a:xfrm>
            <a:custGeom>
              <a:avLst/>
              <a:gdLst/>
              <a:ahLst/>
              <a:cxnLst/>
              <a:rect r="r" b="b" t="t" l="l"/>
              <a:pathLst>
                <a:path h="256413" w="66802">
                  <a:moveTo>
                    <a:pt x="27559" y="252603"/>
                  </a:moveTo>
                  <a:cubicBezTo>
                    <a:pt x="31877" y="248666"/>
                    <a:pt x="35814" y="244348"/>
                    <a:pt x="39370" y="239776"/>
                  </a:cubicBezTo>
                  <a:cubicBezTo>
                    <a:pt x="42672" y="235458"/>
                    <a:pt x="41910" y="229235"/>
                    <a:pt x="37592" y="225806"/>
                  </a:cubicBezTo>
                  <a:cubicBezTo>
                    <a:pt x="33274" y="222377"/>
                    <a:pt x="27051" y="223266"/>
                    <a:pt x="23622" y="227584"/>
                  </a:cubicBezTo>
                  <a:cubicBezTo>
                    <a:pt x="20701" y="231394"/>
                    <a:pt x="17526" y="234823"/>
                    <a:pt x="13970" y="237998"/>
                  </a:cubicBezTo>
                  <a:cubicBezTo>
                    <a:pt x="9906" y="241681"/>
                    <a:pt x="9652" y="248031"/>
                    <a:pt x="13335" y="252095"/>
                  </a:cubicBezTo>
                  <a:cubicBezTo>
                    <a:pt x="17018" y="256159"/>
                    <a:pt x="23368" y="256413"/>
                    <a:pt x="27305" y="252730"/>
                  </a:cubicBezTo>
                  <a:moveTo>
                    <a:pt x="56007" y="209804"/>
                  </a:moveTo>
                  <a:cubicBezTo>
                    <a:pt x="58039" y="204597"/>
                    <a:pt x="59817" y="199136"/>
                    <a:pt x="61341" y="193675"/>
                  </a:cubicBezTo>
                  <a:cubicBezTo>
                    <a:pt x="62738" y="188341"/>
                    <a:pt x="59563" y="182880"/>
                    <a:pt x="54229" y="181483"/>
                  </a:cubicBezTo>
                  <a:cubicBezTo>
                    <a:pt x="48895" y="180086"/>
                    <a:pt x="43434" y="183261"/>
                    <a:pt x="42037" y="188595"/>
                  </a:cubicBezTo>
                  <a:cubicBezTo>
                    <a:pt x="40767" y="193421"/>
                    <a:pt x="39243" y="198120"/>
                    <a:pt x="37465" y="202565"/>
                  </a:cubicBezTo>
                  <a:cubicBezTo>
                    <a:pt x="35433" y="207645"/>
                    <a:pt x="37973" y="213487"/>
                    <a:pt x="43053" y="215392"/>
                  </a:cubicBezTo>
                  <a:cubicBezTo>
                    <a:pt x="48133" y="217297"/>
                    <a:pt x="53975" y="214884"/>
                    <a:pt x="55880" y="209804"/>
                  </a:cubicBezTo>
                  <a:moveTo>
                    <a:pt x="66421" y="160528"/>
                  </a:moveTo>
                  <a:cubicBezTo>
                    <a:pt x="66675" y="156210"/>
                    <a:pt x="66802" y="151765"/>
                    <a:pt x="66802" y="147320"/>
                  </a:cubicBezTo>
                  <a:cubicBezTo>
                    <a:pt x="66802" y="146177"/>
                    <a:pt x="66802" y="145034"/>
                    <a:pt x="66802" y="143891"/>
                  </a:cubicBezTo>
                  <a:cubicBezTo>
                    <a:pt x="66675" y="138430"/>
                    <a:pt x="62230" y="133985"/>
                    <a:pt x="56769" y="134112"/>
                  </a:cubicBezTo>
                  <a:cubicBezTo>
                    <a:pt x="51308" y="134239"/>
                    <a:pt x="46863" y="138684"/>
                    <a:pt x="46990" y="144272"/>
                  </a:cubicBezTo>
                  <a:cubicBezTo>
                    <a:pt x="46990" y="145288"/>
                    <a:pt x="46990" y="146304"/>
                    <a:pt x="46990" y="147447"/>
                  </a:cubicBezTo>
                  <a:cubicBezTo>
                    <a:pt x="46990" y="151511"/>
                    <a:pt x="46863" y="155448"/>
                    <a:pt x="46609" y="159385"/>
                  </a:cubicBezTo>
                  <a:cubicBezTo>
                    <a:pt x="46228" y="164846"/>
                    <a:pt x="50419" y="169545"/>
                    <a:pt x="55880" y="169926"/>
                  </a:cubicBezTo>
                  <a:cubicBezTo>
                    <a:pt x="61341" y="170307"/>
                    <a:pt x="66040" y="166116"/>
                    <a:pt x="66421" y="160655"/>
                  </a:cubicBezTo>
                  <a:moveTo>
                    <a:pt x="63754" y="110998"/>
                  </a:moveTo>
                  <a:cubicBezTo>
                    <a:pt x="62865" y="105537"/>
                    <a:pt x="61849" y="100203"/>
                    <a:pt x="60452" y="94742"/>
                  </a:cubicBezTo>
                  <a:cubicBezTo>
                    <a:pt x="59055" y="89281"/>
                    <a:pt x="53848" y="86106"/>
                    <a:pt x="48514" y="87376"/>
                  </a:cubicBezTo>
                  <a:cubicBezTo>
                    <a:pt x="43180" y="88646"/>
                    <a:pt x="39878" y="93980"/>
                    <a:pt x="41148" y="99314"/>
                  </a:cubicBezTo>
                  <a:cubicBezTo>
                    <a:pt x="42291" y="104267"/>
                    <a:pt x="43307" y="109220"/>
                    <a:pt x="44069" y="114173"/>
                  </a:cubicBezTo>
                  <a:cubicBezTo>
                    <a:pt x="44958" y="119634"/>
                    <a:pt x="50038" y="123190"/>
                    <a:pt x="55499" y="122301"/>
                  </a:cubicBezTo>
                  <a:cubicBezTo>
                    <a:pt x="60960" y="121412"/>
                    <a:pt x="64516" y="116332"/>
                    <a:pt x="63627" y="110871"/>
                  </a:cubicBezTo>
                  <a:moveTo>
                    <a:pt x="51181" y="62992"/>
                  </a:moveTo>
                  <a:cubicBezTo>
                    <a:pt x="49276" y="57912"/>
                    <a:pt x="46990" y="52705"/>
                    <a:pt x="44704" y="47752"/>
                  </a:cubicBezTo>
                  <a:cubicBezTo>
                    <a:pt x="42418" y="42799"/>
                    <a:pt x="36449" y="40640"/>
                    <a:pt x="31496" y="42926"/>
                  </a:cubicBezTo>
                  <a:cubicBezTo>
                    <a:pt x="26543" y="45212"/>
                    <a:pt x="24384" y="51181"/>
                    <a:pt x="26670" y="56134"/>
                  </a:cubicBezTo>
                  <a:cubicBezTo>
                    <a:pt x="28829" y="60706"/>
                    <a:pt x="30734" y="65405"/>
                    <a:pt x="32639" y="70104"/>
                  </a:cubicBezTo>
                  <a:cubicBezTo>
                    <a:pt x="34544" y="75184"/>
                    <a:pt x="40386" y="77724"/>
                    <a:pt x="45466" y="75819"/>
                  </a:cubicBezTo>
                  <a:cubicBezTo>
                    <a:pt x="50546" y="73914"/>
                    <a:pt x="53086" y="68072"/>
                    <a:pt x="51181" y="62992"/>
                  </a:cubicBezTo>
                  <a:moveTo>
                    <a:pt x="28702" y="18669"/>
                  </a:moveTo>
                  <a:cubicBezTo>
                    <a:pt x="25654" y="13970"/>
                    <a:pt x="22479" y="9525"/>
                    <a:pt x="19050" y="5080"/>
                  </a:cubicBezTo>
                  <a:cubicBezTo>
                    <a:pt x="15621" y="635"/>
                    <a:pt x="9398" y="0"/>
                    <a:pt x="5080" y="3302"/>
                  </a:cubicBezTo>
                  <a:cubicBezTo>
                    <a:pt x="762" y="6604"/>
                    <a:pt x="0" y="12954"/>
                    <a:pt x="3302" y="17272"/>
                  </a:cubicBezTo>
                  <a:cubicBezTo>
                    <a:pt x="6350" y="21209"/>
                    <a:pt x="9271" y="25273"/>
                    <a:pt x="12065" y="29591"/>
                  </a:cubicBezTo>
                  <a:cubicBezTo>
                    <a:pt x="15113" y="34163"/>
                    <a:pt x="21209" y="35433"/>
                    <a:pt x="25781" y="32512"/>
                  </a:cubicBezTo>
                  <a:cubicBezTo>
                    <a:pt x="30353" y="29591"/>
                    <a:pt x="31623" y="23368"/>
                    <a:pt x="28702" y="18796"/>
                  </a:cubicBezTo>
                </a:path>
              </a:pathLst>
            </a:custGeom>
            <a:solidFill>
              <a:srgbClr val="939598"/>
            </a:solidFill>
          </p:spPr>
        </p:sp>
        <p:sp>
          <p:nvSpPr>
            <p:cNvPr name="Freeform 37" id="37"/>
            <p:cNvSpPr/>
            <p:nvPr/>
          </p:nvSpPr>
          <p:spPr>
            <a:xfrm flipH="false" flipV="false" rot="0">
              <a:off x="62230" y="90805"/>
              <a:ext cx="66802" cy="256413"/>
            </a:xfrm>
            <a:custGeom>
              <a:avLst/>
              <a:gdLst/>
              <a:ahLst/>
              <a:cxnLst/>
              <a:rect r="r" b="b" t="t" l="l"/>
              <a:pathLst>
                <a:path h="256413" w="66802">
                  <a:moveTo>
                    <a:pt x="27559" y="252603"/>
                  </a:moveTo>
                  <a:cubicBezTo>
                    <a:pt x="31877" y="248666"/>
                    <a:pt x="35814" y="244348"/>
                    <a:pt x="39370" y="239776"/>
                  </a:cubicBezTo>
                  <a:cubicBezTo>
                    <a:pt x="42672" y="235458"/>
                    <a:pt x="41910" y="229235"/>
                    <a:pt x="37592" y="225806"/>
                  </a:cubicBezTo>
                  <a:cubicBezTo>
                    <a:pt x="33274" y="222377"/>
                    <a:pt x="27051" y="223266"/>
                    <a:pt x="23622" y="227584"/>
                  </a:cubicBezTo>
                  <a:cubicBezTo>
                    <a:pt x="20701" y="231394"/>
                    <a:pt x="17526" y="234823"/>
                    <a:pt x="13970" y="237998"/>
                  </a:cubicBezTo>
                  <a:cubicBezTo>
                    <a:pt x="9906" y="241681"/>
                    <a:pt x="9652" y="248031"/>
                    <a:pt x="13335" y="252095"/>
                  </a:cubicBezTo>
                  <a:cubicBezTo>
                    <a:pt x="17018" y="256159"/>
                    <a:pt x="23368" y="256413"/>
                    <a:pt x="27305" y="252730"/>
                  </a:cubicBezTo>
                  <a:moveTo>
                    <a:pt x="56007" y="209804"/>
                  </a:moveTo>
                  <a:cubicBezTo>
                    <a:pt x="58039" y="204597"/>
                    <a:pt x="59817" y="199136"/>
                    <a:pt x="61341" y="193675"/>
                  </a:cubicBezTo>
                  <a:cubicBezTo>
                    <a:pt x="62738" y="188341"/>
                    <a:pt x="59563" y="182880"/>
                    <a:pt x="54229" y="181483"/>
                  </a:cubicBezTo>
                  <a:cubicBezTo>
                    <a:pt x="48895" y="180086"/>
                    <a:pt x="43434" y="183261"/>
                    <a:pt x="42037" y="188595"/>
                  </a:cubicBezTo>
                  <a:cubicBezTo>
                    <a:pt x="40767" y="193421"/>
                    <a:pt x="39243" y="198120"/>
                    <a:pt x="37465" y="202565"/>
                  </a:cubicBezTo>
                  <a:cubicBezTo>
                    <a:pt x="35433" y="207645"/>
                    <a:pt x="37973" y="213487"/>
                    <a:pt x="43053" y="215392"/>
                  </a:cubicBezTo>
                  <a:cubicBezTo>
                    <a:pt x="48133" y="217297"/>
                    <a:pt x="53975" y="214884"/>
                    <a:pt x="55880" y="209804"/>
                  </a:cubicBezTo>
                  <a:moveTo>
                    <a:pt x="66421" y="160528"/>
                  </a:moveTo>
                  <a:cubicBezTo>
                    <a:pt x="66675" y="156210"/>
                    <a:pt x="66802" y="151765"/>
                    <a:pt x="66802" y="147320"/>
                  </a:cubicBezTo>
                  <a:cubicBezTo>
                    <a:pt x="66802" y="146177"/>
                    <a:pt x="66802" y="145034"/>
                    <a:pt x="66802" y="143891"/>
                  </a:cubicBezTo>
                  <a:cubicBezTo>
                    <a:pt x="66675" y="138430"/>
                    <a:pt x="62230" y="133985"/>
                    <a:pt x="56769" y="134112"/>
                  </a:cubicBezTo>
                  <a:cubicBezTo>
                    <a:pt x="51308" y="134239"/>
                    <a:pt x="46863" y="138684"/>
                    <a:pt x="46990" y="144272"/>
                  </a:cubicBezTo>
                  <a:cubicBezTo>
                    <a:pt x="46990" y="145288"/>
                    <a:pt x="46990" y="146304"/>
                    <a:pt x="46990" y="147447"/>
                  </a:cubicBezTo>
                  <a:cubicBezTo>
                    <a:pt x="46990" y="151511"/>
                    <a:pt x="46863" y="155448"/>
                    <a:pt x="46609" y="159385"/>
                  </a:cubicBezTo>
                  <a:cubicBezTo>
                    <a:pt x="46228" y="164846"/>
                    <a:pt x="50419" y="169545"/>
                    <a:pt x="55880" y="169926"/>
                  </a:cubicBezTo>
                  <a:cubicBezTo>
                    <a:pt x="61341" y="170307"/>
                    <a:pt x="66040" y="166116"/>
                    <a:pt x="66421" y="160655"/>
                  </a:cubicBezTo>
                  <a:moveTo>
                    <a:pt x="63754" y="110998"/>
                  </a:moveTo>
                  <a:cubicBezTo>
                    <a:pt x="62865" y="105537"/>
                    <a:pt x="61849" y="100203"/>
                    <a:pt x="60452" y="94742"/>
                  </a:cubicBezTo>
                  <a:cubicBezTo>
                    <a:pt x="59055" y="89281"/>
                    <a:pt x="53848" y="86106"/>
                    <a:pt x="48514" y="87376"/>
                  </a:cubicBezTo>
                  <a:cubicBezTo>
                    <a:pt x="43180" y="88646"/>
                    <a:pt x="39878" y="93980"/>
                    <a:pt x="41148" y="99314"/>
                  </a:cubicBezTo>
                  <a:cubicBezTo>
                    <a:pt x="42291" y="104267"/>
                    <a:pt x="43307" y="109220"/>
                    <a:pt x="44069" y="114173"/>
                  </a:cubicBezTo>
                  <a:cubicBezTo>
                    <a:pt x="44958" y="119634"/>
                    <a:pt x="50038" y="123190"/>
                    <a:pt x="55499" y="122301"/>
                  </a:cubicBezTo>
                  <a:cubicBezTo>
                    <a:pt x="60960" y="121412"/>
                    <a:pt x="64516" y="116332"/>
                    <a:pt x="63627" y="110871"/>
                  </a:cubicBezTo>
                  <a:moveTo>
                    <a:pt x="51181" y="62992"/>
                  </a:moveTo>
                  <a:cubicBezTo>
                    <a:pt x="49276" y="57912"/>
                    <a:pt x="46990" y="52705"/>
                    <a:pt x="44704" y="47752"/>
                  </a:cubicBezTo>
                  <a:cubicBezTo>
                    <a:pt x="42418" y="42799"/>
                    <a:pt x="36449" y="40640"/>
                    <a:pt x="31496" y="42926"/>
                  </a:cubicBezTo>
                  <a:cubicBezTo>
                    <a:pt x="26543" y="45212"/>
                    <a:pt x="24384" y="51181"/>
                    <a:pt x="26670" y="56134"/>
                  </a:cubicBezTo>
                  <a:cubicBezTo>
                    <a:pt x="28829" y="60706"/>
                    <a:pt x="30734" y="65405"/>
                    <a:pt x="32639" y="70104"/>
                  </a:cubicBezTo>
                  <a:cubicBezTo>
                    <a:pt x="34544" y="75184"/>
                    <a:pt x="40386" y="77724"/>
                    <a:pt x="45466" y="75819"/>
                  </a:cubicBezTo>
                  <a:cubicBezTo>
                    <a:pt x="50546" y="73914"/>
                    <a:pt x="53086" y="68072"/>
                    <a:pt x="51181" y="62992"/>
                  </a:cubicBezTo>
                  <a:moveTo>
                    <a:pt x="28702" y="18669"/>
                  </a:moveTo>
                  <a:cubicBezTo>
                    <a:pt x="25654" y="13970"/>
                    <a:pt x="22479" y="9525"/>
                    <a:pt x="19050" y="5080"/>
                  </a:cubicBezTo>
                  <a:cubicBezTo>
                    <a:pt x="15621" y="635"/>
                    <a:pt x="9398" y="0"/>
                    <a:pt x="5080" y="3302"/>
                  </a:cubicBezTo>
                  <a:cubicBezTo>
                    <a:pt x="762" y="6604"/>
                    <a:pt x="0" y="12954"/>
                    <a:pt x="3302" y="17272"/>
                  </a:cubicBezTo>
                  <a:cubicBezTo>
                    <a:pt x="6350" y="21209"/>
                    <a:pt x="9271" y="25273"/>
                    <a:pt x="12065" y="29591"/>
                  </a:cubicBezTo>
                  <a:cubicBezTo>
                    <a:pt x="15113" y="34163"/>
                    <a:pt x="21209" y="35433"/>
                    <a:pt x="25781" y="32512"/>
                  </a:cubicBezTo>
                  <a:cubicBezTo>
                    <a:pt x="30353" y="29591"/>
                    <a:pt x="31623" y="23368"/>
                    <a:pt x="28702" y="18796"/>
                  </a:cubicBezTo>
                </a:path>
              </a:pathLst>
            </a:custGeom>
            <a:solidFill>
              <a:srgbClr val="939598"/>
            </a:solidFill>
          </p:spPr>
        </p:sp>
        <p:sp>
          <p:nvSpPr>
            <p:cNvPr name="Freeform 38" id="38"/>
            <p:cNvSpPr/>
            <p:nvPr/>
          </p:nvSpPr>
          <p:spPr>
            <a:xfrm flipH="false" flipV="false" rot="0">
              <a:off x="62230" y="90805"/>
              <a:ext cx="66802" cy="256413"/>
            </a:xfrm>
            <a:custGeom>
              <a:avLst/>
              <a:gdLst/>
              <a:ahLst/>
              <a:cxnLst/>
              <a:rect r="r" b="b" t="t" l="l"/>
              <a:pathLst>
                <a:path h="256413" w="66802">
                  <a:moveTo>
                    <a:pt x="27559" y="252603"/>
                  </a:moveTo>
                  <a:cubicBezTo>
                    <a:pt x="31877" y="248666"/>
                    <a:pt x="35814" y="244348"/>
                    <a:pt x="39370" y="239776"/>
                  </a:cubicBezTo>
                  <a:cubicBezTo>
                    <a:pt x="42672" y="235458"/>
                    <a:pt x="41910" y="229235"/>
                    <a:pt x="37592" y="225806"/>
                  </a:cubicBezTo>
                  <a:cubicBezTo>
                    <a:pt x="33274" y="222377"/>
                    <a:pt x="27051" y="223266"/>
                    <a:pt x="23622" y="227584"/>
                  </a:cubicBezTo>
                  <a:cubicBezTo>
                    <a:pt x="20701" y="231394"/>
                    <a:pt x="17526" y="234823"/>
                    <a:pt x="13970" y="237998"/>
                  </a:cubicBezTo>
                  <a:cubicBezTo>
                    <a:pt x="9906" y="241681"/>
                    <a:pt x="9652" y="248031"/>
                    <a:pt x="13335" y="252095"/>
                  </a:cubicBezTo>
                  <a:cubicBezTo>
                    <a:pt x="17018" y="256159"/>
                    <a:pt x="23368" y="256413"/>
                    <a:pt x="27305" y="252730"/>
                  </a:cubicBezTo>
                  <a:moveTo>
                    <a:pt x="56007" y="209804"/>
                  </a:moveTo>
                  <a:cubicBezTo>
                    <a:pt x="58039" y="204597"/>
                    <a:pt x="59817" y="199136"/>
                    <a:pt x="61341" y="193675"/>
                  </a:cubicBezTo>
                  <a:cubicBezTo>
                    <a:pt x="62738" y="188341"/>
                    <a:pt x="59563" y="182880"/>
                    <a:pt x="54229" y="181483"/>
                  </a:cubicBezTo>
                  <a:cubicBezTo>
                    <a:pt x="48895" y="180086"/>
                    <a:pt x="43434" y="183261"/>
                    <a:pt x="42037" y="188595"/>
                  </a:cubicBezTo>
                  <a:cubicBezTo>
                    <a:pt x="40767" y="193421"/>
                    <a:pt x="39243" y="198120"/>
                    <a:pt x="37465" y="202565"/>
                  </a:cubicBezTo>
                  <a:cubicBezTo>
                    <a:pt x="35433" y="207645"/>
                    <a:pt x="37973" y="213487"/>
                    <a:pt x="43053" y="215392"/>
                  </a:cubicBezTo>
                  <a:cubicBezTo>
                    <a:pt x="48133" y="217297"/>
                    <a:pt x="53975" y="214884"/>
                    <a:pt x="55880" y="209804"/>
                  </a:cubicBezTo>
                  <a:moveTo>
                    <a:pt x="66421" y="160528"/>
                  </a:moveTo>
                  <a:cubicBezTo>
                    <a:pt x="66675" y="156210"/>
                    <a:pt x="66802" y="151765"/>
                    <a:pt x="66802" y="147320"/>
                  </a:cubicBezTo>
                  <a:cubicBezTo>
                    <a:pt x="66802" y="146177"/>
                    <a:pt x="66802" y="145034"/>
                    <a:pt x="66802" y="143891"/>
                  </a:cubicBezTo>
                  <a:cubicBezTo>
                    <a:pt x="66675" y="138430"/>
                    <a:pt x="62230" y="133985"/>
                    <a:pt x="56769" y="134112"/>
                  </a:cubicBezTo>
                  <a:cubicBezTo>
                    <a:pt x="51308" y="134239"/>
                    <a:pt x="46863" y="138684"/>
                    <a:pt x="46990" y="144272"/>
                  </a:cubicBezTo>
                  <a:cubicBezTo>
                    <a:pt x="46990" y="145288"/>
                    <a:pt x="46990" y="146304"/>
                    <a:pt x="46990" y="147447"/>
                  </a:cubicBezTo>
                  <a:cubicBezTo>
                    <a:pt x="46990" y="151511"/>
                    <a:pt x="46863" y="155448"/>
                    <a:pt x="46609" y="159385"/>
                  </a:cubicBezTo>
                  <a:cubicBezTo>
                    <a:pt x="46228" y="164846"/>
                    <a:pt x="50419" y="169545"/>
                    <a:pt x="55880" y="169926"/>
                  </a:cubicBezTo>
                  <a:cubicBezTo>
                    <a:pt x="61341" y="170307"/>
                    <a:pt x="66040" y="166116"/>
                    <a:pt x="66421" y="160655"/>
                  </a:cubicBezTo>
                  <a:moveTo>
                    <a:pt x="63754" y="110998"/>
                  </a:moveTo>
                  <a:cubicBezTo>
                    <a:pt x="62865" y="105537"/>
                    <a:pt x="61849" y="100203"/>
                    <a:pt x="60452" y="94742"/>
                  </a:cubicBezTo>
                  <a:cubicBezTo>
                    <a:pt x="59055" y="89281"/>
                    <a:pt x="53848" y="86106"/>
                    <a:pt x="48514" y="87376"/>
                  </a:cubicBezTo>
                  <a:cubicBezTo>
                    <a:pt x="43180" y="88646"/>
                    <a:pt x="39878" y="93980"/>
                    <a:pt x="41148" y="99314"/>
                  </a:cubicBezTo>
                  <a:cubicBezTo>
                    <a:pt x="42291" y="104267"/>
                    <a:pt x="43307" y="109220"/>
                    <a:pt x="44069" y="114173"/>
                  </a:cubicBezTo>
                  <a:cubicBezTo>
                    <a:pt x="44958" y="119634"/>
                    <a:pt x="50038" y="123190"/>
                    <a:pt x="55499" y="122301"/>
                  </a:cubicBezTo>
                  <a:cubicBezTo>
                    <a:pt x="60960" y="121412"/>
                    <a:pt x="64516" y="116332"/>
                    <a:pt x="63627" y="110871"/>
                  </a:cubicBezTo>
                  <a:moveTo>
                    <a:pt x="51181" y="62992"/>
                  </a:moveTo>
                  <a:cubicBezTo>
                    <a:pt x="49276" y="57912"/>
                    <a:pt x="46990" y="52705"/>
                    <a:pt x="44704" y="47752"/>
                  </a:cubicBezTo>
                  <a:cubicBezTo>
                    <a:pt x="42418" y="42799"/>
                    <a:pt x="36449" y="40640"/>
                    <a:pt x="31496" y="42926"/>
                  </a:cubicBezTo>
                  <a:cubicBezTo>
                    <a:pt x="26543" y="45212"/>
                    <a:pt x="24384" y="51181"/>
                    <a:pt x="26670" y="56134"/>
                  </a:cubicBezTo>
                  <a:cubicBezTo>
                    <a:pt x="28829" y="60706"/>
                    <a:pt x="30734" y="65405"/>
                    <a:pt x="32639" y="70104"/>
                  </a:cubicBezTo>
                  <a:cubicBezTo>
                    <a:pt x="34544" y="75184"/>
                    <a:pt x="40386" y="77724"/>
                    <a:pt x="45466" y="75819"/>
                  </a:cubicBezTo>
                  <a:cubicBezTo>
                    <a:pt x="50546" y="73914"/>
                    <a:pt x="53086" y="68072"/>
                    <a:pt x="51181" y="62992"/>
                  </a:cubicBezTo>
                  <a:moveTo>
                    <a:pt x="28702" y="18669"/>
                  </a:moveTo>
                  <a:cubicBezTo>
                    <a:pt x="25654" y="13970"/>
                    <a:pt x="22479" y="9525"/>
                    <a:pt x="19050" y="5080"/>
                  </a:cubicBezTo>
                  <a:cubicBezTo>
                    <a:pt x="15621" y="635"/>
                    <a:pt x="9398" y="0"/>
                    <a:pt x="5080" y="3302"/>
                  </a:cubicBezTo>
                  <a:cubicBezTo>
                    <a:pt x="762" y="6604"/>
                    <a:pt x="0" y="12954"/>
                    <a:pt x="3302" y="17272"/>
                  </a:cubicBezTo>
                  <a:cubicBezTo>
                    <a:pt x="6350" y="21209"/>
                    <a:pt x="9271" y="25273"/>
                    <a:pt x="12065" y="29591"/>
                  </a:cubicBezTo>
                  <a:cubicBezTo>
                    <a:pt x="15113" y="34163"/>
                    <a:pt x="21209" y="35433"/>
                    <a:pt x="25781" y="32512"/>
                  </a:cubicBezTo>
                  <a:cubicBezTo>
                    <a:pt x="30353" y="29591"/>
                    <a:pt x="31623" y="23368"/>
                    <a:pt x="28702" y="18796"/>
                  </a:cubicBezTo>
                </a:path>
              </a:pathLst>
            </a:custGeom>
            <a:solidFill>
              <a:srgbClr val="939598"/>
            </a:solidFill>
          </p:spPr>
        </p:sp>
      </p:grpSp>
      <p:grpSp>
        <p:nvGrpSpPr>
          <p:cNvPr name="Group 39" id="39"/>
          <p:cNvGrpSpPr>
            <a:grpSpLocks noChangeAspect="true"/>
          </p:cNvGrpSpPr>
          <p:nvPr/>
        </p:nvGrpSpPr>
        <p:grpSpPr>
          <a:xfrm rot="0">
            <a:off x="1822552" y="4110066"/>
            <a:ext cx="21498" cy="304495"/>
            <a:chOff x="0" y="0"/>
            <a:chExt cx="28664" cy="405994"/>
          </a:xfrm>
        </p:grpSpPr>
        <p:sp>
          <p:nvSpPr>
            <p:cNvPr name="Freeform 40" id="40"/>
            <p:cNvSpPr/>
            <p:nvPr/>
          </p:nvSpPr>
          <p:spPr>
            <a:xfrm flipH="false" flipV="false" rot="0">
              <a:off x="0" y="0"/>
              <a:ext cx="28702" cy="406019"/>
            </a:xfrm>
            <a:custGeom>
              <a:avLst/>
              <a:gdLst/>
              <a:ahLst/>
              <a:cxnLst/>
              <a:rect r="r" b="b" t="t" l="l"/>
              <a:pathLst>
                <a:path h="406019" w="28702">
                  <a:moveTo>
                    <a:pt x="0" y="0"/>
                  </a:moveTo>
                  <a:lnTo>
                    <a:pt x="0" y="293497"/>
                  </a:lnTo>
                  <a:cubicBezTo>
                    <a:pt x="6604" y="279273"/>
                    <a:pt x="16637" y="267462"/>
                    <a:pt x="28702" y="258572"/>
                  </a:cubicBezTo>
                  <a:lnTo>
                    <a:pt x="28702" y="0"/>
                  </a:lnTo>
                  <a:close/>
                  <a:moveTo>
                    <a:pt x="28702" y="287274"/>
                  </a:moveTo>
                  <a:cubicBezTo>
                    <a:pt x="23749" y="293243"/>
                    <a:pt x="19685" y="300228"/>
                    <a:pt x="16891" y="307975"/>
                  </a:cubicBezTo>
                  <a:lnTo>
                    <a:pt x="16891" y="307975"/>
                  </a:lnTo>
                  <a:cubicBezTo>
                    <a:pt x="19685" y="300609"/>
                    <a:pt x="23622" y="293751"/>
                    <a:pt x="28702" y="287909"/>
                  </a:cubicBezTo>
                  <a:lnTo>
                    <a:pt x="28702" y="287274"/>
                  </a:lnTo>
                  <a:close/>
                  <a:moveTo>
                    <a:pt x="0" y="368935"/>
                  </a:moveTo>
                  <a:lnTo>
                    <a:pt x="0" y="406019"/>
                  </a:lnTo>
                  <a:lnTo>
                    <a:pt x="28702" y="406019"/>
                  </a:lnTo>
                  <a:lnTo>
                    <a:pt x="28702" y="403860"/>
                  </a:lnTo>
                  <a:cubicBezTo>
                    <a:pt x="16129" y="394716"/>
                    <a:pt x="6350" y="382651"/>
                    <a:pt x="0" y="368935"/>
                  </a:cubicBezTo>
                  <a:close/>
                </a:path>
              </a:pathLst>
            </a:custGeom>
            <a:blipFill>
              <a:blip r:embed="rId15"/>
              <a:stretch>
                <a:fillRect l="-19070" t="-772" r="-14778" b="-1538"/>
              </a:stretch>
            </a:blipFill>
          </p:spPr>
        </p:sp>
      </p:grpSp>
      <p:sp>
        <p:nvSpPr>
          <p:cNvPr name="Freeform 41" id="41"/>
          <p:cNvSpPr/>
          <p:nvPr/>
        </p:nvSpPr>
        <p:spPr>
          <a:xfrm flipH="false" flipV="false" rot="0">
            <a:off x="1822552" y="4304052"/>
            <a:ext cx="21498" cy="108861"/>
          </a:xfrm>
          <a:custGeom>
            <a:avLst/>
            <a:gdLst/>
            <a:ahLst/>
            <a:cxnLst/>
            <a:rect r="r" b="b" t="t" l="l"/>
            <a:pathLst>
              <a:path h="108861" w="21498">
                <a:moveTo>
                  <a:pt x="0" y="0"/>
                </a:moveTo>
                <a:lnTo>
                  <a:pt x="21498" y="0"/>
                </a:lnTo>
                <a:lnTo>
                  <a:pt x="21498" y="108861"/>
                </a:lnTo>
                <a:lnTo>
                  <a:pt x="0" y="108861"/>
                </a:lnTo>
                <a:lnTo>
                  <a:pt x="0" y="0"/>
                </a:lnTo>
                <a:close/>
              </a:path>
            </a:pathLst>
          </a:custGeom>
          <a:blipFill>
            <a:blip r:embed="rId16"/>
            <a:stretch>
              <a:fillRect l="0" t="0" r="0" b="0"/>
            </a:stretch>
          </a:blipFill>
        </p:spPr>
      </p:sp>
      <p:grpSp>
        <p:nvGrpSpPr>
          <p:cNvPr name="Group 42" id="42"/>
          <p:cNvGrpSpPr>
            <a:grpSpLocks noChangeAspect="true"/>
          </p:cNvGrpSpPr>
          <p:nvPr/>
        </p:nvGrpSpPr>
        <p:grpSpPr>
          <a:xfrm rot="0">
            <a:off x="1826600" y="4321121"/>
            <a:ext cx="20660" cy="75038"/>
            <a:chOff x="0" y="0"/>
            <a:chExt cx="20663" cy="75032"/>
          </a:xfrm>
        </p:grpSpPr>
        <p:sp>
          <p:nvSpPr>
            <p:cNvPr name="Freeform 43" id="43"/>
            <p:cNvSpPr/>
            <p:nvPr/>
          </p:nvSpPr>
          <p:spPr>
            <a:xfrm flipH="false" flipV="false" rot="0">
              <a:off x="0" y="0"/>
              <a:ext cx="20701" cy="75057"/>
            </a:xfrm>
            <a:custGeom>
              <a:avLst/>
              <a:gdLst/>
              <a:ahLst/>
              <a:cxnLst/>
              <a:rect r="r" b="b" t="t" l="l"/>
              <a:pathLst>
                <a:path h="75057" w="20701">
                  <a:moveTo>
                    <a:pt x="0" y="75057"/>
                  </a:moveTo>
                  <a:lnTo>
                    <a:pt x="20701" y="75057"/>
                  </a:lnTo>
                  <a:lnTo>
                    <a:pt x="20701" y="0"/>
                  </a:lnTo>
                  <a:lnTo>
                    <a:pt x="0" y="0"/>
                  </a:lnTo>
                  <a:lnTo>
                    <a:pt x="0" y="75057"/>
                  </a:lnTo>
                  <a:close/>
                </a:path>
              </a:pathLst>
            </a:custGeom>
            <a:solidFill>
              <a:srgbClr val="FEFEFE"/>
            </a:solidFill>
          </p:spPr>
        </p:sp>
      </p:grpSp>
      <p:sp>
        <p:nvSpPr>
          <p:cNvPr name="Freeform 44" id="44"/>
          <p:cNvSpPr/>
          <p:nvPr/>
        </p:nvSpPr>
        <p:spPr>
          <a:xfrm flipH="false" flipV="false" rot="0">
            <a:off x="1844050" y="4392701"/>
            <a:ext cx="92688" cy="21860"/>
          </a:xfrm>
          <a:custGeom>
            <a:avLst/>
            <a:gdLst/>
            <a:ahLst/>
            <a:cxnLst/>
            <a:rect r="r" b="b" t="t" l="l"/>
            <a:pathLst>
              <a:path h="21860" w="92688">
                <a:moveTo>
                  <a:pt x="0" y="0"/>
                </a:moveTo>
                <a:lnTo>
                  <a:pt x="92687" y="0"/>
                </a:lnTo>
                <a:lnTo>
                  <a:pt x="92687" y="21860"/>
                </a:lnTo>
                <a:lnTo>
                  <a:pt x="0" y="21860"/>
                </a:lnTo>
                <a:lnTo>
                  <a:pt x="0" y="0"/>
                </a:lnTo>
                <a:close/>
              </a:path>
            </a:pathLst>
          </a:custGeom>
          <a:blipFill>
            <a:blip r:embed="rId17"/>
            <a:stretch>
              <a:fillRect l="0" t="0" r="0" b="0"/>
            </a:stretch>
          </a:blipFill>
        </p:spPr>
      </p:sp>
      <p:sp>
        <p:nvSpPr>
          <p:cNvPr name="Freeform 45" id="45"/>
          <p:cNvSpPr/>
          <p:nvPr/>
        </p:nvSpPr>
        <p:spPr>
          <a:xfrm flipH="false" flipV="false" rot="0">
            <a:off x="1844050" y="4393540"/>
            <a:ext cx="46406" cy="21022"/>
          </a:xfrm>
          <a:custGeom>
            <a:avLst/>
            <a:gdLst/>
            <a:ahLst/>
            <a:cxnLst/>
            <a:rect r="r" b="b" t="t" l="l"/>
            <a:pathLst>
              <a:path h="21022" w="46406">
                <a:moveTo>
                  <a:pt x="0" y="0"/>
                </a:moveTo>
                <a:lnTo>
                  <a:pt x="46405" y="0"/>
                </a:lnTo>
                <a:lnTo>
                  <a:pt x="46405" y="21021"/>
                </a:lnTo>
                <a:lnTo>
                  <a:pt x="0" y="21021"/>
                </a:lnTo>
                <a:lnTo>
                  <a:pt x="0" y="0"/>
                </a:lnTo>
                <a:close/>
              </a:path>
            </a:pathLst>
          </a:custGeom>
          <a:blipFill>
            <a:blip r:embed="rId18"/>
            <a:stretch>
              <a:fillRect l="0" t="0" r="0" b="0"/>
            </a:stretch>
          </a:blipFill>
        </p:spPr>
      </p:sp>
      <p:grpSp>
        <p:nvGrpSpPr>
          <p:cNvPr name="Group 46" id="46"/>
          <p:cNvGrpSpPr>
            <a:grpSpLocks noChangeAspect="true"/>
          </p:cNvGrpSpPr>
          <p:nvPr/>
        </p:nvGrpSpPr>
        <p:grpSpPr>
          <a:xfrm rot="0">
            <a:off x="1844050" y="4110066"/>
            <a:ext cx="28270" cy="215951"/>
            <a:chOff x="0" y="0"/>
            <a:chExt cx="37694" cy="287934"/>
          </a:xfrm>
        </p:grpSpPr>
        <p:sp>
          <p:nvSpPr>
            <p:cNvPr name="Freeform 47" id="47"/>
            <p:cNvSpPr/>
            <p:nvPr/>
          </p:nvSpPr>
          <p:spPr>
            <a:xfrm flipH="false" flipV="false" rot="0">
              <a:off x="0" y="0"/>
              <a:ext cx="37719" cy="287909"/>
            </a:xfrm>
            <a:custGeom>
              <a:avLst/>
              <a:gdLst/>
              <a:ahLst/>
              <a:cxnLst/>
              <a:rect r="r" b="b" t="t" l="l"/>
              <a:pathLst>
                <a:path h="287909" w="37719">
                  <a:moveTo>
                    <a:pt x="0" y="0"/>
                  </a:moveTo>
                  <a:lnTo>
                    <a:pt x="0" y="258699"/>
                  </a:lnTo>
                  <a:cubicBezTo>
                    <a:pt x="11176" y="250698"/>
                    <a:pt x="24003" y="245237"/>
                    <a:pt x="37719" y="242824"/>
                  </a:cubicBezTo>
                  <a:lnTo>
                    <a:pt x="37719" y="76454"/>
                  </a:lnTo>
                  <a:cubicBezTo>
                    <a:pt x="37084" y="76581"/>
                    <a:pt x="36449" y="76581"/>
                    <a:pt x="35687" y="76581"/>
                  </a:cubicBezTo>
                  <a:cubicBezTo>
                    <a:pt x="31369" y="76581"/>
                    <a:pt x="27178" y="74422"/>
                    <a:pt x="24638" y="70612"/>
                  </a:cubicBezTo>
                  <a:cubicBezTo>
                    <a:pt x="20955" y="65024"/>
                    <a:pt x="17018" y="59563"/>
                    <a:pt x="12954" y="54229"/>
                  </a:cubicBezTo>
                  <a:cubicBezTo>
                    <a:pt x="11049" y="51816"/>
                    <a:pt x="10160" y="49022"/>
                    <a:pt x="10160" y="46101"/>
                  </a:cubicBezTo>
                  <a:cubicBezTo>
                    <a:pt x="10160" y="42164"/>
                    <a:pt x="11938" y="38227"/>
                    <a:pt x="15240" y="35687"/>
                  </a:cubicBezTo>
                  <a:cubicBezTo>
                    <a:pt x="17653" y="33782"/>
                    <a:pt x="20447" y="32893"/>
                    <a:pt x="23368" y="32893"/>
                  </a:cubicBezTo>
                  <a:cubicBezTo>
                    <a:pt x="27305" y="32893"/>
                    <a:pt x="31242" y="34671"/>
                    <a:pt x="33909" y="38100"/>
                  </a:cubicBezTo>
                  <a:cubicBezTo>
                    <a:pt x="35179" y="39751"/>
                    <a:pt x="36449" y="41402"/>
                    <a:pt x="37719" y="43180"/>
                  </a:cubicBezTo>
                  <a:lnTo>
                    <a:pt x="37719" y="0"/>
                  </a:lnTo>
                  <a:close/>
                  <a:moveTo>
                    <a:pt x="37719" y="264287"/>
                  </a:moveTo>
                  <a:cubicBezTo>
                    <a:pt x="22860" y="267589"/>
                    <a:pt x="9652" y="275717"/>
                    <a:pt x="0" y="287274"/>
                  </a:cubicBezTo>
                  <a:lnTo>
                    <a:pt x="0" y="287909"/>
                  </a:lnTo>
                  <a:cubicBezTo>
                    <a:pt x="9525" y="276733"/>
                    <a:pt x="22606" y="268605"/>
                    <a:pt x="37719" y="265430"/>
                  </a:cubicBezTo>
                  <a:lnTo>
                    <a:pt x="37719" y="264287"/>
                  </a:lnTo>
                  <a:close/>
                </a:path>
              </a:pathLst>
            </a:custGeom>
            <a:blipFill>
              <a:blip r:embed="rId19"/>
              <a:stretch>
                <a:fillRect l="-13636" t="-1720" r="-7441" b="-1014"/>
              </a:stretch>
            </a:blipFill>
          </p:spPr>
        </p:sp>
      </p:grpSp>
      <p:sp>
        <p:nvSpPr>
          <p:cNvPr name="Freeform 48" id="48"/>
          <p:cNvSpPr/>
          <p:nvPr/>
        </p:nvSpPr>
        <p:spPr>
          <a:xfrm flipH="false" flipV="false" rot="0">
            <a:off x="1844050" y="4292165"/>
            <a:ext cx="28270" cy="33385"/>
          </a:xfrm>
          <a:custGeom>
            <a:avLst/>
            <a:gdLst/>
            <a:ahLst/>
            <a:cxnLst/>
            <a:rect r="r" b="b" t="t" l="l"/>
            <a:pathLst>
              <a:path h="33385" w="28270">
                <a:moveTo>
                  <a:pt x="0" y="0"/>
                </a:moveTo>
                <a:lnTo>
                  <a:pt x="28270" y="0"/>
                </a:lnTo>
                <a:lnTo>
                  <a:pt x="28270" y="33385"/>
                </a:lnTo>
                <a:lnTo>
                  <a:pt x="0" y="33385"/>
                </a:lnTo>
                <a:lnTo>
                  <a:pt x="0" y="0"/>
                </a:lnTo>
                <a:close/>
              </a:path>
            </a:pathLst>
          </a:custGeom>
          <a:blipFill>
            <a:blip r:embed="rId20"/>
            <a:stretch>
              <a:fillRect l="0" t="0" r="0" b="0"/>
            </a:stretch>
          </a:blipFill>
        </p:spPr>
      </p:sp>
      <p:grpSp>
        <p:nvGrpSpPr>
          <p:cNvPr name="Group 49" id="49"/>
          <p:cNvGrpSpPr>
            <a:grpSpLocks noChangeAspect="true"/>
          </p:cNvGrpSpPr>
          <p:nvPr/>
        </p:nvGrpSpPr>
        <p:grpSpPr>
          <a:xfrm rot="0">
            <a:off x="1776698" y="4011387"/>
            <a:ext cx="420986" cy="467296"/>
            <a:chOff x="0" y="0"/>
            <a:chExt cx="420992" cy="467296"/>
          </a:xfrm>
        </p:grpSpPr>
        <p:sp>
          <p:nvSpPr>
            <p:cNvPr name="Freeform 50" id="50"/>
            <p:cNvSpPr/>
            <p:nvPr/>
          </p:nvSpPr>
          <p:spPr>
            <a:xfrm flipH="false" flipV="false" rot="0">
              <a:off x="63500" y="293370"/>
              <a:ext cx="99441" cy="110363"/>
            </a:xfrm>
            <a:custGeom>
              <a:avLst/>
              <a:gdLst/>
              <a:ahLst/>
              <a:cxnLst/>
              <a:rect r="r" b="b" t="t" l="l"/>
              <a:pathLst>
                <a:path h="110363" w="99441">
                  <a:moveTo>
                    <a:pt x="0" y="110363"/>
                  </a:moveTo>
                  <a:lnTo>
                    <a:pt x="99441" y="110363"/>
                  </a:lnTo>
                  <a:lnTo>
                    <a:pt x="99441" y="0"/>
                  </a:lnTo>
                  <a:lnTo>
                    <a:pt x="0" y="0"/>
                  </a:lnTo>
                  <a:lnTo>
                    <a:pt x="0" y="110363"/>
                  </a:lnTo>
                  <a:close/>
                </a:path>
              </a:pathLst>
            </a:custGeom>
            <a:solidFill>
              <a:srgbClr val="FEFEFE"/>
            </a:solidFill>
          </p:spPr>
        </p:sp>
        <p:sp>
          <p:nvSpPr>
            <p:cNvPr name="Freeform 51" id="51"/>
            <p:cNvSpPr/>
            <p:nvPr/>
          </p:nvSpPr>
          <p:spPr>
            <a:xfrm flipH="false" flipV="false" rot="0">
              <a:off x="73787" y="122047"/>
              <a:ext cx="66675" cy="256413"/>
            </a:xfrm>
            <a:custGeom>
              <a:avLst/>
              <a:gdLst/>
              <a:ahLst/>
              <a:cxnLst/>
              <a:rect r="r" b="b" t="t" l="l"/>
              <a:pathLst>
                <a:path h="256413" w="66675">
                  <a:moveTo>
                    <a:pt x="27432" y="252603"/>
                  </a:moveTo>
                  <a:cubicBezTo>
                    <a:pt x="31750" y="248666"/>
                    <a:pt x="35687" y="244348"/>
                    <a:pt x="39243" y="239776"/>
                  </a:cubicBezTo>
                  <a:cubicBezTo>
                    <a:pt x="42545" y="235458"/>
                    <a:pt x="41783" y="229235"/>
                    <a:pt x="37465" y="225806"/>
                  </a:cubicBezTo>
                  <a:cubicBezTo>
                    <a:pt x="33147" y="222377"/>
                    <a:pt x="26924" y="223266"/>
                    <a:pt x="23495" y="227584"/>
                  </a:cubicBezTo>
                  <a:cubicBezTo>
                    <a:pt x="20574" y="231394"/>
                    <a:pt x="17399" y="234823"/>
                    <a:pt x="13843" y="237998"/>
                  </a:cubicBezTo>
                  <a:cubicBezTo>
                    <a:pt x="9779" y="241681"/>
                    <a:pt x="9525" y="248031"/>
                    <a:pt x="13208" y="252095"/>
                  </a:cubicBezTo>
                  <a:cubicBezTo>
                    <a:pt x="16891" y="256159"/>
                    <a:pt x="23241" y="256413"/>
                    <a:pt x="27178" y="252730"/>
                  </a:cubicBezTo>
                  <a:moveTo>
                    <a:pt x="55880" y="209804"/>
                  </a:moveTo>
                  <a:cubicBezTo>
                    <a:pt x="57912" y="204597"/>
                    <a:pt x="59690" y="199136"/>
                    <a:pt x="61214" y="193675"/>
                  </a:cubicBezTo>
                  <a:cubicBezTo>
                    <a:pt x="62611" y="188341"/>
                    <a:pt x="59436" y="182880"/>
                    <a:pt x="54102" y="181483"/>
                  </a:cubicBezTo>
                  <a:cubicBezTo>
                    <a:pt x="48768" y="180086"/>
                    <a:pt x="43307" y="183261"/>
                    <a:pt x="41910" y="188595"/>
                  </a:cubicBezTo>
                  <a:cubicBezTo>
                    <a:pt x="40640" y="193421"/>
                    <a:pt x="39116" y="198120"/>
                    <a:pt x="37338" y="202565"/>
                  </a:cubicBezTo>
                  <a:cubicBezTo>
                    <a:pt x="35306" y="207645"/>
                    <a:pt x="37846" y="213487"/>
                    <a:pt x="42926" y="215392"/>
                  </a:cubicBezTo>
                  <a:cubicBezTo>
                    <a:pt x="48006" y="217297"/>
                    <a:pt x="53848" y="214884"/>
                    <a:pt x="55753" y="209804"/>
                  </a:cubicBezTo>
                  <a:moveTo>
                    <a:pt x="66294" y="160528"/>
                  </a:moveTo>
                  <a:cubicBezTo>
                    <a:pt x="66548" y="156210"/>
                    <a:pt x="66675" y="151765"/>
                    <a:pt x="66675" y="147320"/>
                  </a:cubicBezTo>
                  <a:cubicBezTo>
                    <a:pt x="66675" y="146177"/>
                    <a:pt x="66675" y="145034"/>
                    <a:pt x="66675" y="143891"/>
                  </a:cubicBezTo>
                  <a:cubicBezTo>
                    <a:pt x="66548" y="138430"/>
                    <a:pt x="62103" y="133985"/>
                    <a:pt x="56642" y="134112"/>
                  </a:cubicBezTo>
                  <a:cubicBezTo>
                    <a:pt x="51181" y="134239"/>
                    <a:pt x="46736" y="138684"/>
                    <a:pt x="46863" y="144272"/>
                  </a:cubicBezTo>
                  <a:cubicBezTo>
                    <a:pt x="46863" y="145288"/>
                    <a:pt x="46863" y="146304"/>
                    <a:pt x="46863" y="147447"/>
                  </a:cubicBezTo>
                  <a:cubicBezTo>
                    <a:pt x="46863" y="151511"/>
                    <a:pt x="46736" y="155448"/>
                    <a:pt x="46482" y="159385"/>
                  </a:cubicBezTo>
                  <a:cubicBezTo>
                    <a:pt x="46101" y="164846"/>
                    <a:pt x="50292" y="169545"/>
                    <a:pt x="55753" y="169926"/>
                  </a:cubicBezTo>
                  <a:cubicBezTo>
                    <a:pt x="61214" y="170307"/>
                    <a:pt x="65913" y="166116"/>
                    <a:pt x="66294" y="160655"/>
                  </a:cubicBezTo>
                  <a:moveTo>
                    <a:pt x="63627" y="110998"/>
                  </a:moveTo>
                  <a:cubicBezTo>
                    <a:pt x="62738" y="105537"/>
                    <a:pt x="61722" y="100203"/>
                    <a:pt x="60325" y="94742"/>
                  </a:cubicBezTo>
                  <a:cubicBezTo>
                    <a:pt x="58928" y="89281"/>
                    <a:pt x="53721" y="86106"/>
                    <a:pt x="48387" y="87376"/>
                  </a:cubicBezTo>
                  <a:cubicBezTo>
                    <a:pt x="43053" y="88646"/>
                    <a:pt x="39751" y="93980"/>
                    <a:pt x="41021" y="99314"/>
                  </a:cubicBezTo>
                  <a:cubicBezTo>
                    <a:pt x="42164" y="104267"/>
                    <a:pt x="43180" y="109220"/>
                    <a:pt x="43942" y="114173"/>
                  </a:cubicBezTo>
                  <a:cubicBezTo>
                    <a:pt x="44831" y="119634"/>
                    <a:pt x="49911" y="123190"/>
                    <a:pt x="55372" y="122301"/>
                  </a:cubicBezTo>
                  <a:cubicBezTo>
                    <a:pt x="60833" y="121412"/>
                    <a:pt x="64389" y="116332"/>
                    <a:pt x="63500" y="110871"/>
                  </a:cubicBezTo>
                  <a:moveTo>
                    <a:pt x="51181" y="62865"/>
                  </a:moveTo>
                  <a:cubicBezTo>
                    <a:pt x="49276" y="57785"/>
                    <a:pt x="46990" y="52578"/>
                    <a:pt x="44704" y="47625"/>
                  </a:cubicBezTo>
                  <a:cubicBezTo>
                    <a:pt x="42418" y="42672"/>
                    <a:pt x="36449" y="40513"/>
                    <a:pt x="31496" y="42799"/>
                  </a:cubicBezTo>
                  <a:cubicBezTo>
                    <a:pt x="26543" y="45085"/>
                    <a:pt x="24384" y="51054"/>
                    <a:pt x="26670" y="56007"/>
                  </a:cubicBezTo>
                  <a:cubicBezTo>
                    <a:pt x="28829" y="60579"/>
                    <a:pt x="30734" y="65278"/>
                    <a:pt x="32639" y="69977"/>
                  </a:cubicBezTo>
                  <a:cubicBezTo>
                    <a:pt x="34544" y="75057"/>
                    <a:pt x="40386" y="77597"/>
                    <a:pt x="45466" y="75692"/>
                  </a:cubicBezTo>
                  <a:cubicBezTo>
                    <a:pt x="50546" y="73787"/>
                    <a:pt x="53086" y="67945"/>
                    <a:pt x="51181" y="62865"/>
                  </a:cubicBezTo>
                  <a:moveTo>
                    <a:pt x="28702" y="18669"/>
                  </a:moveTo>
                  <a:cubicBezTo>
                    <a:pt x="25654" y="13970"/>
                    <a:pt x="22479" y="9525"/>
                    <a:pt x="19050" y="5080"/>
                  </a:cubicBezTo>
                  <a:cubicBezTo>
                    <a:pt x="15621" y="635"/>
                    <a:pt x="9398" y="0"/>
                    <a:pt x="5080" y="3302"/>
                  </a:cubicBezTo>
                  <a:cubicBezTo>
                    <a:pt x="762" y="6604"/>
                    <a:pt x="0" y="12954"/>
                    <a:pt x="3302" y="17272"/>
                  </a:cubicBezTo>
                  <a:cubicBezTo>
                    <a:pt x="6350" y="21209"/>
                    <a:pt x="9271" y="25273"/>
                    <a:pt x="12065" y="29591"/>
                  </a:cubicBezTo>
                  <a:cubicBezTo>
                    <a:pt x="15113" y="34163"/>
                    <a:pt x="21209" y="35433"/>
                    <a:pt x="25781" y="32512"/>
                  </a:cubicBezTo>
                  <a:cubicBezTo>
                    <a:pt x="30353" y="29591"/>
                    <a:pt x="31623" y="23368"/>
                    <a:pt x="28702" y="18796"/>
                  </a:cubicBezTo>
                </a:path>
              </a:pathLst>
            </a:custGeom>
            <a:solidFill>
              <a:srgbClr val="2AACE3"/>
            </a:solidFill>
          </p:spPr>
        </p:sp>
        <p:sp>
          <p:nvSpPr>
            <p:cNvPr name="Freeform 52" id="52"/>
            <p:cNvSpPr/>
            <p:nvPr/>
          </p:nvSpPr>
          <p:spPr>
            <a:xfrm flipH="false" flipV="false" rot="0">
              <a:off x="114554" y="63500"/>
              <a:ext cx="243078" cy="231902"/>
            </a:xfrm>
            <a:custGeom>
              <a:avLst/>
              <a:gdLst/>
              <a:ahLst/>
              <a:cxnLst/>
              <a:rect r="r" b="b" t="t" l="l"/>
              <a:pathLst>
                <a:path h="231902" w="243078">
                  <a:moveTo>
                    <a:pt x="242951" y="221615"/>
                  </a:moveTo>
                  <a:cubicBezTo>
                    <a:pt x="242824" y="216027"/>
                    <a:pt x="242316" y="210439"/>
                    <a:pt x="241681" y="204851"/>
                  </a:cubicBezTo>
                  <a:cubicBezTo>
                    <a:pt x="241046" y="199390"/>
                    <a:pt x="236093" y="195580"/>
                    <a:pt x="230632" y="196215"/>
                  </a:cubicBezTo>
                  <a:cubicBezTo>
                    <a:pt x="225171" y="196850"/>
                    <a:pt x="221361" y="201803"/>
                    <a:pt x="221996" y="207264"/>
                  </a:cubicBezTo>
                  <a:cubicBezTo>
                    <a:pt x="222631" y="212217"/>
                    <a:pt x="223012" y="217170"/>
                    <a:pt x="223139" y="222123"/>
                  </a:cubicBezTo>
                  <a:cubicBezTo>
                    <a:pt x="223266" y="227584"/>
                    <a:pt x="227838" y="231902"/>
                    <a:pt x="233299" y="231775"/>
                  </a:cubicBezTo>
                  <a:cubicBezTo>
                    <a:pt x="238760" y="231648"/>
                    <a:pt x="243078" y="227076"/>
                    <a:pt x="242951" y="221615"/>
                  </a:cubicBezTo>
                  <a:moveTo>
                    <a:pt x="234696" y="172212"/>
                  </a:moveTo>
                  <a:cubicBezTo>
                    <a:pt x="233172" y="166878"/>
                    <a:pt x="231267" y="161671"/>
                    <a:pt x="229362" y="156464"/>
                  </a:cubicBezTo>
                  <a:cubicBezTo>
                    <a:pt x="227457" y="151257"/>
                    <a:pt x="221615" y="148844"/>
                    <a:pt x="216535" y="150749"/>
                  </a:cubicBezTo>
                  <a:cubicBezTo>
                    <a:pt x="211455" y="152654"/>
                    <a:pt x="208915" y="158496"/>
                    <a:pt x="210820" y="163576"/>
                  </a:cubicBezTo>
                  <a:cubicBezTo>
                    <a:pt x="212598" y="168275"/>
                    <a:pt x="214249" y="173101"/>
                    <a:pt x="215773" y="177927"/>
                  </a:cubicBezTo>
                  <a:cubicBezTo>
                    <a:pt x="217297" y="183134"/>
                    <a:pt x="222885" y="186182"/>
                    <a:pt x="228092" y="184531"/>
                  </a:cubicBezTo>
                  <a:cubicBezTo>
                    <a:pt x="233299" y="182880"/>
                    <a:pt x="236347" y="177419"/>
                    <a:pt x="234696" y="172212"/>
                  </a:cubicBezTo>
                  <a:moveTo>
                    <a:pt x="215392" y="126492"/>
                  </a:moveTo>
                  <a:cubicBezTo>
                    <a:pt x="212725" y="121666"/>
                    <a:pt x="209931" y="116967"/>
                    <a:pt x="206883" y="112268"/>
                  </a:cubicBezTo>
                  <a:cubicBezTo>
                    <a:pt x="203835" y="107569"/>
                    <a:pt x="197739" y="106299"/>
                    <a:pt x="193167" y="109220"/>
                  </a:cubicBezTo>
                  <a:cubicBezTo>
                    <a:pt x="188595" y="112141"/>
                    <a:pt x="187198" y="118364"/>
                    <a:pt x="190119" y="122936"/>
                  </a:cubicBezTo>
                  <a:cubicBezTo>
                    <a:pt x="192913" y="127254"/>
                    <a:pt x="195453" y="131572"/>
                    <a:pt x="197866" y="136017"/>
                  </a:cubicBezTo>
                  <a:cubicBezTo>
                    <a:pt x="200533" y="140843"/>
                    <a:pt x="206502" y="142494"/>
                    <a:pt x="211328" y="139954"/>
                  </a:cubicBezTo>
                  <a:cubicBezTo>
                    <a:pt x="216154" y="137414"/>
                    <a:pt x="217805" y="131318"/>
                    <a:pt x="215265" y="126492"/>
                  </a:cubicBezTo>
                  <a:moveTo>
                    <a:pt x="187325" y="85725"/>
                  </a:moveTo>
                  <a:cubicBezTo>
                    <a:pt x="183769" y="81534"/>
                    <a:pt x="180213" y="77470"/>
                    <a:pt x="176403" y="73406"/>
                  </a:cubicBezTo>
                  <a:cubicBezTo>
                    <a:pt x="172593" y="69342"/>
                    <a:pt x="166370" y="69215"/>
                    <a:pt x="162306" y="73025"/>
                  </a:cubicBezTo>
                  <a:cubicBezTo>
                    <a:pt x="158242" y="76835"/>
                    <a:pt x="158115" y="83058"/>
                    <a:pt x="161925" y="86995"/>
                  </a:cubicBezTo>
                  <a:cubicBezTo>
                    <a:pt x="165481" y="90678"/>
                    <a:pt x="168783" y="94488"/>
                    <a:pt x="172085" y="98425"/>
                  </a:cubicBezTo>
                  <a:cubicBezTo>
                    <a:pt x="175641" y="102616"/>
                    <a:pt x="181864" y="103251"/>
                    <a:pt x="186055" y="99695"/>
                  </a:cubicBezTo>
                  <a:cubicBezTo>
                    <a:pt x="190246" y="96139"/>
                    <a:pt x="190881" y="89916"/>
                    <a:pt x="187325" y="85725"/>
                  </a:cubicBezTo>
                  <a:moveTo>
                    <a:pt x="152273" y="51181"/>
                  </a:moveTo>
                  <a:cubicBezTo>
                    <a:pt x="147955" y="47752"/>
                    <a:pt x="143637" y="44323"/>
                    <a:pt x="139065" y="41148"/>
                  </a:cubicBezTo>
                  <a:cubicBezTo>
                    <a:pt x="134493" y="37973"/>
                    <a:pt x="128397" y="38989"/>
                    <a:pt x="125222" y="43561"/>
                  </a:cubicBezTo>
                  <a:cubicBezTo>
                    <a:pt x="122047" y="48133"/>
                    <a:pt x="123063" y="54229"/>
                    <a:pt x="127508" y="57404"/>
                  </a:cubicBezTo>
                  <a:cubicBezTo>
                    <a:pt x="131699" y="60325"/>
                    <a:pt x="135636" y="63373"/>
                    <a:pt x="139573" y="66548"/>
                  </a:cubicBezTo>
                  <a:cubicBezTo>
                    <a:pt x="143891" y="69977"/>
                    <a:pt x="150114" y="69342"/>
                    <a:pt x="153543" y="65151"/>
                  </a:cubicBezTo>
                  <a:cubicBezTo>
                    <a:pt x="156972" y="60960"/>
                    <a:pt x="156337" y="54610"/>
                    <a:pt x="152146" y="51181"/>
                  </a:cubicBezTo>
                  <a:moveTo>
                    <a:pt x="110998" y="23876"/>
                  </a:moveTo>
                  <a:cubicBezTo>
                    <a:pt x="106172" y="21336"/>
                    <a:pt x="101092" y="18923"/>
                    <a:pt x="96012" y="16764"/>
                  </a:cubicBezTo>
                  <a:cubicBezTo>
                    <a:pt x="90932" y="14605"/>
                    <a:pt x="85090" y="17018"/>
                    <a:pt x="82931" y="21971"/>
                  </a:cubicBezTo>
                  <a:cubicBezTo>
                    <a:pt x="80772" y="26924"/>
                    <a:pt x="83058" y="32893"/>
                    <a:pt x="88138" y="35052"/>
                  </a:cubicBezTo>
                  <a:cubicBezTo>
                    <a:pt x="92710" y="37084"/>
                    <a:pt x="97282" y="39116"/>
                    <a:pt x="101854" y="41529"/>
                  </a:cubicBezTo>
                  <a:cubicBezTo>
                    <a:pt x="106680" y="44069"/>
                    <a:pt x="112776" y="42164"/>
                    <a:pt x="115189" y="37338"/>
                  </a:cubicBezTo>
                  <a:cubicBezTo>
                    <a:pt x="117602" y="32512"/>
                    <a:pt x="115824" y="26416"/>
                    <a:pt x="110871" y="24003"/>
                  </a:cubicBezTo>
                  <a:moveTo>
                    <a:pt x="64516" y="6223"/>
                  </a:moveTo>
                  <a:cubicBezTo>
                    <a:pt x="59182" y="4826"/>
                    <a:pt x="53721" y="3683"/>
                    <a:pt x="48260" y="2794"/>
                  </a:cubicBezTo>
                  <a:cubicBezTo>
                    <a:pt x="42799" y="1905"/>
                    <a:pt x="37719" y="5588"/>
                    <a:pt x="36830" y="10922"/>
                  </a:cubicBezTo>
                  <a:cubicBezTo>
                    <a:pt x="35941" y="16256"/>
                    <a:pt x="39624" y="21463"/>
                    <a:pt x="44958" y="22352"/>
                  </a:cubicBezTo>
                  <a:cubicBezTo>
                    <a:pt x="49911" y="23241"/>
                    <a:pt x="54864" y="24257"/>
                    <a:pt x="59690" y="25400"/>
                  </a:cubicBezTo>
                  <a:cubicBezTo>
                    <a:pt x="65024" y="26797"/>
                    <a:pt x="70358" y="23495"/>
                    <a:pt x="71755" y="18161"/>
                  </a:cubicBezTo>
                  <a:cubicBezTo>
                    <a:pt x="73152" y="12827"/>
                    <a:pt x="69850" y="7493"/>
                    <a:pt x="64516" y="6096"/>
                  </a:cubicBezTo>
                  <a:moveTo>
                    <a:pt x="14986" y="0"/>
                  </a:moveTo>
                  <a:cubicBezTo>
                    <a:pt x="13208" y="0"/>
                    <a:pt x="11557" y="0"/>
                    <a:pt x="9779" y="127"/>
                  </a:cubicBezTo>
                  <a:cubicBezTo>
                    <a:pt x="4318" y="254"/>
                    <a:pt x="0" y="4826"/>
                    <a:pt x="127" y="10287"/>
                  </a:cubicBezTo>
                  <a:cubicBezTo>
                    <a:pt x="254" y="15748"/>
                    <a:pt x="4826" y="20066"/>
                    <a:pt x="10287" y="19939"/>
                  </a:cubicBezTo>
                  <a:cubicBezTo>
                    <a:pt x="11811" y="19939"/>
                    <a:pt x="13462" y="19812"/>
                    <a:pt x="14986" y="19812"/>
                  </a:cubicBezTo>
                  <a:cubicBezTo>
                    <a:pt x="20447" y="19812"/>
                    <a:pt x="24892" y="15367"/>
                    <a:pt x="24892" y="9906"/>
                  </a:cubicBezTo>
                  <a:cubicBezTo>
                    <a:pt x="24892" y="4445"/>
                    <a:pt x="20447" y="0"/>
                    <a:pt x="14986" y="0"/>
                  </a:cubicBezTo>
                </a:path>
              </a:pathLst>
            </a:custGeom>
            <a:solidFill>
              <a:srgbClr val="939598"/>
            </a:solidFill>
          </p:spPr>
        </p:sp>
        <p:sp>
          <p:nvSpPr>
            <p:cNvPr name="Freeform 53" id="53"/>
            <p:cNvSpPr/>
            <p:nvPr/>
          </p:nvSpPr>
          <p:spPr>
            <a:xfrm flipH="false" flipV="false" rot="0">
              <a:off x="114554" y="63500"/>
              <a:ext cx="243078" cy="231902"/>
            </a:xfrm>
            <a:custGeom>
              <a:avLst/>
              <a:gdLst/>
              <a:ahLst/>
              <a:cxnLst/>
              <a:rect r="r" b="b" t="t" l="l"/>
              <a:pathLst>
                <a:path h="231902" w="243078">
                  <a:moveTo>
                    <a:pt x="242951" y="221615"/>
                  </a:moveTo>
                  <a:cubicBezTo>
                    <a:pt x="242824" y="216027"/>
                    <a:pt x="242316" y="210439"/>
                    <a:pt x="241681" y="204851"/>
                  </a:cubicBezTo>
                  <a:cubicBezTo>
                    <a:pt x="241046" y="199390"/>
                    <a:pt x="236093" y="195580"/>
                    <a:pt x="230632" y="196215"/>
                  </a:cubicBezTo>
                  <a:cubicBezTo>
                    <a:pt x="225171" y="196850"/>
                    <a:pt x="221361" y="201803"/>
                    <a:pt x="221996" y="207264"/>
                  </a:cubicBezTo>
                  <a:cubicBezTo>
                    <a:pt x="222631" y="212217"/>
                    <a:pt x="223012" y="217170"/>
                    <a:pt x="223139" y="222123"/>
                  </a:cubicBezTo>
                  <a:cubicBezTo>
                    <a:pt x="223266" y="227584"/>
                    <a:pt x="227838" y="231902"/>
                    <a:pt x="233299" y="231775"/>
                  </a:cubicBezTo>
                  <a:cubicBezTo>
                    <a:pt x="238760" y="231648"/>
                    <a:pt x="243078" y="227076"/>
                    <a:pt x="242951" y="221615"/>
                  </a:cubicBezTo>
                  <a:moveTo>
                    <a:pt x="234696" y="172212"/>
                  </a:moveTo>
                  <a:cubicBezTo>
                    <a:pt x="233172" y="166878"/>
                    <a:pt x="231267" y="161671"/>
                    <a:pt x="229362" y="156464"/>
                  </a:cubicBezTo>
                  <a:cubicBezTo>
                    <a:pt x="227457" y="151257"/>
                    <a:pt x="221615" y="148844"/>
                    <a:pt x="216535" y="150749"/>
                  </a:cubicBezTo>
                  <a:cubicBezTo>
                    <a:pt x="211455" y="152654"/>
                    <a:pt x="208915" y="158496"/>
                    <a:pt x="210820" y="163576"/>
                  </a:cubicBezTo>
                  <a:cubicBezTo>
                    <a:pt x="212598" y="168275"/>
                    <a:pt x="214249" y="173101"/>
                    <a:pt x="215773" y="177927"/>
                  </a:cubicBezTo>
                  <a:cubicBezTo>
                    <a:pt x="217297" y="183134"/>
                    <a:pt x="222885" y="186182"/>
                    <a:pt x="228092" y="184531"/>
                  </a:cubicBezTo>
                  <a:cubicBezTo>
                    <a:pt x="233299" y="182880"/>
                    <a:pt x="236347" y="177419"/>
                    <a:pt x="234696" y="172212"/>
                  </a:cubicBezTo>
                  <a:moveTo>
                    <a:pt x="215392" y="126492"/>
                  </a:moveTo>
                  <a:cubicBezTo>
                    <a:pt x="212725" y="121666"/>
                    <a:pt x="209931" y="116967"/>
                    <a:pt x="206883" y="112268"/>
                  </a:cubicBezTo>
                  <a:cubicBezTo>
                    <a:pt x="203835" y="107569"/>
                    <a:pt x="197739" y="106299"/>
                    <a:pt x="193167" y="109220"/>
                  </a:cubicBezTo>
                  <a:cubicBezTo>
                    <a:pt x="188595" y="112141"/>
                    <a:pt x="187198" y="118364"/>
                    <a:pt x="190119" y="122936"/>
                  </a:cubicBezTo>
                  <a:cubicBezTo>
                    <a:pt x="192913" y="127254"/>
                    <a:pt x="195453" y="131572"/>
                    <a:pt x="197866" y="136017"/>
                  </a:cubicBezTo>
                  <a:cubicBezTo>
                    <a:pt x="200533" y="140843"/>
                    <a:pt x="206502" y="142494"/>
                    <a:pt x="211328" y="139954"/>
                  </a:cubicBezTo>
                  <a:cubicBezTo>
                    <a:pt x="216154" y="137414"/>
                    <a:pt x="217805" y="131318"/>
                    <a:pt x="215265" y="126492"/>
                  </a:cubicBezTo>
                  <a:moveTo>
                    <a:pt x="187325" y="85725"/>
                  </a:moveTo>
                  <a:cubicBezTo>
                    <a:pt x="183769" y="81534"/>
                    <a:pt x="180213" y="77470"/>
                    <a:pt x="176403" y="73406"/>
                  </a:cubicBezTo>
                  <a:cubicBezTo>
                    <a:pt x="172593" y="69342"/>
                    <a:pt x="166370" y="69215"/>
                    <a:pt x="162306" y="73025"/>
                  </a:cubicBezTo>
                  <a:cubicBezTo>
                    <a:pt x="158242" y="76835"/>
                    <a:pt x="158115" y="83058"/>
                    <a:pt x="161925" y="86995"/>
                  </a:cubicBezTo>
                  <a:cubicBezTo>
                    <a:pt x="165481" y="90678"/>
                    <a:pt x="168783" y="94488"/>
                    <a:pt x="172085" y="98425"/>
                  </a:cubicBezTo>
                  <a:cubicBezTo>
                    <a:pt x="175641" y="102616"/>
                    <a:pt x="181864" y="103251"/>
                    <a:pt x="186055" y="99695"/>
                  </a:cubicBezTo>
                  <a:cubicBezTo>
                    <a:pt x="190246" y="96139"/>
                    <a:pt x="190881" y="89916"/>
                    <a:pt x="187325" y="85725"/>
                  </a:cubicBezTo>
                  <a:moveTo>
                    <a:pt x="152273" y="51181"/>
                  </a:moveTo>
                  <a:cubicBezTo>
                    <a:pt x="147955" y="47752"/>
                    <a:pt x="143637" y="44323"/>
                    <a:pt x="139065" y="41148"/>
                  </a:cubicBezTo>
                  <a:cubicBezTo>
                    <a:pt x="134493" y="37973"/>
                    <a:pt x="128397" y="38989"/>
                    <a:pt x="125222" y="43561"/>
                  </a:cubicBezTo>
                  <a:cubicBezTo>
                    <a:pt x="122047" y="48133"/>
                    <a:pt x="123063" y="54229"/>
                    <a:pt x="127508" y="57404"/>
                  </a:cubicBezTo>
                  <a:cubicBezTo>
                    <a:pt x="131699" y="60325"/>
                    <a:pt x="135636" y="63373"/>
                    <a:pt x="139573" y="66548"/>
                  </a:cubicBezTo>
                  <a:cubicBezTo>
                    <a:pt x="143891" y="69977"/>
                    <a:pt x="150114" y="69342"/>
                    <a:pt x="153543" y="65151"/>
                  </a:cubicBezTo>
                  <a:cubicBezTo>
                    <a:pt x="156972" y="60960"/>
                    <a:pt x="156337" y="54610"/>
                    <a:pt x="152146" y="51181"/>
                  </a:cubicBezTo>
                  <a:moveTo>
                    <a:pt x="110998" y="23876"/>
                  </a:moveTo>
                  <a:cubicBezTo>
                    <a:pt x="106172" y="21336"/>
                    <a:pt x="101092" y="18923"/>
                    <a:pt x="96012" y="16764"/>
                  </a:cubicBezTo>
                  <a:cubicBezTo>
                    <a:pt x="90932" y="14605"/>
                    <a:pt x="85090" y="17018"/>
                    <a:pt x="82931" y="21971"/>
                  </a:cubicBezTo>
                  <a:cubicBezTo>
                    <a:pt x="80772" y="26924"/>
                    <a:pt x="83058" y="32893"/>
                    <a:pt x="88138" y="35052"/>
                  </a:cubicBezTo>
                  <a:cubicBezTo>
                    <a:pt x="92710" y="37084"/>
                    <a:pt x="97282" y="39116"/>
                    <a:pt x="101854" y="41529"/>
                  </a:cubicBezTo>
                  <a:cubicBezTo>
                    <a:pt x="106680" y="44069"/>
                    <a:pt x="112776" y="42164"/>
                    <a:pt x="115189" y="37338"/>
                  </a:cubicBezTo>
                  <a:cubicBezTo>
                    <a:pt x="117602" y="32512"/>
                    <a:pt x="115824" y="26416"/>
                    <a:pt x="110871" y="24003"/>
                  </a:cubicBezTo>
                  <a:moveTo>
                    <a:pt x="64516" y="6223"/>
                  </a:moveTo>
                  <a:cubicBezTo>
                    <a:pt x="59182" y="4826"/>
                    <a:pt x="53721" y="3683"/>
                    <a:pt x="48260" y="2794"/>
                  </a:cubicBezTo>
                  <a:cubicBezTo>
                    <a:pt x="42799" y="1905"/>
                    <a:pt x="37719" y="5588"/>
                    <a:pt x="36830" y="10922"/>
                  </a:cubicBezTo>
                  <a:cubicBezTo>
                    <a:pt x="35941" y="16256"/>
                    <a:pt x="39624" y="21463"/>
                    <a:pt x="44958" y="22352"/>
                  </a:cubicBezTo>
                  <a:cubicBezTo>
                    <a:pt x="49911" y="23241"/>
                    <a:pt x="54864" y="24257"/>
                    <a:pt x="59690" y="25400"/>
                  </a:cubicBezTo>
                  <a:cubicBezTo>
                    <a:pt x="65024" y="26797"/>
                    <a:pt x="70358" y="23495"/>
                    <a:pt x="71755" y="18161"/>
                  </a:cubicBezTo>
                  <a:cubicBezTo>
                    <a:pt x="73152" y="12827"/>
                    <a:pt x="69850" y="7493"/>
                    <a:pt x="64516" y="6096"/>
                  </a:cubicBezTo>
                  <a:moveTo>
                    <a:pt x="14986" y="0"/>
                  </a:moveTo>
                  <a:cubicBezTo>
                    <a:pt x="13208" y="0"/>
                    <a:pt x="11557" y="0"/>
                    <a:pt x="9779" y="127"/>
                  </a:cubicBezTo>
                  <a:cubicBezTo>
                    <a:pt x="4318" y="254"/>
                    <a:pt x="0" y="4826"/>
                    <a:pt x="127" y="10287"/>
                  </a:cubicBezTo>
                  <a:cubicBezTo>
                    <a:pt x="254" y="15748"/>
                    <a:pt x="4826" y="20066"/>
                    <a:pt x="10287" y="19939"/>
                  </a:cubicBezTo>
                  <a:cubicBezTo>
                    <a:pt x="11811" y="19939"/>
                    <a:pt x="13462" y="19812"/>
                    <a:pt x="14986" y="19812"/>
                  </a:cubicBezTo>
                  <a:cubicBezTo>
                    <a:pt x="20447" y="19812"/>
                    <a:pt x="24892" y="15367"/>
                    <a:pt x="24892" y="9906"/>
                  </a:cubicBezTo>
                  <a:cubicBezTo>
                    <a:pt x="24892" y="4445"/>
                    <a:pt x="20447" y="0"/>
                    <a:pt x="14986" y="0"/>
                  </a:cubicBezTo>
                </a:path>
              </a:pathLst>
            </a:custGeom>
            <a:solidFill>
              <a:srgbClr val="939598"/>
            </a:solidFill>
          </p:spPr>
        </p:sp>
        <p:sp>
          <p:nvSpPr>
            <p:cNvPr name="Freeform 54" id="54"/>
            <p:cNvSpPr/>
            <p:nvPr/>
          </p:nvSpPr>
          <p:spPr>
            <a:xfrm flipH="false" flipV="false" rot="0">
              <a:off x="114554" y="63500"/>
              <a:ext cx="243078" cy="231902"/>
            </a:xfrm>
            <a:custGeom>
              <a:avLst/>
              <a:gdLst/>
              <a:ahLst/>
              <a:cxnLst/>
              <a:rect r="r" b="b" t="t" l="l"/>
              <a:pathLst>
                <a:path h="231902" w="243078">
                  <a:moveTo>
                    <a:pt x="242951" y="221615"/>
                  </a:moveTo>
                  <a:cubicBezTo>
                    <a:pt x="242824" y="216027"/>
                    <a:pt x="242316" y="210439"/>
                    <a:pt x="241681" y="204851"/>
                  </a:cubicBezTo>
                  <a:cubicBezTo>
                    <a:pt x="241046" y="199390"/>
                    <a:pt x="236093" y="195580"/>
                    <a:pt x="230632" y="196215"/>
                  </a:cubicBezTo>
                  <a:cubicBezTo>
                    <a:pt x="225171" y="196850"/>
                    <a:pt x="221361" y="201803"/>
                    <a:pt x="221996" y="207264"/>
                  </a:cubicBezTo>
                  <a:cubicBezTo>
                    <a:pt x="222631" y="212217"/>
                    <a:pt x="223012" y="217170"/>
                    <a:pt x="223139" y="222123"/>
                  </a:cubicBezTo>
                  <a:cubicBezTo>
                    <a:pt x="223266" y="227584"/>
                    <a:pt x="227838" y="231902"/>
                    <a:pt x="233299" y="231775"/>
                  </a:cubicBezTo>
                  <a:cubicBezTo>
                    <a:pt x="238760" y="231648"/>
                    <a:pt x="243078" y="227076"/>
                    <a:pt x="242951" y="221615"/>
                  </a:cubicBezTo>
                  <a:moveTo>
                    <a:pt x="234696" y="172212"/>
                  </a:moveTo>
                  <a:cubicBezTo>
                    <a:pt x="233172" y="166878"/>
                    <a:pt x="231267" y="161671"/>
                    <a:pt x="229362" y="156464"/>
                  </a:cubicBezTo>
                  <a:cubicBezTo>
                    <a:pt x="227457" y="151257"/>
                    <a:pt x="221615" y="148844"/>
                    <a:pt x="216535" y="150749"/>
                  </a:cubicBezTo>
                  <a:cubicBezTo>
                    <a:pt x="211455" y="152654"/>
                    <a:pt x="208915" y="158496"/>
                    <a:pt x="210820" y="163576"/>
                  </a:cubicBezTo>
                  <a:cubicBezTo>
                    <a:pt x="212598" y="168275"/>
                    <a:pt x="214249" y="173101"/>
                    <a:pt x="215773" y="177927"/>
                  </a:cubicBezTo>
                  <a:cubicBezTo>
                    <a:pt x="217297" y="183134"/>
                    <a:pt x="222885" y="186182"/>
                    <a:pt x="228092" y="184531"/>
                  </a:cubicBezTo>
                  <a:cubicBezTo>
                    <a:pt x="233299" y="182880"/>
                    <a:pt x="236347" y="177419"/>
                    <a:pt x="234696" y="172212"/>
                  </a:cubicBezTo>
                  <a:moveTo>
                    <a:pt x="215392" y="126492"/>
                  </a:moveTo>
                  <a:cubicBezTo>
                    <a:pt x="212725" y="121666"/>
                    <a:pt x="209931" y="116967"/>
                    <a:pt x="206883" y="112268"/>
                  </a:cubicBezTo>
                  <a:cubicBezTo>
                    <a:pt x="203835" y="107569"/>
                    <a:pt x="197739" y="106299"/>
                    <a:pt x="193167" y="109220"/>
                  </a:cubicBezTo>
                  <a:cubicBezTo>
                    <a:pt x="188595" y="112141"/>
                    <a:pt x="187198" y="118364"/>
                    <a:pt x="190119" y="122936"/>
                  </a:cubicBezTo>
                  <a:cubicBezTo>
                    <a:pt x="192913" y="127254"/>
                    <a:pt x="195453" y="131572"/>
                    <a:pt x="197866" y="136017"/>
                  </a:cubicBezTo>
                  <a:cubicBezTo>
                    <a:pt x="200533" y="140843"/>
                    <a:pt x="206502" y="142494"/>
                    <a:pt x="211328" y="139954"/>
                  </a:cubicBezTo>
                  <a:cubicBezTo>
                    <a:pt x="216154" y="137414"/>
                    <a:pt x="217805" y="131318"/>
                    <a:pt x="215265" y="126492"/>
                  </a:cubicBezTo>
                  <a:moveTo>
                    <a:pt x="187325" y="85725"/>
                  </a:moveTo>
                  <a:cubicBezTo>
                    <a:pt x="183769" y="81534"/>
                    <a:pt x="180213" y="77470"/>
                    <a:pt x="176403" y="73406"/>
                  </a:cubicBezTo>
                  <a:cubicBezTo>
                    <a:pt x="172593" y="69342"/>
                    <a:pt x="166370" y="69215"/>
                    <a:pt x="162306" y="73025"/>
                  </a:cubicBezTo>
                  <a:cubicBezTo>
                    <a:pt x="158242" y="76835"/>
                    <a:pt x="158115" y="83058"/>
                    <a:pt x="161925" y="86995"/>
                  </a:cubicBezTo>
                  <a:cubicBezTo>
                    <a:pt x="165481" y="90678"/>
                    <a:pt x="168783" y="94488"/>
                    <a:pt x="172085" y="98425"/>
                  </a:cubicBezTo>
                  <a:cubicBezTo>
                    <a:pt x="175641" y="102616"/>
                    <a:pt x="181864" y="103251"/>
                    <a:pt x="186055" y="99695"/>
                  </a:cubicBezTo>
                  <a:cubicBezTo>
                    <a:pt x="190246" y="96139"/>
                    <a:pt x="190881" y="89916"/>
                    <a:pt x="187325" y="85725"/>
                  </a:cubicBezTo>
                  <a:moveTo>
                    <a:pt x="152273" y="51181"/>
                  </a:moveTo>
                  <a:cubicBezTo>
                    <a:pt x="147955" y="47752"/>
                    <a:pt x="143637" y="44323"/>
                    <a:pt x="139065" y="41148"/>
                  </a:cubicBezTo>
                  <a:cubicBezTo>
                    <a:pt x="134493" y="37973"/>
                    <a:pt x="128397" y="38989"/>
                    <a:pt x="125222" y="43561"/>
                  </a:cubicBezTo>
                  <a:cubicBezTo>
                    <a:pt x="122047" y="48133"/>
                    <a:pt x="123063" y="54229"/>
                    <a:pt x="127508" y="57404"/>
                  </a:cubicBezTo>
                  <a:cubicBezTo>
                    <a:pt x="131699" y="60325"/>
                    <a:pt x="135636" y="63373"/>
                    <a:pt x="139573" y="66548"/>
                  </a:cubicBezTo>
                  <a:cubicBezTo>
                    <a:pt x="143891" y="69977"/>
                    <a:pt x="150114" y="69342"/>
                    <a:pt x="153543" y="65151"/>
                  </a:cubicBezTo>
                  <a:cubicBezTo>
                    <a:pt x="156972" y="60960"/>
                    <a:pt x="156337" y="54610"/>
                    <a:pt x="152146" y="51181"/>
                  </a:cubicBezTo>
                  <a:moveTo>
                    <a:pt x="110998" y="23876"/>
                  </a:moveTo>
                  <a:cubicBezTo>
                    <a:pt x="106172" y="21336"/>
                    <a:pt x="101092" y="18923"/>
                    <a:pt x="96012" y="16764"/>
                  </a:cubicBezTo>
                  <a:cubicBezTo>
                    <a:pt x="90932" y="14605"/>
                    <a:pt x="85090" y="17018"/>
                    <a:pt x="82931" y="21971"/>
                  </a:cubicBezTo>
                  <a:cubicBezTo>
                    <a:pt x="80772" y="26924"/>
                    <a:pt x="83058" y="32893"/>
                    <a:pt x="88138" y="35052"/>
                  </a:cubicBezTo>
                  <a:cubicBezTo>
                    <a:pt x="92710" y="37084"/>
                    <a:pt x="97282" y="39116"/>
                    <a:pt x="101854" y="41529"/>
                  </a:cubicBezTo>
                  <a:cubicBezTo>
                    <a:pt x="106680" y="44069"/>
                    <a:pt x="112776" y="42164"/>
                    <a:pt x="115189" y="37338"/>
                  </a:cubicBezTo>
                  <a:cubicBezTo>
                    <a:pt x="117602" y="32512"/>
                    <a:pt x="115824" y="26416"/>
                    <a:pt x="110871" y="24003"/>
                  </a:cubicBezTo>
                  <a:moveTo>
                    <a:pt x="64516" y="6223"/>
                  </a:moveTo>
                  <a:cubicBezTo>
                    <a:pt x="59182" y="4826"/>
                    <a:pt x="53721" y="3683"/>
                    <a:pt x="48260" y="2794"/>
                  </a:cubicBezTo>
                  <a:cubicBezTo>
                    <a:pt x="42799" y="1905"/>
                    <a:pt x="37719" y="5588"/>
                    <a:pt x="36830" y="10922"/>
                  </a:cubicBezTo>
                  <a:cubicBezTo>
                    <a:pt x="35941" y="16256"/>
                    <a:pt x="39624" y="21463"/>
                    <a:pt x="44958" y="22352"/>
                  </a:cubicBezTo>
                  <a:cubicBezTo>
                    <a:pt x="49911" y="23241"/>
                    <a:pt x="54864" y="24257"/>
                    <a:pt x="59690" y="25400"/>
                  </a:cubicBezTo>
                  <a:cubicBezTo>
                    <a:pt x="65024" y="26797"/>
                    <a:pt x="70358" y="23495"/>
                    <a:pt x="71755" y="18161"/>
                  </a:cubicBezTo>
                  <a:cubicBezTo>
                    <a:pt x="73152" y="12827"/>
                    <a:pt x="69850" y="7493"/>
                    <a:pt x="64516" y="6096"/>
                  </a:cubicBezTo>
                  <a:moveTo>
                    <a:pt x="14986" y="0"/>
                  </a:moveTo>
                  <a:cubicBezTo>
                    <a:pt x="13208" y="0"/>
                    <a:pt x="11557" y="0"/>
                    <a:pt x="9779" y="127"/>
                  </a:cubicBezTo>
                  <a:cubicBezTo>
                    <a:pt x="4318" y="254"/>
                    <a:pt x="0" y="4826"/>
                    <a:pt x="127" y="10287"/>
                  </a:cubicBezTo>
                  <a:cubicBezTo>
                    <a:pt x="254" y="15748"/>
                    <a:pt x="4826" y="20066"/>
                    <a:pt x="10287" y="19939"/>
                  </a:cubicBezTo>
                  <a:cubicBezTo>
                    <a:pt x="11811" y="19939"/>
                    <a:pt x="13462" y="19812"/>
                    <a:pt x="14986" y="19812"/>
                  </a:cubicBezTo>
                  <a:cubicBezTo>
                    <a:pt x="20447" y="19812"/>
                    <a:pt x="24892" y="15367"/>
                    <a:pt x="24892" y="9906"/>
                  </a:cubicBezTo>
                  <a:cubicBezTo>
                    <a:pt x="24892" y="4445"/>
                    <a:pt x="20447" y="0"/>
                    <a:pt x="14986" y="0"/>
                  </a:cubicBezTo>
                </a:path>
              </a:pathLst>
            </a:custGeom>
            <a:solidFill>
              <a:srgbClr val="939598"/>
            </a:solidFill>
          </p:spPr>
        </p:sp>
        <p:sp>
          <p:nvSpPr>
            <p:cNvPr name="Freeform 55" id="55"/>
            <p:cNvSpPr/>
            <p:nvPr/>
          </p:nvSpPr>
          <p:spPr>
            <a:xfrm flipH="false" flipV="false" rot="0">
              <a:off x="114554" y="63500"/>
              <a:ext cx="243078" cy="231902"/>
            </a:xfrm>
            <a:custGeom>
              <a:avLst/>
              <a:gdLst/>
              <a:ahLst/>
              <a:cxnLst/>
              <a:rect r="r" b="b" t="t" l="l"/>
              <a:pathLst>
                <a:path h="231902" w="243078">
                  <a:moveTo>
                    <a:pt x="242951" y="221615"/>
                  </a:moveTo>
                  <a:cubicBezTo>
                    <a:pt x="242824" y="216027"/>
                    <a:pt x="242316" y="210439"/>
                    <a:pt x="241681" y="204851"/>
                  </a:cubicBezTo>
                  <a:cubicBezTo>
                    <a:pt x="241046" y="199390"/>
                    <a:pt x="236093" y="195580"/>
                    <a:pt x="230632" y="196215"/>
                  </a:cubicBezTo>
                  <a:cubicBezTo>
                    <a:pt x="225171" y="196850"/>
                    <a:pt x="221361" y="201803"/>
                    <a:pt x="221996" y="207264"/>
                  </a:cubicBezTo>
                  <a:cubicBezTo>
                    <a:pt x="222631" y="212217"/>
                    <a:pt x="223012" y="217170"/>
                    <a:pt x="223139" y="222123"/>
                  </a:cubicBezTo>
                  <a:cubicBezTo>
                    <a:pt x="223266" y="227584"/>
                    <a:pt x="227838" y="231902"/>
                    <a:pt x="233299" y="231775"/>
                  </a:cubicBezTo>
                  <a:cubicBezTo>
                    <a:pt x="238760" y="231648"/>
                    <a:pt x="243078" y="227076"/>
                    <a:pt x="242951" y="221615"/>
                  </a:cubicBezTo>
                  <a:moveTo>
                    <a:pt x="234696" y="172212"/>
                  </a:moveTo>
                  <a:cubicBezTo>
                    <a:pt x="233172" y="166878"/>
                    <a:pt x="231267" y="161671"/>
                    <a:pt x="229362" y="156464"/>
                  </a:cubicBezTo>
                  <a:cubicBezTo>
                    <a:pt x="227457" y="151257"/>
                    <a:pt x="221615" y="148844"/>
                    <a:pt x="216535" y="150749"/>
                  </a:cubicBezTo>
                  <a:cubicBezTo>
                    <a:pt x="211455" y="152654"/>
                    <a:pt x="208915" y="158496"/>
                    <a:pt x="210820" y="163576"/>
                  </a:cubicBezTo>
                  <a:cubicBezTo>
                    <a:pt x="212598" y="168275"/>
                    <a:pt x="214249" y="173101"/>
                    <a:pt x="215773" y="177927"/>
                  </a:cubicBezTo>
                  <a:cubicBezTo>
                    <a:pt x="217297" y="183134"/>
                    <a:pt x="222885" y="186182"/>
                    <a:pt x="228092" y="184531"/>
                  </a:cubicBezTo>
                  <a:cubicBezTo>
                    <a:pt x="233299" y="182880"/>
                    <a:pt x="236347" y="177419"/>
                    <a:pt x="234696" y="172212"/>
                  </a:cubicBezTo>
                  <a:moveTo>
                    <a:pt x="215392" y="126492"/>
                  </a:moveTo>
                  <a:cubicBezTo>
                    <a:pt x="212725" y="121666"/>
                    <a:pt x="209931" y="116967"/>
                    <a:pt x="206883" y="112268"/>
                  </a:cubicBezTo>
                  <a:cubicBezTo>
                    <a:pt x="203835" y="107569"/>
                    <a:pt x="197739" y="106299"/>
                    <a:pt x="193167" y="109220"/>
                  </a:cubicBezTo>
                  <a:cubicBezTo>
                    <a:pt x="188595" y="112141"/>
                    <a:pt x="187198" y="118364"/>
                    <a:pt x="190119" y="122936"/>
                  </a:cubicBezTo>
                  <a:cubicBezTo>
                    <a:pt x="192913" y="127254"/>
                    <a:pt x="195453" y="131572"/>
                    <a:pt x="197866" y="136017"/>
                  </a:cubicBezTo>
                  <a:cubicBezTo>
                    <a:pt x="200533" y="140843"/>
                    <a:pt x="206502" y="142494"/>
                    <a:pt x="211328" y="139954"/>
                  </a:cubicBezTo>
                  <a:cubicBezTo>
                    <a:pt x="216154" y="137414"/>
                    <a:pt x="217805" y="131318"/>
                    <a:pt x="215265" y="126492"/>
                  </a:cubicBezTo>
                  <a:moveTo>
                    <a:pt x="187325" y="85725"/>
                  </a:moveTo>
                  <a:cubicBezTo>
                    <a:pt x="183769" y="81534"/>
                    <a:pt x="180213" y="77470"/>
                    <a:pt x="176403" y="73406"/>
                  </a:cubicBezTo>
                  <a:cubicBezTo>
                    <a:pt x="172593" y="69342"/>
                    <a:pt x="166370" y="69215"/>
                    <a:pt x="162306" y="73025"/>
                  </a:cubicBezTo>
                  <a:cubicBezTo>
                    <a:pt x="158242" y="76835"/>
                    <a:pt x="158115" y="83058"/>
                    <a:pt x="161925" y="86995"/>
                  </a:cubicBezTo>
                  <a:cubicBezTo>
                    <a:pt x="165481" y="90678"/>
                    <a:pt x="168783" y="94488"/>
                    <a:pt x="172085" y="98425"/>
                  </a:cubicBezTo>
                  <a:cubicBezTo>
                    <a:pt x="175641" y="102616"/>
                    <a:pt x="181864" y="103251"/>
                    <a:pt x="186055" y="99695"/>
                  </a:cubicBezTo>
                  <a:cubicBezTo>
                    <a:pt x="190246" y="96139"/>
                    <a:pt x="190881" y="89916"/>
                    <a:pt x="187325" y="85725"/>
                  </a:cubicBezTo>
                  <a:moveTo>
                    <a:pt x="152273" y="51181"/>
                  </a:moveTo>
                  <a:cubicBezTo>
                    <a:pt x="147955" y="47752"/>
                    <a:pt x="143637" y="44323"/>
                    <a:pt x="139065" y="41148"/>
                  </a:cubicBezTo>
                  <a:cubicBezTo>
                    <a:pt x="134493" y="37973"/>
                    <a:pt x="128397" y="38989"/>
                    <a:pt x="125222" y="43561"/>
                  </a:cubicBezTo>
                  <a:cubicBezTo>
                    <a:pt x="122047" y="48133"/>
                    <a:pt x="123063" y="54229"/>
                    <a:pt x="127508" y="57404"/>
                  </a:cubicBezTo>
                  <a:cubicBezTo>
                    <a:pt x="131699" y="60325"/>
                    <a:pt x="135636" y="63373"/>
                    <a:pt x="139573" y="66548"/>
                  </a:cubicBezTo>
                  <a:cubicBezTo>
                    <a:pt x="143891" y="69977"/>
                    <a:pt x="150114" y="69342"/>
                    <a:pt x="153543" y="65151"/>
                  </a:cubicBezTo>
                  <a:cubicBezTo>
                    <a:pt x="156972" y="60960"/>
                    <a:pt x="156337" y="54610"/>
                    <a:pt x="152146" y="51181"/>
                  </a:cubicBezTo>
                  <a:moveTo>
                    <a:pt x="110998" y="23876"/>
                  </a:moveTo>
                  <a:cubicBezTo>
                    <a:pt x="106172" y="21336"/>
                    <a:pt x="101092" y="18923"/>
                    <a:pt x="96012" y="16764"/>
                  </a:cubicBezTo>
                  <a:cubicBezTo>
                    <a:pt x="90932" y="14605"/>
                    <a:pt x="85090" y="17018"/>
                    <a:pt x="82931" y="21971"/>
                  </a:cubicBezTo>
                  <a:cubicBezTo>
                    <a:pt x="80772" y="26924"/>
                    <a:pt x="83058" y="32893"/>
                    <a:pt x="88138" y="35052"/>
                  </a:cubicBezTo>
                  <a:cubicBezTo>
                    <a:pt x="92710" y="37084"/>
                    <a:pt x="97282" y="39116"/>
                    <a:pt x="101854" y="41529"/>
                  </a:cubicBezTo>
                  <a:cubicBezTo>
                    <a:pt x="106680" y="44069"/>
                    <a:pt x="112776" y="42164"/>
                    <a:pt x="115189" y="37338"/>
                  </a:cubicBezTo>
                  <a:cubicBezTo>
                    <a:pt x="117602" y="32512"/>
                    <a:pt x="115824" y="26416"/>
                    <a:pt x="110871" y="24003"/>
                  </a:cubicBezTo>
                  <a:moveTo>
                    <a:pt x="64516" y="6223"/>
                  </a:moveTo>
                  <a:cubicBezTo>
                    <a:pt x="59182" y="4826"/>
                    <a:pt x="53721" y="3683"/>
                    <a:pt x="48260" y="2794"/>
                  </a:cubicBezTo>
                  <a:cubicBezTo>
                    <a:pt x="42799" y="1905"/>
                    <a:pt x="37719" y="5588"/>
                    <a:pt x="36830" y="10922"/>
                  </a:cubicBezTo>
                  <a:cubicBezTo>
                    <a:pt x="35941" y="16256"/>
                    <a:pt x="39624" y="21463"/>
                    <a:pt x="44958" y="22352"/>
                  </a:cubicBezTo>
                  <a:cubicBezTo>
                    <a:pt x="49911" y="23241"/>
                    <a:pt x="54864" y="24257"/>
                    <a:pt x="59690" y="25400"/>
                  </a:cubicBezTo>
                  <a:cubicBezTo>
                    <a:pt x="65024" y="26797"/>
                    <a:pt x="70358" y="23495"/>
                    <a:pt x="71755" y="18161"/>
                  </a:cubicBezTo>
                  <a:cubicBezTo>
                    <a:pt x="73152" y="12827"/>
                    <a:pt x="69850" y="7493"/>
                    <a:pt x="64516" y="6096"/>
                  </a:cubicBezTo>
                  <a:moveTo>
                    <a:pt x="14986" y="0"/>
                  </a:moveTo>
                  <a:cubicBezTo>
                    <a:pt x="13208" y="0"/>
                    <a:pt x="11557" y="0"/>
                    <a:pt x="9779" y="127"/>
                  </a:cubicBezTo>
                  <a:cubicBezTo>
                    <a:pt x="4318" y="254"/>
                    <a:pt x="0" y="4826"/>
                    <a:pt x="127" y="10287"/>
                  </a:cubicBezTo>
                  <a:cubicBezTo>
                    <a:pt x="254" y="15748"/>
                    <a:pt x="4826" y="20066"/>
                    <a:pt x="10287" y="19939"/>
                  </a:cubicBezTo>
                  <a:cubicBezTo>
                    <a:pt x="11811" y="19939"/>
                    <a:pt x="13462" y="19812"/>
                    <a:pt x="14986" y="19812"/>
                  </a:cubicBezTo>
                  <a:cubicBezTo>
                    <a:pt x="20447" y="19812"/>
                    <a:pt x="24892" y="15367"/>
                    <a:pt x="24892" y="9906"/>
                  </a:cubicBezTo>
                  <a:cubicBezTo>
                    <a:pt x="24892" y="4445"/>
                    <a:pt x="20447" y="0"/>
                    <a:pt x="14986" y="0"/>
                  </a:cubicBezTo>
                </a:path>
              </a:pathLst>
            </a:custGeom>
            <a:solidFill>
              <a:srgbClr val="939598"/>
            </a:solidFill>
          </p:spPr>
        </p:sp>
      </p:grpSp>
      <p:grpSp>
        <p:nvGrpSpPr>
          <p:cNvPr name="Group 56" id="56"/>
          <p:cNvGrpSpPr>
            <a:grpSpLocks noChangeAspect="true"/>
          </p:cNvGrpSpPr>
          <p:nvPr/>
        </p:nvGrpSpPr>
        <p:grpSpPr>
          <a:xfrm rot="0">
            <a:off x="1872320" y="4062193"/>
            <a:ext cx="191567" cy="26137"/>
            <a:chOff x="0" y="0"/>
            <a:chExt cx="255422" cy="34849"/>
          </a:xfrm>
        </p:grpSpPr>
        <p:sp>
          <p:nvSpPr>
            <p:cNvPr name="Freeform 57" id="57"/>
            <p:cNvSpPr/>
            <p:nvPr/>
          </p:nvSpPr>
          <p:spPr>
            <a:xfrm flipH="false" flipV="false" rot="0">
              <a:off x="0" y="0"/>
              <a:ext cx="255397" cy="34798"/>
            </a:xfrm>
            <a:custGeom>
              <a:avLst/>
              <a:gdLst/>
              <a:ahLst/>
              <a:cxnLst/>
              <a:rect r="r" b="b" t="t" l="l"/>
              <a:pathLst>
                <a:path h="34798" w="255397">
                  <a:moveTo>
                    <a:pt x="0" y="0"/>
                  </a:moveTo>
                  <a:lnTo>
                    <a:pt x="0" y="34798"/>
                  </a:lnTo>
                  <a:lnTo>
                    <a:pt x="26162" y="34798"/>
                  </a:lnTo>
                  <a:cubicBezTo>
                    <a:pt x="25654" y="33528"/>
                    <a:pt x="25400" y="32131"/>
                    <a:pt x="25400" y="30607"/>
                  </a:cubicBezTo>
                  <a:lnTo>
                    <a:pt x="25400" y="30226"/>
                  </a:lnTo>
                  <a:cubicBezTo>
                    <a:pt x="25400" y="23114"/>
                    <a:pt x="31115" y="17145"/>
                    <a:pt x="38227" y="17018"/>
                  </a:cubicBezTo>
                  <a:cubicBezTo>
                    <a:pt x="40640" y="16891"/>
                    <a:pt x="42926" y="16891"/>
                    <a:pt x="45212" y="16891"/>
                  </a:cubicBezTo>
                  <a:lnTo>
                    <a:pt x="45212" y="16891"/>
                  </a:lnTo>
                  <a:cubicBezTo>
                    <a:pt x="52451" y="16891"/>
                    <a:pt x="58420" y="22860"/>
                    <a:pt x="58420" y="30099"/>
                  </a:cubicBezTo>
                  <a:cubicBezTo>
                    <a:pt x="58420" y="31750"/>
                    <a:pt x="58166" y="33274"/>
                    <a:pt x="57531" y="34798"/>
                  </a:cubicBezTo>
                  <a:lnTo>
                    <a:pt x="74041" y="34798"/>
                  </a:lnTo>
                  <a:cubicBezTo>
                    <a:pt x="74041" y="34417"/>
                    <a:pt x="74041" y="34036"/>
                    <a:pt x="74041" y="33655"/>
                  </a:cubicBezTo>
                  <a:cubicBezTo>
                    <a:pt x="74041" y="32893"/>
                    <a:pt x="74168" y="32258"/>
                    <a:pt x="74168" y="31496"/>
                  </a:cubicBezTo>
                  <a:cubicBezTo>
                    <a:pt x="75311" y="25019"/>
                    <a:pt x="80899" y="20447"/>
                    <a:pt x="87249" y="20447"/>
                  </a:cubicBezTo>
                  <a:cubicBezTo>
                    <a:pt x="88011" y="20447"/>
                    <a:pt x="88773" y="20574"/>
                    <a:pt x="89408" y="20574"/>
                  </a:cubicBezTo>
                  <a:cubicBezTo>
                    <a:pt x="96774" y="21844"/>
                    <a:pt x="104013" y="23368"/>
                    <a:pt x="111125" y="25146"/>
                  </a:cubicBezTo>
                  <a:cubicBezTo>
                    <a:pt x="116078" y="26416"/>
                    <a:pt x="119634" y="30226"/>
                    <a:pt x="120777" y="34798"/>
                  </a:cubicBezTo>
                  <a:lnTo>
                    <a:pt x="228346" y="34798"/>
                  </a:lnTo>
                  <a:lnTo>
                    <a:pt x="255397" y="0"/>
                  </a:lnTo>
                  <a:close/>
                </a:path>
              </a:pathLst>
            </a:custGeom>
            <a:blipFill>
              <a:blip r:embed="rId21"/>
              <a:stretch>
                <a:fillRect l="-1158" t="-13138" r="-1879" b="-18102"/>
              </a:stretch>
            </a:blipFill>
          </p:spPr>
        </p:sp>
      </p:grpSp>
      <p:sp>
        <p:nvSpPr>
          <p:cNvPr name="Freeform 58" id="58"/>
          <p:cNvSpPr/>
          <p:nvPr/>
        </p:nvSpPr>
        <p:spPr>
          <a:xfrm flipH="false" flipV="false" rot="0">
            <a:off x="2080574" y="4063756"/>
            <a:ext cx="74486" cy="270310"/>
          </a:xfrm>
          <a:custGeom>
            <a:avLst/>
            <a:gdLst/>
            <a:ahLst/>
            <a:cxnLst/>
            <a:rect r="r" b="b" t="t" l="l"/>
            <a:pathLst>
              <a:path h="270310" w="74486">
                <a:moveTo>
                  <a:pt x="0" y="0"/>
                </a:moveTo>
                <a:lnTo>
                  <a:pt x="74486" y="0"/>
                </a:lnTo>
                <a:lnTo>
                  <a:pt x="74486" y="270310"/>
                </a:lnTo>
                <a:lnTo>
                  <a:pt x="0" y="270310"/>
                </a:lnTo>
                <a:lnTo>
                  <a:pt x="0" y="0"/>
                </a:lnTo>
                <a:close/>
              </a:path>
            </a:pathLst>
          </a:custGeom>
          <a:blipFill>
            <a:blip r:embed="rId22"/>
            <a:stretch>
              <a:fillRect l="0" t="0" r="0" b="0"/>
            </a:stretch>
          </a:blipFill>
        </p:spPr>
      </p:sp>
      <p:sp>
        <p:nvSpPr>
          <p:cNvPr name="Freeform 59" id="59"/>
          <p:cNvSpPr/>
          <p:nvPr/>
        </p:nvSpPr>
        <p:spPr>
          <a:xfrm flipH="false" flipV="false" rot="0">
            <a:off x="2080574" y="4297042"/>
            <a:ext cx="18479" cy="16126"/>
          </a:xfrm>
          <a:custGeom>
            <a:avLst/>
            <a:gdLst/>
            <a:ahLst/>
            <a:cxnLst/>
            <a:rect r="r" b="b" t="t" l="l"/>
            <a:pathLst>
              <a:path h="16126" w="18479">
                <a:moveTo>
                  <a:pt x="0" y="0"/>
                </a:moveTo>
                <a:lnTo>
                  <a:pt x="18479" y="0"/>
                </a:lnTo>
                <a:lnTo>
                  <a:pt x="18479" y="16126"/>
                </a:lnTo>
                <a:lnTo>
                  <a:pt x="0" y="16126"/>
                </a:lnTo>
                <a:lnTo>
                  <a:pt x="0" y="0"/>
                </a:lnTo>
                <a:close/>
              </a:path>
            </a:pathLst>
          </a:custGeom>
          <a:blipFill>
            <a:blip r:embed="rId23"/>
            <a:stretch>
              <a:fillRect l="0" t="0" r="0" b="0"/>
            </a:stretch>
          </a:blipFill>
        </p:spPr>
      </p:sp>
      <p:grpSp>
        <p:nvGrpSpPr>
          <p:cNvPr name="Group 60" id="60"/>
          <p:cNvGrpSpPr>
            <a:grpSpLocks noChangeAspect="true"/>
          </p:cNvGrpSpPr>
          <p:nvPr/>
        </p:nvGrpSpPr>
        <p:grpSpPr>
          <a:xfrm rot="0">
            <a:off x="1976514" y="3995271"/>
            <a:ext cx="245535" cy="215627"/>
            <a:chOff x="0" y="0"/>
            <a:chExt cx="245529" cy="215621"/>
          </a:xfrm>
        </p:grpSpPr>
        <p:sp>
          <p:nvSpPr>
            <p:cNvPr name="Freeform 61" id="61"/>
            <p:cNvSpPr/>
            <p:nvPr/>
          </p:nvSpPr>
          <p:spPr>
            <a:xfrm flipH="false" flipV="false" rot="0">
              <a:off x="161417" y="63500"/>
              <a:ext cx="20701" cy="20701"/>
            </a:xfrm>
            <a:custGeom>
              <a:avLst/>
              <a:gdLst/>
              <a:ahLst/>
              <a:cxnLst/>
              <a:rect r="r" b="b" t="t" l="l"/>
              <a:pathLst>
                <a:path h="20701" w="20701">
                  <a:moveTo>
                    <a:pt x="0" y="20701"/>
                  </a:moveTo>
                  <a:lnTo>
                    <a:pt x="20701" y="20701"/>
                  </a:lnTo>
                  <a:lnTo>
                    <a:pt x="20701" y="0"/>
                  </a:lnTo>
                  <a:lnTo>
                    <a:pt x="0" y="0"/>
                  </a:lnTo>
                  <a:lnTo>
                    <a:pt x="0" y="20701"/>
                  </a:lnTo>
                  <a:close/>
                </a:path>
              </a:pathLst>
            </a:custGeom>
            <a:solidFill>
              <a:srgbClr val="FFFFFF"/>
            </a:solidFill>
          </p:spPr>
        </p:sp>
        <p:sp>
          <p:nvSpPr>
            <p:cNvPr name="Freeform 62" id="62"/>
            <p:cNvSpPr/>
            <p:nvPr/>
          </p:nvSpPr>
          <p:spPr>
            <a:xfrm flipH="false" flipV="false" rot="0">
              <a:off x="63500" y="63500"/>
              <a:ext cx="107696" cy="88646"/>
            </a:xfrm>
            <a:custGeom>
              <a:avLst/>
              <a:gdLst/>
              <a:ahLst/>
              <a:cxnLst/>
              <a:rect r="r" b="b" t="t" l="l"/>
              <a:pathLst>
                <a:path h="88646" w="107696">
                  <a:moveTo>
                    <a:pt x="0" y="88646"/>
                  </a:moveTo>
                  <a:lnTo>
                    <a:pt x="107696" y="88646"/>
                  </a:lnTo>
                  <a:lnTo>
                    <a:pt x="107696" y="0"/>
                  </a:lnTo>
                  <a:lnTo>
                    <a:pt x="0" y="0"/>
                  </a:lnTo>
                  <a:lnTo>
                    <a:pt x="0" y="88646"/>
                  </a:lnTo>
                  <a:close/>
                </a:path>
              </a:pathLst>
            </a:custGeom>
            <a:solidFill>
              <a:srgbClr val="FEFEFE"/>
            </a:solidFill>
          </p:spPr>
        </p:sp>
      </p:grpSp>
      <p:sp>
        <p:nvSpPr>
          <p:cNvPr name="Freeform 63" id="63"/>
          <p:cNvSpPr/>
          <p:nvPr/>
        </p:nvSpPr>
        <p:spPr>
          <a:xfrm flipH="false" flipV="false" rot="0">
            <a:off x="2099053" y="4297328"/>
            <a:ext cx="56007" cy="16716"/>
          </a:xfrm>
          <a:custGeom>
            <a:avLst/>
            <a:gdLst/>
            <a:ahLst/>
            <a:cxnLst/>
            <a:rect r="r" b="b" t="t" l="l"/>
            <a:pathLst>
              <a:path h="16716" w="56007">
                <a:moveTo>
                  <a:pt x="0" y="0"/>
                </a:moveTo>
                <a:lnTo>
                  <a:pt x="56007" y="0"/>
                </a:lnTo>
                <a:lnTo>
                  <a:pt x="56007" y="16716"/>
                </a:lnTo>
                <a:lnTo>
                  <a:pt x="0" y="16716"/>
                </a:lnTo>
                <a:lnTo>
                  <a:pt x="0" y="0"/>
                </a:lnTo>
                <a:close/>
              </a:path>
            </a:pathLst>
          </a:custGeom>
          <a:blipFill>
            <a:blip r:embed="rId24"/>
            <a:stretch>
              <a:fillRect l="0" t="0" r="0" b="0"/>
            </a:stretch>
          </a:blipFill>
        </p:spPr>
      </p:sp>
      <p:sp>
        <p:nvSpPr>
          <p:cNvPr name="Freeform 64" id="64"/>
          <p:cNvSpPr/>
          <p:nvPr/>
        </p:nvSpPr>
        <p:spPr>
          <a:xfrm flipH="false" flipV="false" rot="0">
            <a:off x="1936737" y="4144223"/>
            <a:ext cx="143837" cy="189843"/>
          </a:xfrm>
          <a:custGeom>
            <a:avLst/>
            <a:gdLst/>
            <a:ahLst/>
            <a:cxnLst/>
            <a:rect r="r" b="b" t="t" l="l"/>
            <a:pathLst>
              <a:path h="189843" w="143837">
                <a:moveTo>
                  <a:pt x="0" y="0"/>
                </a:moveTo>
                <a:lnTo>
                  <a:pt x="143837" y="0"/>
                </a:lnTo>
                <a:lnTo>
                  <a:pt x="143837" y="189843"/>
                </a:lnTo>
                <a:lnTo>
                  <a:pt x="0" y="189843"/>
                </a:lnTo>
                <a:lnTo>
                  <a:pt x="0" y="0"/>
                </a:lnTo>
                <a:close/>
              </a:path>
            </a:pathLst>
          </a:custGeom>
          <a:blipFill>
            <a:blip r:embed="rId25"/>
            <a:stretch>
              <a:fillRect l="0" t="0" r="0" b="0"/>
            </a:stretch>
          </a:blipFill>
        </p:spPr>
      </p:sp>
      <p:grpSp>
        <p:nvGrpSpPr>
          <p:cNvPr name="Group 65" id="65"/>
          <p:cNvGrpSpPr>
            <a:grpSpLocks noChangeAspect="true"/>
          </p:cNvGrpSpPr>
          <p:nvPr/>
        </p:nvGrpSpPr>
        <p:grpSpPr>
          <a:xfrm rot="0">
            <a:off x="1951339" y="4295251"/>
            <a:ext cx="129235" cy="17650"/>
            <a:chOff x="0" y="0"/>
            <a:chExt cx="172314" cy="23533"/>
          </a:xfrm>
        </p:grpSpPr>
        <p:sp>
          <p:nvSpPr>
            <p:cNvPr name="Freeform 66" id="66"/>
            <p:cNvSpPr/>
            <p:nvPr/>
          </p:nvSpPr>
          <p:spPr>
            <a:xfrm flipH="false" flipV="false" rot="0">
              <a:off x="0" y="0"/>
              <a:ext cx="172339" cy="23495"/>
            </a:xfrm>
            <a:custGeom>
              <a:avLst/>
              <a:gdLst/>
              <a:ahLst/>
              <a:cxnLst/>
              <a:rect r="r" b="b" t="t" l="l"/>
              <a:pathLst>
                <a:path h="23495" w="172339">
                  <a:moveTo>
                    <a:pt x="16256" y="0"/>
                  </a:moveTo>
                  <a:lnTo>
                    <a:pt x="0" y="20955"/>
                  </a:lnTo>
                  <a:lnTo>
                    <a:pt x="121031" y="22860"/>
                  </a:lnTo>
                  <a:lnTo>
                    <a:pt x="121031" y="22860"/>
                  </a:lnTo>
                  <a:cubicBezTo>
                    <a:pt x="116078" y="21971"/>
                    <a:pt x="111887" y="18161"/>
                    <a:pt x="110617" y="12954"/>
                  </a:cubicBezTo>
                  <a:cubicBezTo>
                    <a:pt x="109728" y="9144"/>
                    <a:pt x="108712" y="5334"/>
                    <a:pt x="107696" y="1524"/>
                  </a:cubicBezTo>
                  <a:lnTo>
                    <a:pt x="16256" y="0"/>
                  </a:lnTo>
                  <a:close/>
                  <a:moveTo>
                    <a:pt x="135255" y="1778"/>
                  </a:moveTo>
                  <a:cubicBezTo>
                    <a:pt x="135636" y="3429"/>
                    <a:pt x="136017" y="4953"/>
                    <a:pt x="136398" y="6604"/>
                  </a:cubicBezTo>
                  <a:cubicBezTo>
                    <a:pt x="136652" y="7620"/>
                    <a:pt x="136779" y="8636"/>
                    <a:pt x="136779" y="9652"/>
                  </a:cubicBezTo>
                  <a:cubicBezTo>
                    <a:pt x="136779" y="15621"/>
                    <a:pt x="132715" y="21082"/>
                    <a:pt x="126619" y="22479"/>
                  </a:cubicBezTo>
                  <a:cubicBezTo>
                    <a:pt x="126238" y="22606"/>
                    <a:pt x="125984" y="22606"/>
                    <a:pt x="125603" y="22733"/>
                  </a:cubicBezTo>
                  <a:lnTo>
                    <a:pt x="172339" y="23495"/>
                  </a:lnTo>
                  <a:lnTo>
                    <a:pt x="172339" y="2413"/>
                  </a:lnTo>
                  <a:lnTo>
                    <a:pt x="135255" y="1778"/>
                  </a:lnTo>
                  <a:close/>
                </a:path>
              </a:pathLst>
            </a:custGeom>
            <a:blipFill>
              <a:blip r:embed="rId26"/>
              <a:stretch>
                <a:fillRect l="-2910" t="-15243" r="-3515" b="-17459"/>
              </a:stretch>
            </a:blipFill>
          </p:spPr>
        </p:sp>
      </p:grpSp>
      <p:sp>
        <p:nvSpPr>
          <p:cNvPr name="Freeform 67" id="67"/>
          <p:cNvSpPr/>
          <p:nvPr/>
        </p:nvSpPr>
        <p:spPr>
          <a:xfrm flipH="false" flipV="false" rot="0">
            <a:off x="1872320" y="4088330"/>
            <a:ext cx="171298" cy="137884"/>
          </a:xfrm>
          <a:custGeom>
            <a:avLst/>
            <a:gdLst/>
            <a:ahLst/>
            <a:cxnLst/>
            <a:rect r="r" b="b" t="t" l="l"/>
            <a:pathLst>
              <a:path h="137884" w="171298">
                <a:moveTo>
                  <a:pt x="0" y="0"/>
                </a:moveTo>
                <a:lnTo>
                  <a:pt x="171297" y="0"/>
                </a:lnTo>
                <a:lnTo>
                  <a:pt x="171297" y="137884"/>
                </a:lnTo>
                <a:lnTo>
                  <a:pt x="0" y="137884"/>
                </a:lnTo>
                <a:lnTo>
                  <a:pt x="0" y="0"/>
                </a:lnTo>
                <a:close/>
              </a:path>
            </a:pathLst>
          </a:custGeom>
          <a:blipFill>
            <a:blip r:embed="rId27"/>
            <a:stretch>
              <a:fillRect l="0" t="0" r="0" b="0"/>
            </a:stretch>
          </a:blipFill>
        </p:spPr>
      </p:sp>
      <p:grpSp>
        <p:nvGrpSpPr>
          <p:cNvPr name="Group 68" id="68"/>
          <p:cNvGrpSpPr>
            <a:grpSpLocks noChangeAspect="true"/>
          </p:cNvGrpSpPr>
          <p:nvPr/>
        </p:nvGrpSpPr>
        <p:grpSpPr>
          <a:xfrm rot="0">
            <a:off x="1933985" y="4085958"/>
            <a:ext cx="151152" cy="251746"/>
            <a:chOff x="0" y="0"/>
            <a:chExt cx="151155" cy="251739"/>
          </a:xfrm>
        </p:grpSpPr>
        <p:sp>
          <p:nvSpPr>
            <p:cNvPr name="Freeform 69" id="69"/>
            <p:cNvSpPr/>
            <p:nvPr/>
          </p:nvSpPr>
          <p:spPr>
            <a:xfrm flipH="false" flipV="false" rot="0">
              <a:off x="0" y="0"/>
              <a:ext cx="151130" cy="251714"/>
            </a:xfrm>
            <a:custGeom>
              <a:avLst/>
              <a:gdLst/>
              <a:ahLst/>
              <a:cxnLst/>
              <a:rect r="r" b="b" t="t" l="l"/>
              <a:pathLst>
                <a:path h="251714" w="151130">
                  <a:moveTo>
                    <a:pt x="0" y="251714"/>
                  </a:moveTo>
                  <a:lnTo>
                    <a:pt x="151130" y="251714"/>
                  </a:lnTo>
                  <a:lnTo>
                    <a:pt x="151130" y="0"/>
                  </a:lnTo>
                  <a:lnTo>
                    <a:pt x="0" y="0"/>
                  </a:lnTo>
                  <a:lnTo>
                    <a:pt x="0" y="251714"/>
                  </a:lnTo>
                  <a:close/>
                </a:path>
              </a:pathLst>
            </a:custGeom>
            <a:solidFill>
              <a:srgbClr val="FFFFFF"/>
            </a:solidFill>
          </p:spPr>
        </p:sp>
      </p:grpSp>
      <p:grpSp>
        <p:nvGrpSpPr>
          <p:cNvPr name="Group 70" id="70"/>
          <p:cNvGrpSpPr>
            <a:grpSpLocks noChangeAspect="true"/>
          </p:cNvGrpSpPr>
          <p:nvPr/>
        </p:nvGrpSpPr>
        <p:grpSpPr>
          <a:xfrm rot="0">
            <a:off x="1878016" y="4106123"/>
            <a:ext cx="181480" cy="227943"/>
            <a:chOff x="0" y="0"/>
            <a:chExt cx="241973" cy="303924"/>
          </a:xfrm>
        </p:grpSpPr>
        <p:sp>
          <p:nvSpPr>
            <p:cNvPr name="Freeform 71" id="71"/>
            <p:cNvSpPr/>
            <p:nvPr/>
          </p:nvSpPr>
          <p:spPr>
            <a:xfrm flipH="false" flipV="false" rot="0">
              <a:off x="0" y="0"/>
              <a:ext cx="241808" cy="303911"/>
            </a:xfrm>
            <a:custGeom>
              <a:avLst/>
              <a:gdLst/>
              <a:ahLst/>
              <a:cxnLst/>
              <a:rect r="r" b="b" t="t" l="l"/>
              <a:pathLst>
                <a:path h="303911" w="241808">
                  <a:moveTo>
                    <a:pt x="10541" y="0"/>
                  </a:moveTo>
                  <a:cubicBezTo>
                    <a:pt x="6477" y="0"/>
                    <a:pt x="2540" y="1905"/>
                    <a:pt x="0" y="5207"/>
                  </a:cubicBezTo>
                  <a:lnTo>
                    <a:pt x="25273" y="5207"/>
                  </a:lnTo>
                  <a:cubicBezTo>
                    <a:pt x="22098" y="3810"/>
                    <a:pt x="18923" y="2413"/>
                    <a:pt x="15748" y="1016"/>
                  </a:cubicBezTo>
                  <a:cubicBezTo>
                    <a:pt x="14097" y="381"/>
                    <a:pt x="12319" y="0"/>
                    <a:pt x="10541" y="0"/>
                  </a:cubicBezTo>
                  <a:close/>
                  <a:moveTo>
                    <a:pt x="78359" y="34798"/>
                  </a:moveTo>
                  <a:lnTo>
                    <a:pt x="78359" y="66929"/>
                  </a:lnTo>
                  <a:cubicBezTo>
                    <a:pt x="80137" y="67818"/>
                    <a:pt x="82042" y="68199"/>
                    <a:pt x="83947" y="68199"/>
                  </a:cubicBezTo>
                  <a:cubicBezTo>
                    <a:pt x="88011" y="68199"/>
                    <a:pt x="92075" y="66294"/>
                    <a:pt x="94615" y="62738"/>
                  </a:cubicBezTo>
                  <a:cubicBezTo>
                    <a:pt x="96393" y="60325"/>
                    <a:pt x="97155" y="57658"/>
                    <a:pt x="97155" y="54864"/>
                  </a:cubicBezTo>
                  <a:cubicBezTo>
                    <a:pt x="97155" y="50800"/>
                    <a:pt x="95250" y="46736"/>
                    <a:pt x="91694" y="44196"/>
                  </a:cubicBezTo>
                  <a:cubicBezTo>
                    <a:pt x="87249" y="41021"/>
                    <a:pt x="82804" y="37846"/>
                    <a:pt x="78232" y="34798"/>
                  </a:cubicBezTo>
                  <a:close/>
                  <a:moveTo>
                    <a:pt x="116459" y="68707"/>
                  </a:moveTo>
                  <a:cubicBezTo>
                    <a:pt x="112903" y="68707"/>
                    <a:pt x="109347" y="70104"/>
                    <a:pt x="106807" y="72898"/>
                  </a:cubicBezTo>
                  <a:cubicBezTo>
                    <a:pt x="104394" y="75438"/>
                    <a:pt x="103251" y="78613"/>
                    <a:pt x="103251" y="81915"/>
                  </a:cubicBezTo>
                  <a:cubicBezTo>
                    <a:pt x="103251" y="85471"/>
                    <a:pt x="104648" y="89027"/>
                    <a:pt x="107442" y="91567"/>
                  </a:cubicBezTo>
                  <a:cubicBezTo>
                    <a:pt x="112141" y="95885"/>
                    <a:pt x="116713" y="100457"/>
                    <a:pt x="121031" y="105029"/>
                  </a:cubicBezTo>
                  <a:cubicBezTo>
                    <a:pt x="121285" y="105283"/>
                    <a:pt x="121666" y="105664"/>
                    <a:pt x="121920" y="105918"/>
                  </a:cubicBezTo>
                  <a:cubicBezTo>
                    <a:pt x="124460" y="108585"/>
                    <a:pt x="128016" y="109982"/>
                    <a:pt x="131445" y="109982"/>
                  </a:cubicBezTo>
                  <a:cubicBezTo>
                    <a:pt x="134747" y="109982"/>
                    <a:pt x="138049" y="108839"/>
                    <a:pt x="140589" y="106299"/>
                  </a:cubicBezTo>
                  <a:cubicBezTo>
                    <a:pt x="143256" y="103632"/>
                    <a:pt x="144653" y="100203"/>
                    <a:pt x="144653" y="96774"/>
                  </a:cubicBezTo>
                  <a:cubicBezTo>
                    <a:pt x="144653" y="93472"/>
                    <a:pt x="143510" y="90170"/>
                    <a:pt x="140970" y="87630"/>
                  </a:cubicBezTo>
                  <a:cubicBezTo>
                    <a:pt x="136017" y="82296"/>
                    <a:pt x="130810" y="77216"/>
                    <a:pt x="125349" y="72263"/>
                  </a:cubicBezTo>
                  <a:cubicBezTo>
                    <a:pt x="122809" y="69850"/>
                    <a:pt x="119507" y="68707"/>
                    <a:pt x="116332" y="68707"/>
                  </a:cubicBezTo>
                  <a:close/>
                  <a:moveTo>
                    <a:pt x="158750" y="115824"/>
                  </a:moveTo>
                  <a:cubicBezTo>
                    <a:pt x="155956" y="115824"/>
                    <a:pt x="153162" y="116713"/>
                    <a:pt x="150876" y="118491"/>
                  </a:cubicBezTo>
                  <a:cubicBezTo>
                    <a:pt x="147447" y="121158"/>
                    <a:pt x="145542" y="125095"/>
                    <a:pt x="145542" y="129159"/>
                  </a:cubicBezTo>
                  <a:cubicBezTo>
                    <a:pt x="145542" y="131953"/>
                    <a:pt x="146431" y="134747"/>
                    <a:pt x="148209" y="137033"/>
                  </a:cubicBezTo>
                  <a:cubicBezTo>
                    <a:pt x="152273" y="142494"/>
                    <a:pt x="156210" y="148082"/>
                    <a:pt x="159893" y="153670"/>
                  </a:cubicBezTo>
                  <a:cubicBezTo>
                    <a:pt x="162433" y="157480"/>
                    <a:pt x="166624" y="159639"/>
                    <a:pt x="170942" y="159639"/>
                  </a:cubicBezTo>
                  <a:cubicBezTo>
                    <a:pt x="173482" y="159639"/>
                    <a:pt x="176022" y="158877"/>
                    <a:pt x="178181" y="157480"/>
                  </a:cubicBezTo>
                  <a:cubicBezTo>
                    <a:pt x="181991" y="154940"/>
                    <a:pt x="184150" y="150749"/>
                    <a:pt x="184150" y="146431"/>
                  </a:cubicBezTo>
                  <a:cubicBezTo>
                    <a:pt x="184150" y="143891"/>
                    <a:pt x="183388" y="141351"/>
                    <a:pt x="181991" y="139065"/>
                  </a:cubicBezTo>
                  <a:cubicBezTo>
                    <a:pt x="177927" y="132969"/>
                    <a:pt x="173736" y="127000"/>
                    <a:pt x="169418" y="121158"/>
                  </a:cubicBezTo>
                  <a:cubicBezTo>
                    <a:pt x="166751" y="117729"/>
                    <a:pt x="162814" y="115824"/>
                    <a:pt x="158877" y="115824"/>
                  </a:cubicBezTo>
                  <a:close/>
                  <a:moveTo>
                    <a:pt x="192151" y="169545"/>
                  </a:moveTo>
                  <a:cubicBezTo>
                    <a:pt x="190119" y="169545"/>
                    <a:pt x="188087" y="169926"/>
                    <a:pt x="186182" y="170942"/>
                  </a:cubicBezTo>
                  <a:cubicBezTo>
                    <a:pt x="181610" y="173228"/>
                    <a:pt x="178943" y="177927"/>
                    <a:pt x="178943" y="182753"/>
                  </a:cubicBezTo>
                  <a:cubicBezTo>
                    <a:pt x="178943" y="184785"/>
                    <a:pt x="179451" y="186817"/>
                    <a:pt x="180340" y="188722"/>
                  </a:cubicBezTo>
                  <a:cubicBezTo>
                    <a:pt x="183388" y="194818"/>
                    <a:pt x="186309" y="200914"/>
                    <a:pt x="188976" y="207137"/>
                  </a:cubicBezTo>
                  <a:cubicBezTo>
                    <a:pt x="191135" y="212090"/>
                    <a:pt x="195961" y="215011"/>
                    <a:pt x="201168" y="215011"/>
                  </a:cubicBezTo>
                  <a:cubicBezTo>
                    <a:pt x="202946" y="215011"/>
                    <a:pt x="204724" y="214630"/>
                    <a:pt x="206502" y="213868"/>
                  </a:cubicBezTo>
                  <a:cubicBezTo>
                    <a:pt x="211455" y="211709"/>
                    <a:pt x="214503" y="206883"/>
                    <a:pt x="214503" y="201803"/>
                  </a:cubicBezTo>
                  <a:cubicBezTo>
                    <a:pt x="214503" y="200025"/>
                    <a:pt x="214122" y="198247"/>
                    <a:pt x="213360" y="196469"/>
                  </a:cubicBezTo>
                  <a:cubicBezTo>
                    <a:pt x="210439" y="189738"/>
                    <a:pt x="207391" y="183134"/>
                    <a:pt x="204089" y="176657"/>
                  </a:cubicBezTo>
                  <a:cubicBezTo>
                    <a:pt x="201676" y="172085"/>
                    <a:pt x="197104" y="169418"/>
                    <a:pt x="192278" y="169418"/>
                  </a:cubicBezTo>
                  <a:close/>
                  <a:moveTo>
                    <a:pt x="215773" y="228346"/>
                  </a:moveTo>
                  <a:cubicBezTo>
                    <a:pt x="214503" y="228346"/>
                    <a:pt x="213233" y="228473"/>
                    <a:pt x="211963" y="228854"/>
                  </a:cubicBezTo>
                  <a:cubicBezTo>
                    <a:pt x="206248" y="230632"/>
                    <a:pt x="202565" y="235839"/>
                    <a:pt x="202565" y="241554"/>
                  </a:cubicBezTo>
                  <a:cubicBezTo>
                    <a:pt x="202565" y="242824"/>
                    <a:pt x="202692" y="244094"/>
                    <a:pt x="203200" y="245364"/>
                  </a:cubicBezTo>
                  <a:cubicBezTo>
                    <a:pt x="204089" y="248031"/>
                    <a:pt x="204851" y="250825"/>
                    <a:pt x="205613" y="253619"/>
                  </a:cubicBezTo>
                  <a:cubicBezTo>
                    <a:pt x="206629" y="257429"/>
                    <a:pt x="207645" y="261239"/>
                    <a:pt x="208534" y="265049"/>
                  </a:cubicBezTo>
                  <a:cubicBezTo>
                    <a:pt x="209804" y="270256"/>
                    <a:pt x="213995" y="274066"/>
                    <a:pt x="218948" y="274955"/>
                  </a:cubicBezTo>
                  <a:cubicBezTo>
                    <a:pt x="219710" y="275082"/>
                    <a:pt x="220599" y="275209"/>
                    <a:pt x="221361" y="275209"/>
                  </a:cubicBezTo>
                  <a:cubicBezTo>
                    <a:pt x="221996" y="275209"/>
                    <a:pt x="222758" y="275209"/>
                    <a:pt x="223393" y="275082"/>
                  </a:cubicBezTo>
                  <a:cubicBezTo>
                    <a:pt x="223774" y="275082"/>
                    <a:pt x="224028" y="274955"/>
                    <a:pt x="224409" y="274828"/>
                  </a:cubicBezTo>
                  <a:cubicBezTo>
                    <a:pt x="230505" y="273431"/>
                    <a:pt x="234569" y="267970"/>
                    <a:pt x="234569" y="262001"/>
                  </a:cubicBezTo>
                  <a:cubicBezTo>
                    <a:pt x="234569" y="260985"/>
                    <a:pt x="234442" y="259969"/>
                    <a:pt x="234188" y="258953"/>
                  </a:cubicBezTo>
                  <a:cubicBezTo>
                    <a:pt x="232537" y="251841"/>
                    <a:pt x="230632" y="244856"/>
                    <a:pt x="228473" y="237744"/>
                  </a:cubicBezTo>
                  <a:cubicBezTo>
                    <a:pt x="226695" y="232029"/>
                    <a:pt x="221488" y="228346"/>
                    <a:pt x="215773" y="228346"/>
                  </a:cubicBezTo>
                  <a:close/>
                  <a:moveTo>
                    <a:pt x="228600" y="290322"/>
                  </a:moveTo>
                  <a:cubicBezTo>
                    <a:pt x="228092" y="290322"/>
                    <a:pt x="227584" y="290322"/>
                    <a:pt x="227076" y="290449"/>
                  </a:cubicBezTo>
                  <a:cubicBezTo>
                    <a:pt x="220345" y="291211"/>
                    <a:pt x="215265" y="296926"/>
                    <a:pt x="215265" y="303530"/>
                  </a:cubicBezTo>
                  <a:lnTo>
                    <a:pt x="215265" y="303911"/>
                  </a:lnTo>
                  <a:lnTo>
                    <a:pt x="241808" y="303911"/>
                  </a:lnTo>
                  <a:cubicBezTo>
                    <a:pt x="241681" y="303276"/>
                    <a:pt x="241681" y="302641"/>
                    <a:pt x="241554" y="302006"/>
                  </a:cubicBezTo>
                  <a:cubicBezTo>
                    <a:pt x="240792" y="295275"/>
                    <a:pt x="235077" y="290195"/>
                    <a:pt x="228346" y="290195"/>
                  </a:cubicBezTo>
                  <a:close/>
                </a:path>
              </a:pathLst>
            </a:custGeom>
            <a:blipFill>
              <a:blip r:embed="rId28"/>
              <a:stretch>
                <a:fillRect l="-2111" t="-1692" r="-2221" b="-1596"/>
              </a:stretch>
            </a:blipFill>
          </p:spPr>
        </p:sp>
      </p:grpSp>
      <p:sp>
        <p:nvSpPr>
          <p:cNvPr name="Freeform 72" id="72"/>
          <p:cNvSpPr/>
          <p:nvPr/>
        </p:nvSpPr>
        <p:spPr>
          <a:xfrm flipH="false" flipV="false" rot="0">
            <a:off x="1872320" y="4110066"/>
            <a:ext cx="64418" cy="199082"/>
          </a:xfrm>
          <a:custGeom>
            <a:avLst/>
            <a:gdLst/>
            <a:ahLst/>
            <a:cxnLst/>
            <a:rect r="r" b="b" t="t" l="l"/>
            <a:pathLst>
              <a:path h="199082" w="64418">
                <a:moveTo>
                  <a:pt x="0" y="0"/>
                </a:moveTo>
                <a:lnTo>
                  <a:pt x="64417" y="0"/>
                </a:lnTo>
                <a:lnTo>
                  <a:pt x="64417" y="199082"/>
                </a:lnTo>
                <a:lnTo>
                  <a:pt x="0" y="199082"/>
                </a:lnTo>
                <a:lnTo>
                  <a:pt x="0" y="0"/>
                </a:lnTo>
                <a:close/>
              </a:path>
            </a:pathLst>
          </a:custGeom>
          <a:blipFill>
            <a:blip r:embed="rId29"/>
            <a:stretch>
              <a:fillRect l="0" t="0" r="0" b="0"/>
            </a:stretch>
          </a:blipFill>
        </p:spPr>
      </p:sp>
      <p:sp>
        <p:nvSpPr>
          <p:cNvPr name="Freeform 73" id="73"/>
          <p:cNvSpPr/>
          <p:nvPr/>
        </p:nvSpPr>
        <p:spPr>
          <a:xfrm flipH="false" flipV="false" rot="0">
            <a:off x="1872320" y="4291232"/>
            <a:ext cx="13983" cy="17078"/>
          </a:xfrm>
          <a:custGeom>
            <a:avLst/>
            <a:gdLst/>
            <a:ahLst/>
            <a:cxnLst/>
            <a:rect r="r" b="b" t="t" l="l"/>
            <a:pathLst>
              <a:path h="17078" w="13983">
                <a:moveTo>
                  <a:pt x="0" y="0"/>
                </a:moveTo>
                <a:lnTo>
                  <a:pt x="13982" y="0"/>
                </a:lnTo>
                <a:lnTo>
                  <a:pt x="13982" y="17078"/>
                </a:lnTo>
                <a:lnTo>
                  <a:pt x="0" y="17078"/>
                </a:lnTo>
                <a:lnTo>
                  <a:pt x="0" y="0"/>
                </a:lnTo>
                <a:close/>
              </a:path>
            </a:pathLst>
          </a:custGeom>
          <a:blipFill>
            <a:blip r:embed="rId30"/>
            <a:stretch>
              <a:fillRect l="0" t="0" r="0" b="0"/>
            </a:stretch>
          </a:blipFill>
        </p:spPr>
      </p:sp>
      <p:grpSp>
        <p:nvGrpSpPr>
          <p:cNvPr name="Group 74" id="74"/>
          <p:cNvGrpSpPr>
            <a:grpSpLocks noChangeAspect="true"/>
          </p:cNvGrpSpPr>
          <p:nvPr/>
        </p:nvGrpSpPr>
        <p:grpSpPr>
          <a:xfrm rot="0">
            <a:off x="1868738" y="4221890"/>
            <a:ext cx="72314" cy="115814"/>
            <a:chOff x="0" y="0"/>
            <a:chExt cx="72314" cy="115811"/>
          </a:xfrm>
        </p:grpSpPr>
        <p:sp>
          <p:nvSpPr>
            <p:cNvPr name="Freeform 75" id="75"/>
            <p:cNvSpPr/>
            <p:nvPr/>
          </p:nvSpPr>
          <p:spPr>
            <a:xfrm flipH="false" flipV="false" rot="0">
              <a:off x="0" y="0"/>
              <a:ext cx="72263" cy="115824"/>
            </a:xfrm>
            <a:custGeom>
              <a:avLst/>
              <a:gdLst/>
              <a:ahLst/>
              <a:cxnLst/>
              <a:rect r="r" b="b" t="t" l="l"/>
              <a:pathLst>
                <a:path h="115824" w="72263">
                  <a:moveTo>
                    <a:pt x="0" y="115824"/>
                  </a:moveTo>
                  <a:lnTo>
                    <a:pt x="72263" y="115824"/>
                  </a:lnTo>
                  <a:lnTo>
                    <a:pt x="72263" y="0"/>
                  </a:lnTo>
                  <a:lnTo>
                    <a:pt x="0" y="0"/>
                  </a:lnTo>
                  <a:lnTo>
                    <a:pt x="0" y="115824"/>
                  </a:lnTo>
                  <a:close/>
                </a:path>
              </a:pathLst>
            </a:custGeom>
            <a:solidFill>
              <a:srgbClr val="FEFEFE"/>
            </a:solidFill>
          </p:spPr>
        </p:sp>
      </p:grpSp>
      <p:sp>
        <p:nvSpPr>
          <p:cNvPr name="Freeform 76" id="76"/>
          <p:cNvSpPr/>
          <p:nvPr/>
        </p:nvSpPr>
        <p:spPr>
          <a:xfrm flipH="false" flipV="false" rot="0">
            <a:off x="1876015" y="4110066"/>
            <a:ext cx="60722" cy="46253"/>
          </a:xfrm>
          <a:custGeom>
            <a:avLst/>
            <a:gdLst/>
            <a:ahLst/>
            <a:cxnLst/>
            <a:rect r="r" b="b" t="t" l="l"/>
            <a:pathLst>
              <a:path h="46253" w="60722">
                <a:moveTo>
                  <a:pt x="0" y="0"/>
                </a:moveTo>
                <a:lnTo>
                  <a:pt x="60722" y="0"/>
                </a:lnTo>
                <a:lnTo>
                  <a:pt x="60722" y="46253"/>
                </a:lnTo>
                <a:lnTo>
                  <a:pt x="0" y="46253"/>
                </a:lnTo>
                <a:lnTo>
                  <a:pt x="0" y="0"/>
                </a:lnTo>
                <a:close/>
              </a:path>
            </a:pathLst>
          </a:custGeom>
          <a:blipFill>
            <a:blip r:embed="rId31"/>
            <a:stretch>
              <a:fillRect l="0" t="0" r="0" b="0"/>
            </a:stretch>
          </a:blipFill>
        </p:spPr>
      </p:sp>
      <p:grpSp>
        <p:nvGrpSpPr>
          <p:cNvPr name="Group 77" id="77"/>
          <p:cNvGrpSpPr>
            <a:grpSpLocks noChangeAspect="true"/>
          </p:cNvGrpSpPr>
          <p:nvPr/>
        </p:nvGrpSpPr>
        <p:grpSpPr>
          <a:xfrm rot="0">
            <a:off x="1868738" y="4137612"/>
            <a:ext cx="53283" cy="200092"/>
            <a:chOff x="0" y="0"/>
            <a:chExt cx="53289" cy="200088"/>
          </a:xfrm>
        </p:grpSpPr>
        <p:sp>
          <p:nvSpPr>
            <p:cNvPr name="Freeform 78" id="78"/>
            <p:cNvSpPr/>
            <p:nvPr/>
          </p:nvSpPr>
          <p:spPr>
            <a:xfrm flipH="false" flipV="false" rot="0">
              <a:off x="0" y="0"/>
              <a:ext cx="53340" cy="200152"/>
            </a:xfrm>
            <a:custGeom>
              <a:avLst/>
              <a:gdLst/>
              <a:ahLst/>
              <a:cxnLst/>
              <a:rect r="r" b="b" t="t" l="l"/>
              <a:pathLst>
                <a:path h="200152" w="53340">
                  <a:moveTo>
                    <a:pt x="0" y="200152"/>
                  </a:moveTo>
                  <a:lnTo>
                    <a:pt x="53340" y="200152"/>
                  </a:lnTo>
                  <a:lnTo>
                    <a:pt x="53340" y="0"/>
                  </a:lnTo>
                  <a:lnTo>
                    <a:pt x="0" y="0"/>
                  </a:lnTo>
                  <a:lnTo>
                    <a:pt x="0" y="200152"/>
                  </a:lnTo>
                  <a:close/>
                </a:path>
              </a:pathLst>
            </a:custGeom>
            <a:solidFill>
              <a:srgbClr val="29ACE4"/>
            </a:solidFill>
          </p:spPr>
        </p:sp>
      </p:grpSp>
      <p:grpSp>
        <p:nvGrpSpPr>
          <p:cNvPr name="Group 79" id="79"/>
          <p:cNvGrpSpPr>
            <a:grpSpLocks noChangeAspect="true"/>
          </p:cNvGrpSpPr>
          <p:nvPr/>
        </p:nvGrpSpPr>
        <p:grpSpPr>
          <a:xfrm rot="0">
            <a:off x="1891360" y="4074881"/>
            <a:ext cx="242811" cy="231867"/>
            <a:chOff x="0" y="0"/>
            <a:chExt cx="323748" cy="309156"/>
          </a:xfrm>
        </p:grpSpPr>
        <p:sp>
          <p:nvSpPr>
            <p:cNvPr name="Freeform 80" id="80"/>
            <p:cNvSpPr/>
            <p:nvPr/>
          </p:nvSpPr>
          <p:spPr>
            <a:xfrm flipH="false" flipV="false" rot="0">
              <a:off x="0" y="0"/>
              <a:ext cx="323850" cy="309372"/>
            </a:xfrm>
            <a:custGeom>
              <a:avLst/>
              <a:gdLst/>
              <a:ahLst/>
              <a:cxnLst/>
              <a:rect r="r" b="b" t="t" l="l"/>
              <a:pathLst>
                <a:path h="309372" w="323850">
                  <a:moveTo>
                    <a:pt x="19812" y="0"/>
                  </a:moveTo>
                  <a:cubicBezTo>
                    <a:pt x="17526" y="0"/>
                    <a:pt x="15113" y="0"/>
                    <a:pt x="12827" y="127"/>
                  </a:cubicBezTo>
                  <a:cubicBezTo>
                    <a:pt x="5715" y="254"/>
                    <a:pt x="0" y="6223"/>
                    <a:pt x="0" y="13335"/>
                  </a:cubicBezTo>
                  <a:lnTo>
                    <a:pt x="0" y="13716"/>
                  </a:lnTo>
                  <a:cubicBezTo>
                    <a:pt x="0" y="15240"/>
                    <a:pt x="381" y="16637"/>
                    <a:pt x="762" y="17907"/>
                  </a:cubicBezTo>
                  <a:cubicBezTo>
                    <a:pt x="2667" y="22987"/>
                    <a:pt x="7493" y="26543"/>
                    <a:pt x="13208" y="26543"/>
                  </a:cubicBezTo>
                  <a:lnTo>
                    <a:pt x="13589" y="26543"/>
                  </a:lnTo>
                  <a:cubicBezTo>
                    <a:pt x="15748" y="26416"/>
                    <a:pt x="17780" y="26416"/>
                    <a:pt x="19812" y="26416"/>
                  </a:cubicBezTo>
                  <a:cubicBezTo>
                    <a:pt x="25527" y="26416"/>
                    <a:pt x="30353" y="22860"/>
                    <a:pt x="32131" y="17907"/>
                  </a:cubicBezTo>
                  <a:cubicBezTo>
                    <a:pt x="32639" y="16383"/>
                    <a:pt x="33020" y="14859"/>
                    <a:pt x="33020" y="13208"/>
                  </a:cubicBezTo>
                  <a:cubicBezTo>
                    <a:pt x="33147" y="5969"/>
                    <a:pt x="27178" y="0"/>
                    <a:pt x="19939" y="0"/>
                  </a:cubicBezTo>
                  <a:close/>
                  <a:moveTo>
                    <a:pt x="61976" y="3429"/>
                  </a:moveTo>
                  <a:cubicBezTo>
                    <a:pt x="55626" y="3429"/>
                    <a:pt x="50038" y="8001"/>
                    <a:pt x="48895" y="14478"/>
                  </a:cubicBezTo>
                  <a:cubicBezTo>
                    <a:pt x="48768" y="15240"/>
                    <a:pt x="48768" y="15875"/>
                    <a:pt x="48768" y="16637"/>
                  </a:cubicBezTo>
                  <a:cubicBezTo>
                    <a:pt x="48768" y="17018"/>
                    <a:pt x="48768" y="17399"/>
                    <a:pt x="48768" y="17780"/>
                  </a:cubicBezTo>
                  <a:cubicBezTo>
                    <a:pt x="49276" y="23622"/>
                    <a:pt x="53721" y="28575"/>
                    <a:pt x="59817" y="29591"/>
                  </a:cubicBezTo>
                  <a:cubicBezTo>
                    <a:pt x="66421" y="30734"/>
                    <a:pt x="72898" y="32004"/>
                    <a:pt x="79375" y="33655"/>
                  </a:cubicBezTo>
                  <a:cubicBezTo>
                    <a:pt x="80518" y="33909"/>
                    <a:pt x="81534" y="34036"/>
                    <a:pt x="82677" y="34036"/>
                  </a:cubicBezTo>
                  <a:cubicBezTo>
                    <a:pt x="88646" y="34036"/>
                    <a:pt x="93980" y="30099"/>
                    <a:pt x="95504" y="24003"/>
                  </a:cubicBezTo>
                  <a:cubicBezTo>
                    <a:pt x="95758" y="22987"/>
                    <a:pt x="95885" y="21844"/>
                    <a:pt x="95885" y="20828"/>
                  </a:cubicBezTo>
                  <a:cubicBezTo>
                    <a:pt x="95885" y="14859"/>
                    <a:pt x="91948" y="9525"/>
                    <a:pt x="85852" y="8001"/>
                  </a:cubicBezTo>
                  <a:cubicBezTo>
                    <a:pt x="78740" y="6477"/>
                    <a:pt x="71501" y="4953"/>
                    <a:pt x="64135" y="3683"/>
                  </a:cubicBezTo>
                  <a:cubicBezTo>
                    <a:pt x="63373" y="3556"/>
                    <a:pt x="62611" y="3429"/>
                    <a:pt x="61976" y="3429"/>
                  </a:cubicBezTo>
                  <a:close/>
                  <a:moveTo>
                    <a:pt x="122555" y="21336"/>
                  </a:moveTo>
                  <a:cubicBezTo>
                    <a:pt x="117348" y="21336"/>
                    <a:pt x="112522" y="24384"/>
                    <a:pt x="110363" y="29337"/>
                  </a:cubicBezTo>
                  <a:cubicBezTo>
                    <a:pt x="109601" y="30988"/>
                    <a:pt x="109347" y="32766"/>
                    <a:pt x="109347" y="34544"/>
                  </a:cubicBezTo>
                  <a:cubicBezTo>
                    <a:pt x="109347" y="39624"/>
                    <a:pt x="112395" y="44577"/>
                    <a:pt x="117348" y="46736"/>
                  </a:cubicBezTo>
                  <a:cubicBezTo>
                    <a:pt x="123571" y="49403"/>
                    <a:pt x="129667" y="52197"/>
                    <a:pt x="135636" y="55372"/>
                  </a:cubicBezTo>
                  <a:cubicBezTo>
                    <a:pt x="137541" y="56388"/>
                    <a:pt x="139700" y="56896"/>
                    <a:pt x="141732" y="56896"/>
                  </a:cubicBezTo>
                  <a:cubicBezTo>
                    <a:pt x="146558" y="56896"/>
                    <a:pt x="151130" y="54229"/>
                    <a:pt x="153543" y="49784"/>
                  </a:cubicBezTo>
                  <a:cubicBezTo>
                    <a:pt x="154559" y="47879"/>
                    <a:pt x="155067" y="45720"/>
                    <a:pt x="155067" y="43688"/>
                  </a:cubicBezTo>
                  <a:cubicBezTo>
                    <a:pt x="155067" y="38862"/>
                    <a:pt x="152400" y="34290"/>
                    <a:pt x="147955" y="31877"/>
                  </a:cubicBezTo>
                  <a:cubicBezTo>
                    <a:pt x="141478" y="28448"/>
                    <a:pt x="134747" y="25400"/>
                    <a:pt x="128016" y="22479"/>
                  </a:cubicBezTo>
                  <a:cubicBezTo>
                    <a:pt x="126365" y="21717"/>
                    <a:pt x="124587" y="21463"/>
                    <a:pt x="122809" y="21463"/>
                  </a:cubicBezTo>
                  <a:close/>
                  <a:moveTo>
                    <a:pt x="177800" y="52451"/>
                  </a:moveTo>
                  <a:cubicBezTo>
                    <a:pt x="173609" y="52451"/>
                    <a:pt x="169545" y="54356"/>
                    <a:pt x="167005" y="58039"/>
                  </a:cubicBezTo>
                  <a:cubicBezTo>
                    <a:pt x="165354" y="60325"/>
                    <a:pt x="164592" y="62992"/>
                    <a:pt x="164592" y="65659"/>
                  </a:cubicBezTo>
                  <a:cubicBezTo>
                    <a:pt x="164592" y="66294"/>
                    <a:pt x="164592" y="66929"/>
                    <a:pt x="164719" y="67437"/>
                  </a:cubicBezTo>
                  <a:cubicBezTo>
                    <a:pt x="165227" y="70866"/>
                    <a:pt x="167005" y="74168"/>
                    <a:pt x="170180" y="76454"/>
                  </a:cubicBezTo>
                  <a:cubicBezTo>
                    <a:pt x="175641" y="80391"/>
                    <a:pt x="181102" y="84455"/>
                    <a:pt x="186309" y="88773"/>
                  </a:cubicBezTo>
                  <a:cubicBezTo>
                    <a:pt x="188722" y="90805"/>
                    <a:pt x="191770" y="91694"/>
                    <a:pt x="194691" y="91694"/>
                  </a:cubicBezTo>
                  <a:cubicBezTo>
                    <a:pt x="198501" y="91694"/>
                    <a:pt x="202311" y="90043"/>
                    <a:pt x="204978" y="86741"/>
                  </a:cubicBezTo>
                  <a:cubicBezTo>
                    <a:pt x="207010" y="84328"/>
                    <a:pt x="207899" y="81280"/>
                    <a:pt x="207899" y="78359"/>
                  </a:cubicBezTo>
                  <a:cubicBezTo>
                    <a:pt x="207899" y="74549"/>
                    <a:pt x="206248" y="70739"/>
                    <a:pt x="203073" y="68072"/>
                  </a:cubicBezTo>
                  <a:cubicBezTo>
                    <a:pt x="197358" y="63373"/>
                    <a:pt x="191516" y="58928"/>
                    <a:pt x="185547" y="54737"/>
                  </a:cubicBezTo>
                  <a:cubicBezTo>
                    <a:pt x="183261" y="53086"/>
                    <a:pt x="180594" y="52324"/>
                    <a:pt x="177927" y="52324"/>
                  </a:cubicBezTo>
                  <a:close/>
                  <a:moveTo>
                    <a:pt x="225552" y="93980"/>
                  </a:moveTo>
                  <a:cubicBezTo>
                    <a:pt x="222250" y="93980"/>
                    <a:pt x="218948" y="95123"/>
                    <a:pt x="216408" y="97663"/>
                  </a:cubicBezTo>
                  <a:cubicBezTo>
                    <a:pt x="213741" y="100203"/>
                    <a:pt x="212344" y="103759"/>
                    <a:pt x="212344" y="107188"/>
                  </a:cubicBezTo>
                  <a:cubicBezTo>
                    <a:pt x="212344" y="110490"/>
                    <a:pt x="213487" y="113792"/>
                    <a:pt x="216027" y="116332"/>
                  </a:cubicBezTo>
                  <a:cubicBezTo>
                    <a:pt x="219329" y="119761"/>
                    <a:pt x="222504" y="123317"/>
                    <a:pt x="225679" y="126873"/>
                  </a:cubicBezTo>
                  <a:cubicBezTo>
                    <a:pt x="226949" y="128397"/>
                    <a:pt x="228219" y="129921"/>
                    <a:pt x="229616" y="131445"/>
                  </a:cubicBezTo>
                  <a:cubicBezTo>
                    <a:pt x="232283" y="134620"/>
                    <a:pt x="235966" y="136144"/>
                    <a:pt x="239776" y="136144"/>
                  </a:cubicBezTo>
                  <a:cubicBezTo>
                    <a:pt x="242824" y="136144"/>
                    <a:pt x="245745" y="135128"/>
                    <a:pt x="248285" y="133096"/>
                  </a:cubicBezTo>
                  <a:cubicBezTo>
                    <a:pt x="250317" y="131318"/>
                    <a:pt x="251714" y="129159"/>
                    <a:pt x="252476" y="126746"/>
                  </a:cubicBezTo>
                  <a:cubicBezTo>
                    <a:pt x="252857" y="125603"/>
                    <a:pt x="252984" y="124206"/>
                    <a:pt x="252984" y="122936"/>
                  </a:cubicBezTo>
                  <a:cubicBezTo>
                    <a:pt x="252984" y="120015"/>
                    <a:pt x="251968" y="116967"/>
                    <a:pt x="249936" y="114427"/>
                  </a:cubicBezTo>
                  <a:cubicBezTo>
                    <a:pt x="245237" y="108839"/>
                    <a:pt x="240411" y="103378"/>
                    <a:pt x="235331" y="98044"/>
                  </a:cubicBezTo>
                  <a:cubicBezTo>
                    <a:pt x="232664" y="95250"/>
                    <a:pt x="229235" y="93853"/>
                    <a:pt x="225679" y="93853"/>
                  </a:cubicBezTo>
                  <a:close/>
                  <a:moveTo>
                    <a:pt x="264541" y="143764"/>
                  </a:moveTo>
                  <a:cubicBezTo>
                    <a:pt x="262128" y="143764"/>
                    <a:pt x="259588" y="144399"/>
                    <a:pt x="257429" y="145796"/>
                  </a:cubicBezTo>
                  <a:cubicBezTo>
                    <a:pt x="253492" y="148336"/>
                    <a:pt x="251333" y="152527"/>
                    <a:pt x="251333" y="156972"/>
                  </a:cubicBezTo>
                  <a:cubicBezTo>
                    <a:pt x="251333" y="158623"/>
                    <a:pt x="251587" y="160274"/>
                    <a:pt x="252222" y="161798"/>
                  </a:cubicBezTo>
                  <a:cubicBezTo>
                    <a:pt x="252603" y="162560"/>
                    <a:pt x="252984" y="163322"/>
                    <a:pt x="253365" y="164084"/>
                  </a:cubicBezTo>
                  <a:cubicBezTo>
                    <a:pt x="257048" y="169799"/>
                    <a:pt x="260477" y="175641"/>
                    <a:pt x="263779" y="181483"/>
                  </a:cubicBezTo>
                  <a:cubicBezTo>
                    <a:pt x="266192" y="185801"/>
                    <a:pt x="270764" y="188341"/>
                    <a:pt x="275336" y="188341"/>
                  </a:cubicBezTo>
                  <a:cubicBezTo>
                    <a:pt x="277495" y="188341"/>
                    <a:pt x="279654" y="187833"/>
                    <a:pt x="281686" y="186690"/>
                  </a:cubicBezTo>
                  <a:cubicBezTo>
                    <a:pt x="286131" y="184277"/>
                    <a:pt x="288544" y="179705"/>
                    <a:pt x="288544" y="175133"/>
                  </a:cubicBezTo>
                  <a:cubicBezTo>
                    <a:pt x="288544" y="172974"/>
                    <a:pt x="288036" y="170815"/>
                    <a:pt x="286893" y="168783"/>
                  </a:cubicBezTo>
                  <a:cubicBezTo>
                    <a:pt x="283337" y="162433"/>
                    <a:pt x="279654" y="156083"/>
                    <a:pt x="275590" y="149860"/>
                  </a:cubicBezTo>
                  <a:cubicBezTo>
                    <a:pt x="273050" y="145923"/>
                    <a:pt x="268732" y="143764"/>
                    <a:pt x="264414" y="143764"/>
                  </a:cubicBezTo>
                  <a:close/>
                  <a:moveTo>
                    <a:pt x="293243" y="200279"/>
                  </a:moveTo>
                  <a:cubicBezTo>
                    <a:pt x="291719" y="200279"/>
                    <a:pt x="290068" y="200533"/>
                    <a:pt x="288544" y="201168"/>
                  </a:cubicBezTo>
                  <a:cubicBezTo>
                    <a:pt x="283337" y="203200"/>
                    <a:pt x="280035" y="208153"/>
                    <a:pt x="280035" y="213487"/>
                  </a:cubicBezTo>
                  <a:cubicBezTo>
                    <a:pt x="280035" y="215011"/>
                    <a:pt x="280289" y="216662"/>
                    <a:pt x="280924" y="218313"/>
                  </a:cubicBezTo>
                  <a:cubicBezTo>
                    <a:pt x="283337" y="224663"/>
                    <a:pt x="285496" y="231013"/>
                    <a:pt x="287401" y="237363"/>
                  </a:cubicBezTo>
                  <a:cubicBezTo>
                    <a:pt x="289052" y="243078"/>
                    <a:pt x="294386" y="246761"/>
                    <a:pt x="300101" y="246761"/>
                  </a:cubicBezTo>
                  <a:cubicBezTo>
                    <a:pt x="301371" y="246761"/>
                    <a:pt x="302641" y="246634"/>
                    <a:pt x="303911" y="246253"/>
                  </a:cubicBezTo>
                  <a:cubicBezTo>
                    <a:pt x="309626" y="244475"/>
                    <a:pt x="313436" y="239268"/>
                    <a:pt x="313309" y="233553"/>
                  </a:cubicBezTo>
                  <a:cubicBezTo>
                    <a:pt x="313309" y="232283"/>
                    <a:pt x="313182" y="231013"/>
                    <a:pt x="312801" y="229743"/>
                  </a:cubicBezTo>
                  <a:cubicBezTo>
                    <a:pt x="310642" y="222758"/>
                    <a:pt x="308356" y="215773"/>
                    <a:pt x="305689" y="208788"/>
                  </a:cubicBezTo>
                  <a:cubicBezTo>
                    <a:pt x="303657" y="203581"/>
                    <a:pt x="298704" y="200279"/>
                    <a:pt x="293370" y="200279"/>
                  </a:cubicBezTo>
                  <a:close/>
                  <a:moveTo>
                    <a:pt x="308864" y="261620"/>
                  </a:moveTo>
                  <a:cubicBezTo>
                    <a:pt x="308356" y="261620"/>
                    <a:pt x="307721" y="261620"/>
                    <a:pt x="307213" y="261747"/>
                  </a:cubicBezTo>
                  <a:cubicBezTo>
                    <a:pt x="300482" y="262636"/>
                    <a:pt x="295656" y="268351"/>
                    <a:pt x="295656" y="274955"/>
                  </a:cubicBezTo>
                  <a:cubicBezTo>
                    <a:pt x="295656" y="275463"/>
                    <a:pt x="295656" y="275971"/>
                    <a:pt x="295783" y="276606"/>
                  </a:cubicBezTo>
                  <a:cubicBezTo>
                    <a:pt x="296545" y="283337"/>
                    <a:pt x="297053" y="289941"/>
                    <a:pt x="297307" y="296418"/>
                  </a:cubicBezTo>
                  <a:cubicBezTo>
                    <a:pt x="297307" y="296672"/>
                    <a:pt x="297307" y="296799"/>
                    <a:pt x="297307" y="297053"/>
                  </a:cubicBezTo>
                  <a:cubicBezTo>
                    <a:pt x="297815" y="303911"/>
                    <a:pt x="303530" y="309372"/>
                    <a:pt x="310515" y="309372"/>
                  </a:cubicBezTo>
                  <a:cubicBezTo>
                    <a:pt x="310642" y="309372"/>
                    <a:pt x="310769" y="309372"/>
                    <a:pt x="310896" y="309372"/>
                  </a:cubicBezTo>
                  <a:cubicBezTo>
                    <a:pt x="317627" y="309245"/>
                    <a:pt x="322961" y="304038"/>
                    <a:pt x="323723" y="297561"/>
                  </a:cubicBezTo>
                  <a:cubicBezTo>
                    <a:pt x="323723" y="297053"/>
                    <a:pt x="323850" y="296672"/>
                    <a:pt x="323850" y="296164"/>
                  </a:cubicBezTo>
                  <a:lnTo>
                    <a:pt x="323850" y="295783"/>
                  </a:lnTo>
                  <a:cubicBezTo>
                    <a:pt x="323723" y="288417"/>
                    <a:pt x="323088" y="280924"/>
                    <a:pt x="322199" y="273431"/>
                  </a:cubicBezTo>
                  <a:cubicBezTo>
                    <a:pt x="321310" y="266700"/>
                    <a:pt x="315722" y="261874"/>
                    <a:pt x="309118" y="261874"/>
                  </a:cubicBezTo>
                  <a:close/>
                </a:path>
              </a:pathLst>
            </a:custGeom>
            <a:blipFill>
              <a:blip r:embed="rId32"/>
              <a:stretch>
                <a:fillRect l="-1478" t="-1087" r="-1047" b="-1551"/>
              </a:stretch>
            </a:blipFill>
          </p:spPr>
        </p:sp>
      </p:grpSp>
      <p:grpSp>
        <p:nvGrpSpPr>
          <p:cNvPr name="Group 81" id="81"/>
          <p:cNvGrpSpPr>
            <a:grpSpLocks noChangeAspect="true"/>
          </p:cNvGrpSpPr>
          <p:nvPr/>
        </p:nvGrpSpPr>
        <p:grpSpPr>
          <a:xfrm rot="0">
            <a:off x="587731" y="3764899"/>
            <a:ext cx="1609944" cy="1178071"/>
            <a:chOff x="0" y="0"/>
            <a:chExt cx="1609954" cy="1178077"/>
          </a:xfrm>
        </p:grpSpPr>
        <p:sp>
          <p:nvSpPr>
            <p:cNvPr name="Freeform 82" id="82"/>
            <p:cNvSpPr/>
            <p:nvPr/>
          </p:nvSpPr>
          <p:spPr>
            <a:xfrm flipH="false" flipV="false" rot="0">
              <a:off x="1303147" y="309880"/>
              <a:ext cx="243459" cy="232029"/>
            </a:xfrm>
            <a:custGeom>
              <a:avLst/>
              <a:gdLst/>
              <a:ahLst/>
              <a:cxnLst/>
              <a:rect r="r" b="b" t="t" l="l"/>
              <a:pathLst>
                <a:path h="232029" w="243459">
                  <a:moveTo>
                    <a:pt x="243332" y="221742"/>
                  </a:moveTo>
                  <a:cubicBezTo>
                    <a:pt x="243205" y="216154"/>
                    <a:pt x="242697" y="210566"/>
                    <a:pt x="242062" y="204978"/>
                  </a:cubicBezTo>
                  <a:cubicBezTo>
                    <a:pt x="241427" y="199517"/>
                    <a:pt x="236474" y="195707"/>
                    <a:pt x="231013" y="196342"/>
                  </a:cubicBezTo>
                  <a:cubicBezTo>
                    <a:pt x="225552" y="196977"/>
                    <a:pt x="221742" y="201930"/>
                    <a:pt x="222377" y="207391"/>
                  </a:cubicBezTo>
                  <a:cubicBezTo>
                    <a:pt x="223012" y="212344"/>
                    <a:pt x="223393" y="217297"/>
                    <a:pt x="223520" y="222250"/>
                  </a:cubicBezTo>
                  <a:cubicBezTo>
                    <a:pt x="223647" y="227711"/>
                    <a:pt x="228219" y="232029"/>
                    <a:pt x="233680" y="231902"/>
                  </a:cubicBezTo>
                  <a:cubicBezTo>
                    <a:pt x="239141" y="231775"/>
                    <a:pt x="243459" y="227203"/>
                    <a:pt x="243332" y="221742"/>
                  </a:cubicBezTo>
                  <a:moveTo>
                    <a:pt x="235077" y="172339"/>
                  </a:moveTo>
                  <a:cubicBezTo>
                    <a:pt x="233553" y="167005"/>
                    <a:pt x="231648" y="161798"/>
                    <a:pt x="229743" y="156591"/>
                  </a:cubicBezTo>
                  <a:cubicBezTo>
                    <a:pt x="227838" y="151384"/>
                    <a:pt x="221996" y="148971"/>
                    <a:pt x="216916" y="150876"/>
                  </a:cubicBezTo>
                  <a:cubicBezTo>
                    <a:pt x="211836" y="152781"/>
                    <a:pt x="209296" y="158623"/>
                    <a:pt x="211201" y="163703"/>
                  </a:cubicBezTo>
                  <a:cubicBezTo>
                    <a:pt x="212979" y="168402"/>
                    <a:pt x="214630" y="173228"/>
                    <a:pt x="216154" y="178054"/>
                  </a:cubicBezTo>
                  <a:cubicBezTo>
                    <a:pt x="217678" y="183261"/>
                    <a:pt x="223266" y="186309"/>
                    <a:pt x="228473" y="184658"/>
                  </a:cubicBezTo>
                  <a:cubicBezTo>
                    <a:pt x="233680" y="183007"/>
                    <a:pt x="236728" y="177546"/>
                    <a:pt x="235077" y="172339"/>
                  </a:cubicBezTo>
                  <a:moveTo>
                    <a:pt x="215773" y="126619"/>
                  </a:moveTo>
                  <a:cubicBezTo>
                    <a:pt x="213106" y="121793"/>
                    <a:pt x="210312" y="117094"/>
                    <a:pt x="207264" y="112395"/>
                  </a:cubicBezTo>
                  <a:cubicBezTo>
                    <a:pt x="204216" y="107696"/>
                    <a:pt x="198120" y="106426"/>
                    <a:pt x="193548" y="109347"/>
                  </a:cubicBezTo>
                  <a:cubicBezTo>
                    <a:pt x="188976" y="112268"/>
                    <a:pt x="187579" y="118491"/>
                    <a:pt x="190500" y="123063"/>
                  </a:cubicBezTo>
                  <a:cubicBezTo>
                    <a:pt x="193294" y="127381"/>
                    <a:pt x="195834" y="131699"/>
                    <a:pt x="198247" y="136144"/>
                  </a:cubicBezTo>
                  <a:cubicBezTo>
                    <a:pt x="200914" y="140970"/>
                    <a:pt x="206883" y="142621"/>
                    <a:pt x="211709" y="140081"/>
                  </a:cubicBezTo>
                  <a:cubicBezTo>
                    <a:pt x="216535" y="137541"/>
                    <a:pt x="218186" y="131445"/>
                    <a:pt x="215646" y="126619"/>
                  </a:cubicBezTo>
                  <a:moveTo>
                    <a:pt x="187706" y="85852"/>
                  </a:moveTo>
                  <a:cubicBezTo>
                    <a:pt x="184150" y="81661"/>
                    <a:pt x="180594" y="77597"/>
                    <a:pt x="176784" y="73533"/>
                  </a:cubicBezTo>
                  <a:cubicBezTo>
                    <a:pt x="172974" y="69469"/>
                    <a:pt x="166751" y="69342"/>
                    <a:pt x="162687" y="73152"/>
                  </a:cubicBezTo>
                  <a:cubicBezTo>
                    <a:pt x="158623" y="76962"/>
                    <a:pt x="158496" y="83185"/>
                    <a:pt x="162306" y="87122"/>
                  </a:cubicBezTo>
                  <a:cubicBezTo>
                    <a:pt x="165862" y="90805"/>
                    <a:pt x="169164" y="94615"/>
                    <a:pt x="172466" y="98552"/>
                  </a:cubicBezTo>
                  <a:cubicBezTo>
                    <a:pt x="176022" y="102743"/>
                    <a:pt x="182245" y="103378"/>
                    <a:pt x="186436" y="99822"/>
                  </a:cubicBezTo>
                  <a:cubicBezTo>
                    <a:pt x="190627" y="96266"/>
                    <a:pt x="191262" y="90043"/>
                    <a:pt x="187706" y="85852"/>
                  </a:cubicBezTo>
                  <a:moveTo>
                    <a:pt x="152654" y="51181"/>
                  </a:moveTo>
                  <a:cubicBezTo>
                    <a:pt x="148336" y="47752"/>
                    <a:pt x="144018" y="44323"/>
                    <a:pt x="139446" y="41148"/>
                  </a:cubicBezTo>
                  <a:cubicBezTo>
                    <a:pt x="134874" y="37973"/>
                    <a:pt x="128778" y="38989"/>
                    <a:pt x="125603" y="43561"/>
                  </a:cubicBezTo>
                  <a:cubicBezTo>
                    <a:pt x="122428" y="48133"/>
                    <a:pt x="123444" y="54229"/>
                    <a:pt x="127889" y="57404"/>
                  </a:cubicBezTo>
                  <a:cubicBezTo>
                    <a:pt x="132080" y="60325"/>
                    <a:pt x="136017" y="63373"/>
                    <a:pt x="139954" y="66548"/>
                  </a:cubicBezTo>
                  <a:cubicBezTo>
                    <a:pt x="144272" y="69977"/>
                    <a:pt x="150495" y="69342"/>
                    <a:pt x="153924" y="65151"/>
                  </a:cubicBezTo>
                  <a:cubicBezTo>
                    <a:pt x="157353" y="60960"/>
                    <a:pt x="156718" y="54610"/>
                    <a:pt x="152527" y="51181"/>
                  </a:cubicBezTo>
                  <a:moveTo>
                    <a:pt x="111125" y="24003"/>
                  </a:moveTo>
                  <a:cubicBezTo>
                    <a:pt x="106299" y="21463"/>
                    <a:pt x="101219" y="19050"/>
                    <a:pt x="96139" y="16891"/>
                  </a:cubicBezTo>
                  <a:cubicBezTo>
                    <a:pt x="91059" y="14732"/>
                    <a:pt x="85217" y="17145"/>
                    <a:pt x="83058" y="22098"/>
                  </a:cubicBezTo>
                  <a:cubicBezTo>
                    <a:pt x="80899" y="27051"/>
                    <a:pt x="83185" y="33020"/>
                    <a:pt x="88265" y="35179"/>
                  </a:cubicBezTo>
                  <a:cubicBezTo>
                    <a:pt x="92837" y="37211"/>
                    <a:pt x="97409" y="39243"/>
                    <a:pt x="101981" y="41656"/>
                  </a:cubicBezTo>
                  <a:cubicBezTo>
                    <a:pt x="106807" y="44196"/>
                    <a:pt x="112903" y="42291"/>
                    <a:pt x="115316" y="37465"/>
                  </a:cubicBezTo>
                  <a:cubicBezTo>
                    <a:pt x="117729" y="32639"/>
                    <a:pt x="115951" y="26543"/>
                    <a:pt x="110998" y="24130"/>
                  </a:cubicBezTo>
                  <a:moveTo>
                    <a:pt x="64516" y="6350"/>
                  </a:moveTo>
                  <a:cubicBezTo>
                    <a:pt x="59182" y="4953"/>
                    <a:pt x="53721" y="3810"/>
                    <a:pt x="48260" y="2921"/>
                  </a:cubicBezTo>
                  <a:cubicBezTo>
                    <a:pt x="42799" y="2032"/>
                    <a:pt x="37719" y="5715"/>
                    <a:pt x="36830" y="11049"/>
                  </a:cubicBezTo>
                  <a:cubicBezTo>
                    <a:pt x="35941" y="16383"/>
                    <a:pt x="39624" y="21590"/>
                    <a:pt x="44958" y="22479"/>
                  </a:cubicBezTo>
                  <a:cubicBezTo>
                    <a:pt x="49911" y="23368"/>
                    <a:pt x="54864" y="24384"/>
                    <a:pt x="59690" y="25527"/>
                  </a:cubicBezTo>
                  <a:cubicBezTo>
                    <a:pt x="65024" y="26924"/>
                    <a:pt x="70358" y="23622"/>
                    <a:pt x="71755" y="18288"/>
                  </a:cubicBezTo>
                  <a:cubicBezTo>
                    <a:pt x="73152" y="12954"/>
                    <a:pt x="69850" y="7620"/>
                    <a:pt x="64516" y="6223"/>
                  </a:cubicBezTo>
                  <a:moveTo>
                    <a:pt x="14986" y="0"/>
                  </a:moveTo>
                  <a:cubicBezTo>
                    <a:pt x="13208" y="0"/>
                    <a:pt x="11557" y="0"/>
                    <a:pt x="9779" y="127"/>
                  </a:cubicBezTo>
                  <a:cubicBezTo>
                    <a:pt x="4318" y="254"/>
                    <a:pt x="0" y="4826"/>
                    <a:pt x="127" y="10287"/>
                  </a:cubicBezTo>
                  <a:cubicBezTo>
                    <a:pt x="254" y="15748"/>
                    <a:pt x="4826" y="20066"/>
                    <a:pt x="10287" y="19939"/>
                  </a:cubicBezTo>
                  <a:cubicBezTo>
                    <a:pt x="11811" y="19939"/>
                    <a:pt x="13462" y="19812"/>
                    <a:pt x="14986" y="19812"/>
                  </a:cubicBezTo>
                  <a:cubicBezTo>
                    <a:pt x="20447" y="19812"/>
                    <a:pt x="24892" y="15367"/>
                    <a:pt x="24892" y="9906"/>
                  </a:cubicBezTo>
                  <a:cubicBezTo>
                    <a:pt x="24892" y="4445"/>
                    <a:pt x="20447" y="0"/>
                    <a:pt x="14986" y="0"/>
                  </a:cubicBezTo>
                </a:path>
              </a:pathLst>
            </a:custGeom>
            <a:solidFill>
              <a:srgbClr val="2AACE3"/>
            </a:solidFill>
          </p:spPr>
        </p:sp>
        <p:sp>
          <p:nvSpPr>
            <p:cNvPr name="Freeform 83" id="83"/>
            <p:cNvSpPr/>
            <p:nvPr/>
          </p:nvSpPr>
          <p:spPr>
            <a:xfrm flipH="false" flipV="false" rot="0">
              <a:off x="130429" y="-48514"/>
              <a:ext cx="1015111" cy="1199261"/>
            </a:xfrm>
            <a:custGeom>
              <a:avLst/>
              <a:gdLst/>
              <a:ahLst/>
              <a:cxnLst/>
              <a:rect r="r" b="b" t="t" l="l"/>
              <a:pathLst>
                <a:path h="1199261" w="1015111">
                  <a:moveTo>
                    <a:pt x="148590" y="1157859"/>
                  </a:moveTo>
                  <a:cubicBezTo>
                    <a:pt x="857631" y="1157859"/>
                    <a:pt x="97663" y="492633"/>
                    <a:pt x="511302" y="233172"/>
                  </a:cubicBezTo>
                  <a:cubicBezTo>
                    <a:pt x="759841" y="77343"/>
                    <a:pt x="981583" y="278511"/>
                    <a:pt x="981583" y="278511"/>
                  </a:cubicBezTo>
                  <a:lnTo>
                    <a:pt x="1015111" y="242443"/>
                  </a:lnTo>
                  <a:cubicBezTo>
                    <a:pt x="1015111" y="242443"/>
                    <a:pt x="754634" y="0"/>
                    <a:pt x="481330" y="188341"/>
                  </a:cubicBezTo>
                  <a:cubicBezTo>
                    <a:pt x="0" y="519811"/>
                    <a:pt x="860425" y="1199261"/>
                    <a:pt x="14478" y="1090930"/>
                  </a:cubicBezTo>
                </a:path>
              </a:pathLst>
            </a:custGeom>
            <a:solidFill>
              <a:srgbClr val="939598"/>
            </a:solidFill>
          </p:spPr>
        </p:sp>
        <p:sp>
          <p:nvSpPr>
            <p:cNvPr name="Freeform 84" id="84"/>
            <p:cNvSpPr/>
            <p:nvPr/>
          </p:nvSpPr>
          <p:spPr>
            <a:xfrm flipH="false" flipV="false" rot="0">
              <a:off x="144399" y="63627"/>
              <a:ext cx="1007618" cy="1050417"/>
            </a:xfrm>
            <a:custGeom>
              <a:avLst/>
              <a:gdLst/>
              <a:ahLst/>
              <a:cxnLst/>
              <a:rect r="r" b="b" t="t" l="l"/>
              <a:pathLst>
                <a:path h="1050417" w="1007618">
                  <a:moveTo>
                    <a:pt x="134620" y="1050417"/>
                  </a:moveTo>
                  <a:cubicBezTo>
                    <a:pt x="260604" y="1050417"/>
                    <a:pt x="340995" y="1029589"/>
                    <a:pt x="390525" y="992886"/>
                  </a:cubicBezTo>
                  <a:cubicBezTo>
                    <a:pt x="440055" y="956183"/>
                    <a:pt x="457327" y="903478"/>
                    <a:pt x="457200" y="843153"/>
                  </a:cubicBezTo>
                  <a:cubicBezTo>
                    <a:pt x="457200" y="774192"/>
                    <a:pt x="435356" y="694436"/>
                    <a:pt x="413639" y="612013"/>
                  </a:cubicBezTo>
                  <a:cubicBezTo>
                    <a:pt x="391922" y="529590"/>
                    <a:pt x="370332" y="444627"/>
                    <a:pt x="370459" y="366141"/>
                  </a:cubicBezTo>
                  <a:cubicBezTo>
                    <a:pt x="370459" y="319024"/>
                    <a:pt x="378206" y="274193"/>
                    <a:pt x="398145" y="233553"/>
                  </a:cubicBezTo>
                  <a:cubicBezTo>
                    <a:pt x="418084" y="192913"/>
                    <a:pt x="450342" y="156210"/>
                    <a:pt x="499872" y="125095"/>
                  </a:cubicBezTo>
                  <a:cubicBezTo>
                    <a:pt x="568579" y="82042"/>
                    <a:pt x="634873" y="66675"/>
                    <a:pt x="695071" y="66548"/>
                  </a:cubicBezTo>
                  <a:cubicBezTo>
                    <a:pt x="772668" y="66548"/>
                    <a:pt x="840232" y="92329"/>
                    <a:pt x="888238" y="118237"/>
                  </a:cubicBezTo>
                  <a:cubicBezTo>
                    <a:pt x="912241" y="131191"/>
                    <a:pt x="931418" y="144145"/>
                    <a:pt x="944499" y="153797"/>
                  </a:cubicBezTo>
                  <a:cubicBezTo>
                    <a:pt x="951103" y="158623"/>
                    <a:pt x="956056" y="162687"/>
                    <a:pt x="959485" y="165481"/>
                  </a:cubicBezTo>
                  <a:cubicBezTo>
                    <a:pt x="961136" y="166878"/>
                    <a:pt x="962533" y="168021"/>
                    <a:pt x="963295" y="168783"/>
                  </a:cubicBezTo>
                  <a:lnTo>
                    <a:pt x="964565" y="169926"/>
                  </a:lnTo>
                  <a:lnTo>
                    <a:pt x="967867" y="172974"/>
                  </a:lnTo>
                  <a:lnTo>
                    <a:pt x="1007618" y="130175"/>
                  </a:lnTo>
                  <a:lnTo>
                    <a:pt x="1004189" y="127000"/>
                  </a:lnTo>
                  <a:cubicBezTo>
                    <a:pt x="1003808" y="126746"/>
                    <a:pt x="868172" y="127"/>
                    <a:pt x="688213" y="0"/>
                  </a:cubicBezTo>
                  <a:cubicBezTo>
                    <a:pt x="618363" y="0"/>
                    <a:pt x="541909" y="19304"/>
                    <a:pt x="464693" y="72390"/>
                  </a:cubicBezTo>
                  <a:cubicBezTo>
                    <a:pt x="342773" y="156210"/>
                    <a:pt x="305562" y="263398"/>
                    <a:pt x="305689" y="373380"/>
                  </a:cubicBezTo>
                  <a:cubicBezTo>
                    <a:pt x="305689" y="456438"/>
                    <a:pt x="326517" y="541401"/>
                    <a:pt x="347218" y="620522"/>
                  </a:cubicBezTo>
                  <a:cubicBezTo>
                    <a:pt x="367919" y="699643"/>
                    <a:pt x="388493" y="773176"/>
                    <a:pt x="388493" y="832612"/>
                  </a:cubicBezTo>
                  <a:cubicBezTo>
                    <a:pt x="388366" y="879475"/>
                    <a:pt x="376047" y="917067"/>
                    <a:pt x="341757" y="943610"/>
                  </a:cubicBezTo>
                  <a:cubicBezTo>
                    <a:pt x="307467" y="970153"/>
                    <a:pt x="249809" y="985901"/>
                    <a:pt x="158877" y="985774"/>
                  </a:cubicBezTo>
                  <a:cubicBezTo>
                    <a:pt x="114554" y="985774"/>
                    <a:pt x="62357" y="982091"/>
                    <a:pt x="1143" y="974217"/>
                  </a:cubicBezTo>
                  <a:lnTo>
                    <a:pt x="0" y="983361"/>
                  </a:lnTo>
                  <a:cubicBezTo>
                    <a:pt x="61468" y="991235"/>
                    <a:pt x="114046" y="994918"/>
                    <a:pt x="158877" y="994918"/>
                  </a:cubicBezTo>
                  <a:cubicBezTo>
                    <a:pt x="250825" y="994918"/>
                    <a:pt x="310388" y="979297"/>
                    <a:pt x="347472" y="950722"/>
                  </a:cubicBezTo>
                  <a:cubicBezTo>
                    <a:pt x="384556" y="922147"/>
                    <a:pt x="397891" y="880745"/>
                    <a:pt x="397764" y="832485"/>
                  </a:cubicBezTo>
                  <a:cubicBezTo>
                    <a:pt x="397764" y="771017"/>
                    <a:pt x="376936" y="697103"/>
                    <a:pt x="356235" y="618109"/>
                  </a:cubicBezTo>
                  <a:cubicBezTo>
                    <a:pt x="335534" y="539115"/>
                    <a:pt x="314833" y="454787"/>
                    <a:pt x="314833" y="373253"/>
                  </a:cubicBezTo>
                  <a:cubicBezTo>
                    <a:pt x="314960" y="265176"/>
                    <a:pt x="350393" y="162306"/>
                    <a:pt x="469900" y="79883"/>
                  </a:cubicBezTo>
                  <a:cubicBezTo>
                    <a:pt x="545592" y="27813"/>
                    <a:pt x="620014" y="9144"/>
                    <a:pt x="688213" y="9144"/>
                  </a:cubicBezTo>
                  <a:cubicBezTo>
                    <a:pt x="775970" y="9144"/>
                    <a:pt x="853440" y="40259"/>
                    <a:pt x="909066" y="71374"/>
                  </a:cubicBezTo>
                  <a:cubicBezTo>
                    <a:pt x="936879" y="86995"/>
                    <a:pt x="959104" y="102616"/>
                    <a:pt x="974471" y="114300"/>
                  </a:cubicBezTo>
                  <a:cubicBezTo>
                    <a:pt x="982091" y="120142"/>
                    <a:pt x="988060" y="124968"/>
                    <a:pt x="991997" y="128397"/>
                  </a:cubicBezTo>
                  <a:cubicBezTo>
                    <a:pt x="994029" y="130048"/>
                    <a:pt x="995553" y="131445"/>
                    <a:pt x="996442" y="132334"/>
                  </a:cubicBezTo>
                  <a:lnTo>
                    <a:pt x="997966" y="133731"/>
                  </a:lnTo>
                  <a:lnTo>
                    <a:pt x="1001141" y="130302"/>
                  </a:lnTo>
                  <a:lnTo>
                    <a:pt x="997712" y="127127"/>
                  </a:lnTo>
                  <a:lnTo>
                    <a:pt x="964184" y="163195"/>
                  </a:lnTo>
                  <a:lnTo>
                    <a:pt x="967613" y="166370"/>
                  </a:lnTo>
                  <a:lnTo>
                    <a:pt x="970661" y="162941"/>
                  </a:lnTo>
                  <a:cubicBezTo>
                    <a:pt x="970280" y="162687"/>
                    <a:pt x="854456" y="57404"/>
                    <a:pt x="694944" y="57277"/>
                  </a:cubicBezTo>
                  <a:cubicBezTo>
                    <a:pt x="633222" y="57277"/>
                    <a:pt x="564896" y="73152"/>
                    <a:pt x="494919" y="117221"/>
                  </a:cubicBezTo>
                  <a:cubicBezTo>
                    <a:pt x="444119" y="149098"/>
                    <a:pt x="410591" y="187198"/>
                    <a:pt x="389890" y="229362"/>
                  </a:cubicBezTo>
                  <a:cubicBezTo>
                    <a:pt x="369189" y="271526"/>
                    <a:pt x="361188" y="317881"/>
                    <a:pt x="361188" y="366014"/>
                  </a:cubicBezTo>
                  <a:cubicBezTo>
                    <a:pt x="361188" y="446151"/>
                    <a:pt x="383032" y="531749"/>
                    <a:pt x="404749" y="614172"/>
                  </a:cubicBezTo>
                  <a:cubicBezTo>
                    <a:pt x="426466" y="696595"/>
                    <a:pt x="448056" y="775970"/>
                    <a:pt x="447929" y="843026"/>
                  </a:cubicBezTo>
                  <a:cubicBezTo>
                    <a:pt x="447802" y="901954"/>
                    <a:pt x="431673" y="950595"/>
                    <a:pt x="384937" y="985393"/>
                  </a:cubicBezTo>
                  <a:cubicBezTo>
                    <a:pt x="338201" y="1020191"/>
                    <a:pt x="259588" y="1041146"/>
                    <a:pt x="134620" y="1041146"/>
                  </a:cubicBezTo>
                  <a:close/>
                </a:path>
              </a:pathLst>
            </a:custGeom>
            <a:solidFill>
              <a:srgbClr val="FFFFFF"/>
            </a:solidFill>
          </p:spPr>
        </p:sp>
        <p:sp>
          <p:nvSpPr>
            <p:cNvPr name="Freeform 85" id="85"/>
            <p:cNvSpPr/>
            <p:nvPr/>
          </p:nvSpPr>
          <p:spPr>
            <a:xfrm flipH="false" flipV="false" rot="0">
              <a:off x="68453" y="809879"/>
              <a:ext cx="416052" cy="299720"/>
            </a:xfrm>
            <a:custGeom>
              <a:avLst/>
              <a:gdLst/>
              <a:ahLst/>
              <a:cxnLst/>
              <a:rect r="r" b="b" t="t" l="l"/>
              <a:pathLst>
                <a:path h="299720" w="416052">
                  <a:moveTo>
                    <a:pt x="416052" y="149860"/>
                  </a:moveTo>
                  <a:cubicBezTo>
                    <a:pt x="416052" y="232664"/>
                    <a:pt x="322961" y="299720"/>
                    <a:pt x="208026" y="299720"/>
                  </a:cubicBezTo>
                  <a:cubicBezTo>
                    <a:pt x="93091" y="299720"/>
                    <a:pt x="0" y="232664"/>
                    <a:pt x="0" y="149860"/>
                  </a:cubicBezTo>
                  <a:cubicBezTo>
                    <a:pt x="0" y="67056"/>
                    <a:pt x="93091" y="0"/>
                    <a:pt x="208026" y="0"/>
                  </a:cubicBezTo>
                  <a:cubicBezTo>
                    <a:pt x="322961" y="0"/>
                    <a:pt x="416052" y="67056"/>
                    <a:pt x="416052" y="149860"/>
                  </a:cubicBezTo>
                </a:path>
              </a:pathLst>
            </a:custGeom>
            <a:solidFill>
              <a:srgbClr val="939598"/>
            </a:solidFill>
          </p:spPr>
        </p:sp>
        <p:sp>
          <p:nvSpPr>
            <p:cNvPr name="Freeform 86" id="86"/>
            <p:cNvSpPr/>
            <p:nvPr/>
          </p:nvSpPr>
          <p:spPr>
            <a:xfrm flipH="false" flipV="false" rot="0">
              <a:off x="63500" y="804926"/>
              <a:ext cx="425958" cy="309626"/>
            </a:xfrm>
            <a:custGeom>
              <a:avLst/>
              <a:gdLst/>
              <a:ahLst/>
              <a:cxnLst/>
              <a:rect r="r" b="b" t="t" l="l"/>
              <a:pathLst>
                <a:path h="309626" w="425958">
                  <a:moveTo>
                    <a:pt x="421005" y="154813"/>
                  </a:moveTo>
                  <a:lnTo>
                    <a:pt x="416052" y="154813"/>
                  </a:lnTo>
                  <a:cubicBezTo>
                    <a:pt x="416052" y="194310"/>
                    <a:pt x="393827" y="230251"/>
                    <a:pt x="357124" y="256794"/>
                  </a:cubicBezTo>
                  <a:cubicBezTo>
                    <a:pt x="320421" y="283337"/>
                    <a:pt x="269367" y="299720"/>
                    <a:pt x="212979" y="299720"/>
                  </a:cubicBezTo>
                  <a:cubicBezTo>
                    <a:pt x="156591" y="299720"/>
                    <a:pt x="105410" y="283210"/>
                    <a:pt x="68834" y="256794"/>
                  </a:cubicBezTo>
                  <a:cubicBezTo>
                    <a:pt x="32258" y="230378"/>
                    <a:pt x="10033" y="194310"/>
                    <a:pt x="10033" y="154813"/>
                  </a:cubicBezTo>
                  <a:cubicBezTo>
                    <a:pt x="10033" y="115316"/>
                    <a:pt x="32131" y="79248"/>
                    <a:pt x="68834" y="52832"/>
                  </a:cubicBezTo>
                  <a:cubicBezTo>
                    <a:pt x="105537" y="26416"/>
                    <a:pt x="156591" y="9906"/>
                    <a:pt x="212979" y="9906"/>
                  </a:cubicBezTo>
                  <a:cubicBezTo>
                    <a:pt x="269367" y="9906"/>
                    <a:pt x="320421" y="26416"/>
                    <a:pt x="357124" y="52832"/>
                  </a:cubicBezTo>
                  <a:cubicBezTo>
                    <a:pt x="393827" y="79248"/>
                    <a:pt x="416052" y="115316"/>
                    <a:pt x="416052" y="154813"/>
                  </a:cubicBezTo>
                  <a:lnTo>
                    <a:pt x="421005" y="154813"/>
                  </a:lnTo>
                  <a:lnTo>
                    <a:pt x="425958" y="154813"/>
                  </a:lnTo>
                  <a:cubicBezTo>
                    <a:pt x="425958" y="111506"/>
                    <a:pt x="401574" y="72517"/>
                    <a:pt x="362966" y="44831"/>
                  </a:cubicBezTo>
                  <a:cubicBezTo>
                    <a:pt x="324358" y="17145"/>
                    <a:pt x="271399" y="0"/>
                    <a:pt x="212979" y="0"/>
                  </a:cubicBezTo>
                  <a:cubicBezTo>
                    <a:pt x="154559" y="0"/>
                    <a:pt x="101600" y="17018"/>
                    <a:pt x="62992" y="44831"/>
                  </a:cubicBezTo>
                  <a:cubicBezTo>
                    <a:pt x="24384" y="72644"/>
                    <a:pt x="0" y="111506"/>
                    <a:pt x="0" y="154813"/>
                  </a:cubicBezTo>
                  <a:cubicBezTo>
                    <a:pt x="0" y="198120"/>
                    <a:pt x="24384" y="237109"/>
                    <a:pt x="62992" y="264795"/>
                  </a:cubicBezTo>
                  <a:cubicBezTo>
                    <a:pt x="101600" y="292481"/>
                    <a:pt x="154559" y="309626"/>
                    <a:pt x="212979" y="309626"/>
                  </a:cubicBezTo>
                  <a:cubicBezTo>
                    <a:pt x="271399" y="309626"/>
                    <a:pt x="324358" y="292608"/>
                    <a:pt x="362966" y="264795"/>
                  </a:cubicBezTo>
                  <a:cubicBezTo>
                    <a:pt x="401574" y="236982"/>
                    <a:pt x="425958" y="198120"/>
                    <a:pt x="425958" y="154813"/>
                  </a:cubicBezTo>
                  <a:close/>
                </a:path>
              </a:pathLst>
            </a:custGeom>
            <a:solidFill>
              <a:srgbClr val="FFFFFF"/>
            </a:solidFill>
          </p:spPr>
        </p:sp>
        <p:sp>
          <p:nvSpPr>
            <p:cNvPr name="Freeform 87" id="87"/>
            <p:cNvSpPr/>
            <p:nvPr/>
          </p:nvSpPr>
          <p:spPr>
            <a:xfrm flipH="false" flipV="false" rot="0">
              <a:off x="132715" y="849122"/>
              <a:ext cx="287528" cy="207264"/>
            </a:xfrm>
            <a:custGeom>
              <a:avLst/>
              <a:gdLst/>
              <a:ahLst/>
              <a:cxnLst/>
              <a:rect r="r" b="b" t="t" l="l"/>
              <a:pathLst>
                <a:path h="207264" w="287528">
                  <a:moveTo>
                    <a:pt x="287528" y="103632"/>
                  </a:moveTo>
                  <a:cubicBezTo>
                    <a:pt x="287528" y="160909"/>
                    <a:pt x="223139" y="207264"/>
                    <a:pt x="143764" y="207264"/>
                  </a:cubicBezTo>
                  <a:cubicBezTo>
                    <a:pt x="64389" y="207264"/>
                    <a:pt x="0" y="160909"/>
                    <a:pt x="0" y="103632"/>
                  </a:cubicBezTo>
                  <a:cubicBezTo>
                    <a:pt x="0" y="46355"/>
                    <a:pt x="64389" y="0"/>
                    <a:pt x="143764" y="0"/>
                  </a:cubicBezTo>
                  <a:cubicBezTo>
                    <a:pt x="223139" y="0"/>
                    <a:pt x="287528" y="46355"/>
                    <a:pt x="287528" y="103632"/>
                  </a:cubicBezTo>
                </a:path>
              </a:pathLst>
            </a:custGeom>
            <a:solidFill>
              <a:srgbClr val="939598"/>
            </a:solidFill>
          </p:spPr>
        </p:sp>
        <p:sp>
          <p:nvSpPr>
            <p:cNvPr name="Freeform 88" id="88"/>
            <p:cNvSpPr/>
            <p:nvPr/>
          </p:nvSpPr>
          <p:spPr>
            <a:xfrm flipH="false" flipV="false" rot="0">
              <a:off x="127635" y="844169"/>
              <a:ext cx="297561" cy="217170"/>
            </a:xfrm>
            <a:custGeom>
              <a:avLst/>
              <a:gdLst/>
              <a:ahLst/>
              <a:cxnLst/>
              <a:rect r="r" b="b" t="t" l="l"/>
              <a:pathLst>
                <a:path h="217170" w="297561">
                  <a:moveTo>
                    <a:pt x="292608" y="108585"/>
                  </a:moveTo>
                  <a:lnTo>
                    <a:pt x="287655" y="108585"/>
                  </a:lnTo>
                  <a:cubicBezTo>
                    <a:pt x="287655" y="135255"/>
                    <a:pt x="272669" y="159766"/>
                    <a:pt x="247650" y="177800"/>
                  </a:cubicBezTo>
                  <a:cubicBezTo>
                    <a:pt x="222631" y="195834"/>
                    <a:pt x="187579" y="207264"/>
                    <a:pt x="148844" y="207264"/>
                  </a:cubicBezTo>
                  <a:cubicBezTo>
                    <a:pt x="110109" y="207264"/>
                    <a:pt x="75057" y="195961"/>
                    <a:pt x="50038" y="177800"/>
                  </a:cubicBezTo>
                  <a:cubicBezTo>
                    <a:pt x="25019" y="159639"/>
                    <a:pt x="10033" y="135255"/>
                    <a:pt x="10033" y="108585"/>
                  </a:cubicBezTo>
                  <a:cubicBezTo>
                    <a:pt x="10033" y="81915"/>
                    <a:pt x="25019" y="57404"/>
                    <a:pt x="50038" y="39370"/>
                  </a:cubicBezTo>
                  <a:cubicBezTo>
                    <a:pt x="75057" y="21336"/>
                    <a:pt x="110109" y="9906"/>
                    <a:pt x="148844" y="9906"/>
                  </a:cubicBezTo>
                  <a:cubicBezTo>
                    <a:pt x="187579" y="9906"/>
                    <a:pt x="222631" y="21209"/>
                    <a:pt x="247650" y="39370"/>
                  </a:cubicBezTo>
                  <a:cubicBezTo>
                    <a:pt x="272669" y="57531"/>
                    <a:pt x="287655" y="81915"/>
                    <a:pt x="287655" y="108585"/>
                  </a:cubicBezTo>
                  <a:lnTo>
                    <a:pt x="292608" y="108585"/>
                  </a:lnTo>
                  <a:lnTo>
                    <a:pt x="297561" y="108585"/>
                  </a:lnTo>
                  <a:cubicBezTo>
                    <a:pt x="297561" y="77978"/>
                    <a:pt x="280289" y="50673"/>
                    <a:pt x="253365" y="31242"/>
                  </a:cubicBezTo>
                  <a:cubicBezTo>
                    <a:pt x="226441" y="11811"/>
                    <a:pt x="189484" y="0"/>
                    <a:pt x="148844" y="0"/>
                  </a:cubicBezTo>
                  <a:cubicBezTo>
                    <a:pt x="108204" y="0"/>
                    <a:pt x="71247" y="11811"/>
                    <a:pt x="44196" y="31242"/>
                  </a:cubicBezTo>
                  <a:cubicBezTo>
                    <a:pt x="17145" y="50673"/>
                    <a:pt x="0" y="77978"/>
                    <a:pt x="0" y="108585"/>
                  </a:cubicBezTo>
                  <a:cubicBezTo>
                    <a:pt x="0" y="139192"/>
                    <a:pt x="17145" y="166497"/>
                    <a:pt x="44196" y="185928"/>
                  </a:cubicBezTo>
                  <a:cubicBezTo>
                    <a:pt x="71247" y="205359"/>
                    <a:pt x="108077" y="217170"/>
                    <a:pt x="148844" y="217170"/>
                  </a:cubicBezTo>
                  <a:cubicBezTo>
                    <a:pt x="189611" y="217170"/>
                    <a:pt x="226441" y="205359"/>
                    <a:pt x="253365" y="185928"/>
                  </a:cubicBezTo>
                  <a:cubicBezTo>
                    <a:pt x="280289" y="166497"/>
                    <a:pt x="297561" y="139192"/>
                    <a:pt x="297561" y="108585"/>
                  </a:cubicBezTo>
                  <a:close/>
                </a:path>
              </a:pathLst>
            </a:custGeom>
            <a:solidFill>
              <a:srgbClr val="FFFFFF"/>
            </a:solidFill>
          </p:spPr>
        </p:sp>
        <p:sp>
          <p:nvSpPr>
            <p:cNvPr name="Freeform 89" id="89"/>
            <p:cNvSpPr/>
            <p:nvPr/>
          </p:nvSpPr>
          <p:spPr>
            <a:xfrm flipH="false" flipV="false" rot="0">
              <a:off x="184785" y="879602"/>
              <a:ext cx="183388" cy="132080"/>
            </a:xfrm>
            <a:custGeom>
              <a:avLst/>
              <a:gdLst/>
              <a:ahLst/>
              <a:cxnLst/>
              <a:rect r="r" b="b" t="t" l="l"/>
              <a:pathLst>
                <a:path h="132080" w="183388">
                  <a:moveTo>
                    <a:pt x="183388" y="66040"/>
                  </a:moveTo>
                  <a:cubicBezTo>
                    <a:pt x="183388" y="102489"/>
                    <a:pt x="142367" y="132080"/>
                    <a:pt x="91694" y="132080"/>
                  </a:cubicBezTo>
                  <a:cubicBezTo>
                    <a:pt x="41021" y="132080"/>
                    <a:pt x="0" y="102489"/>
                    <a:pt x="0" y="66040"/>
                  </a:cubicBezTo>
                  <a:cubicBezTo>
                    <a:pt x="0" y="29591"/>
                    <a:pt x="41021" y="0"/>
                    <a:pt x="91694" y="0"/>
                  </a:cubicBezTo>
                  <a:cubicBezTo>
                    <a:pt x="142367" y="0"/>
                    <a:pt x="183388" y="29591"/>
                    <a:pt x="183388" y="66040"/>
                  </a:cubicBezTo>
                </a:path>
              </a:pathLst>
            </a:custGeom>
            <a:solidFill>
              <a:srgbClr val="939598"/>
            </a:solidFill>
          </p:spPr>
        </p:sp>
        <p:sp>
          <p:nvSpPr>
            <p:cNvPr name="Freeform 90" id="90"/>
            <p:cNvSpPr/>
            <p:nvPr/>
          </p:nvSpPr>
          <p:spPr>
            <a:xfrm flipH="false" flipV="false" rot="0">
              <a:off x="179832" y="874522"/>
              <a:ext cx="193294" cy="142113"/>
            </a:xfrm>
            <a:custGeom>
              <a:avLst/>
              <a:gdLst/>
              <a:ahLst/>
              <a:cxnLst/>
              <a:rect r="r" b="b" t="t" l="l"/>
              <a:pathLst>
                <a:path h="142113" w="193294">
                  <a:moveTo>
                    <a:pt x="188341" y="71120"/>
                  </a:moveTo>
                  <a:lnTo>
                    <a:pt x="183388" y="71120"/>
                  </a:lnTo>
                  <a:cubicBezTo>
                    <a:pt x="183388" y="87376"/>
                    <a:pt x="174244" y="102489"/>
                    <a:pt x="158623" y="113792"/>
                  </a:cubicBezTo>
                  <a:cubicBezTo>
                    <a:pt x="143002" y="125095"/>
                    <a:pt x="121031" y="132207"/>
                    <a:pt x="96647" y="132207"/>
                  </a:cubicBezTo>
                  <a:cubicBezTo>
                    <a:pt x="72263" y="132207"/>
                    <a:pt x="50292" y="125095"/>
                    <a:pt x="34671" y="113792"/>
                  </a:cubicBezTo>
                  <a:cubicBezTo>
                    <a:pt x="19050" y="102489"/>
                    <a:pt x="9906" y="87376"/>
                    <a:pt x="9906" y="71120"/>
                  </a:cubicBezTo>
                  <a:cubicBezTo>
                    <a:pt x="9906" y="54864"/>
                    <a:pt x="19050" y="39751"/>
                    <a:pt x="34671" y="28448"/>
                  </a:cubicBezTo>
                  <a:cubicBezTo>
                    <a:pt x="50292" y="17145"/>
                    <a:pt x="72263" y="10033"/>
                    <a:pt x="96647" y="10033"/>
                  </a:cubicBezTo>
                  <a:cubicBezTo>
                    <a:pt x="121031" y="10033"/>
                    <a:pt x="143002" y="17145"/>
                    <a:pt x="158623" y="28448"/>
                  </a:cubicBezTo>
                  <a:cubicBezTo>
                    <a:pt x="174244" y="39751"/>
                    <a:pt x="183388" y="54864"/>
                    <a:pt x="183388" y="71120"/>
                  </a:cubicBezTo>
                  <a:lnTo>
                    <a:pt x="188341" y="71120"/>
                  </a:lnTo>
                  <a:lnTo>
                    <a:pt x="193294" y="71120"/>
                  </a:lnTo>
                  <a:cubicBezTo>
                    <a:pt x="193294" y="50927"/>
                    <a:pt x="181864" y="33020"/>
                    <a:pt x="164338" y="20320"/>
                  </a:cubicBezTo>
                  <a:cubicBezTo>
                    <a:pt x="146812" y="7620"/>
                    <a:pt x="122936" y="0"/>
                    <a:pt x="96647" y="0"/>
                  </a:cubicBezTo>
                  <a:cubicBezTo>
                    <a:pt x="70358" y="0"/>
                    <a:pt x="46482" y="7620"/>
                    <a:pt x="28956" y="20320"/>
                  </a:cubicBezTo>
                  <a:cubicBezTo>
                    <a:pt x="11430" y="33020"/>
                    <a:pt x="0" y="50927"/>
                    <a:pt x="0" y="71120"/>
                  </a:cubicBezTo>
                  <a:cubicBezTo>
                    <a:pt x="0" y="91313"/>
                    <a:pt x="11430" y="109220"/>
                    <a:pt x="28956" y="121793"/>
                  </a:cubicBezTo>
                  <a:cubicBezTo>
                    <a:pt x="46482" y="134366"/>
                    <a:pt x="70358" y="142113"/>
                    <a:pt x="96647" y="142113"/>
                  </a:cubicBezTo>
                  <a:cubicBezTo>
                    <a:pt x="122936" y="142113"/>
                    <a:pt x="146812" y="134493"/>
                    <a:pt x="164338" y="121793"/>
                  </a:cubicBezTo>
                  <a:cubicBezTo>
                    <a:pt x="181864" y="109093"/>
                    <a:pt x="193294" y="91313"/>
                    <a:pt x="193294" y="71120"/>
                  </a:cubicBezTo>
                  <a:close/>
                </a:path>
              </a:pathLst>
            </a:custGeom>
            <a:solidFill>
              <a:srgbClr val="FFFFFF"/>
            </a:solidFill>
          </p:spPr>
        </p:sp>
        <p:sp>
          <p:nvSpPr>
            <p:cNvPr name="Freeform 91" id="91"/>
            <p:cNvSpPr/>
            <p:nvPr/>
          </p:nvSpPr>
          <p:spPr>
            <a:xfrm flipH="false" flipV="false" rot="0">
              <a:off x="230632" y="905637"/>
              <a:ext cx="91694" cy="66040"/>
            </a:xfrm>
            <a:custGeom>
              <a:avLst/>
              <a:gdLst/>
              <a:ahLst/>
              <a:cxnLst/>
              <a:rect r="r" b="b" t="t" l="l"/>
              <a:pathLst>
                <a:path h="66040" w="91694">
                  <a:moveTo>
                    <a:pt x="91694" y="33020"/>
                  </a:moveTo>
                  <a:cubicBezTo>
                    <a:pt x="91694" y="51308"/>
                    <a:pt x="71247" y="66040"/>
                    <a:pt x="45847" y="66040"/>
                  </a:cubicBezTo>
                  <a:cubicBezTo>
                    <a:pt x="20447" y="66040"/>
                    <a:pt x="0" y="51181"/>
                    <a:pt x="0" y="33020"/>
                  </a:cubicBezTo>
                  <a:cubicBezTo>
                    <a:pt x="0" y="14859"/>
                    <a:pt x="20574" y="0"/>
                    <a:pt x="45847" y="0"/>
                  </a:cubicBezTo>
                  <a:cubicBezTo>
                    <a:pt x="71120" y="0"/>
                    <a:pt x="91694" y="14732"/>
                    <a:pt x="91694" y="33020"/>
                  </a:cubicBezTo>
                </a:path>
              </a:pathLst>
            </a:custGeom>
            <a:solidFill>
              <a:srgbClr val="939598"/>
            </a:solidFill>
          </p:spPr>
        </p:sp>
        <p:sp>
          <p:nvSpPr>
            <p:cNvPr name="Freeform 92" id="92"/>
            <p:cNvSpPr/>
            <p:nvPr/>
          </p:nvSpPr>
          <p:spPr>
            <a:xfrm flipH="false" flipV="false" rot="0">
              <a:off x="225679" y="900684"/>
              <a:ext cx="101600" cy="75946"/>
            </a:xfrm>
            <a:custGeom>
              <a:avLst/>
              <a:gdLst/>
              <a:ahLst/>
              <a:cxnLst/>
              <a:rect r="r" b="b" t="t" l="l"/>
              <a:pathLst>
                <a:path h="75946" w="101600">
                  <a:moveTo>
                    <a:pt x="96647" y="37973"/>
                  </a:moveTo>
                  <a:lnTo>
                    <a:pt x="91694" y="37973"/>
                  </a:lnTo>
                  <a:cubicBezTo>
                    <a:pt x="91694" y="45212"/>
                    <a:pt x="87630" y="51943"/>
                    <a:pt x="80264" y="57277"/>
                  </a:cubicBezTo>
                  <a:cubicBezTo>
                    <a:pt x="72898" y="62611"/>
                    <a:pt x="62484" y="66040"/>
                    <a:pt x="50800" y="66040"/>
                  </a:cubicBezTo>
                  <a:cubicBezTo>
                    <a:pt x="39116" y="66040"/>
                    <a:pt x="28575" y="62611"/>
                    <a:pt x="21336" y="57277"/>
                  </a:cubicBezTo>
                  <a:cubicBezTo>
                    <a:pt x="14097" y="51943"/>
                    <a:pt x="9906" y="45085"/>
                    <a:pt x="9906" y="37973"/>
                  </a:cubicBezTo>
                  <a:cubicBezTo>
                    <a:pt x="9906" y="30861"/>
                    <a:pt x="13970" y="24003"/>
                    <a:pt x="21336" y="18669"/>
                  </a:cubicBezTo>
                  <a:cubicBezTo>
                    <a:pt x="28702" y="13335"/>
                    <a:pt x="39116" y="9906"/>
                    <a:pt x="50800" y="9906"/>
                  </a:cubicBezTo>
                  <a:cubicBezTo>
                    <a:pt x="62484" y="9906"/>
                    <a:pt x="73025" y="13335"/>
                    <a:pt x="80264" y="18669"/>
                  </a:cubicBezTo>
                  <a:cubicBezTo>
                    <a:pt x="87503" y="24003"/>
                    <a:pt x="91694" y="30861"/>
                    <a:pt x="91694" y="37973"/>
                  </a:cubicBezTo>
                  <a:lnTo>
                    <a:pt x="96647" y="37973"/>
                  </a:lnTo>
                  <a:lnTo>
                    <a:pt x="101600" y="37973"/>
                  </a:lnTo>
                  <a:cubicBezTo>
                    <a:pt x="101600" y="26924"/>
                    <a:pt x="95377" y="17272"/>
                    <a:pt x="86106" y="10541"/>
                  </a:cubicBezTo>
                  <a:cubicBezTo>
                    <a:pt x="76835" y="3810"/>
                    <a:pt x="64389" y="0"/>
                    <a:pt x="50800" y="0"/>
                  </a:cubicBezTo>
                  <a:cubicBezTo>
                    <a:pt x="37211" y="0"/>
                    <a:pt x="24765" y="3937"/>
                    <a:pt x="15494" y="10541"/>
                  </a:cubicBezTo>
                  <a:cubicBezTo>
                    <a:pt x="6223" y="17145"/>
                    <a:pt x="0" y="26924"/>
                    <a:pt x="0" y="37973"/>
                  </a:cubicBezTo>
                  <a:cubicBezTo>
                    <a:pt x="0" y="49022"/>
                    <a:pt x="6223" y="58674"/>
                    <a:pt x="15494" y="65405"/>
                  </a:cubicBezTo>
                  <a:cubicBezTo>
                    <a:pt x="24765" y="72136"/>
                    <a:pt x="37211" y="75946"/>
                    <a:pt x="50800" y="75946"/>
                  </a:cubicBezTo>
                  <a:cubicBezTo>
                    <a:pt x="64389" y="75946"/>
                    <a:pt x="76835" y="72009"/>
                    <a:pt x="86106" y="65405"/>
                  </a:cubicBezTo>
                  <a:cubicBezTo>
                    <a:pt x="95377" y="58801"/>
                    <a:pt x="101600" y="49022"/>
                    <a:pt x="101600" y="37973"/>
                  </a:cubicBezTo>
                  <a:close/>
                </a:path>
              </a:pathLst>
            </a:custGeom>
            <a:solidFill>
              <a:srgbClr val="FFFFFF"/>
            </a:solidFill>
          </p:spPr>
        </p:sp>
        <p:sp>
          <p:nvSpPr>
            <p:cNvPr name="Freeform 93" id="93"/>
            <p:cNvSpPr/>
            <p:nvPr/>
          </p:nvSpPr>
          <p:spPr>
            <a:xfrm flipH="false" flipV="false" rot="0">
              <a:off x="1104138" y="183134"/>
              <a:ext cx="181229" cy="164973"/>
            </a:xfrm>
            <a:custGeom>
              <a:avLst/>
              <a:gdLst/>
              <a:ahLst/>
              <a:cxnLst/>
              <a:rect r="r" b="b" t="t" l="l"/>
              <a:pathLst>
                <a:path h="164973" w="181229">
                  <a:moveTo>
                    <a:pt x="0" y="49022"/>
                  </a:moveTo>
                  <a:lnTo>
                    <a:pt x="159512" y="164973"/>
                  </a:lnTo>
                  <a:lnTo>
                    <a:pt x="181229" y="140462"/>
                  </a:lnTo>
                  <a:lnTo>
                    <a:pt x="43561" y="0"/>
                  </a:lnTo>
                  <a:close/>
                </a:path>
              </a:pathLst>
            </a:custGeom>
            <a:solidFill>
              <a:srgbClr val="939598"/>
            </a:solidFill>
          </p:spPr>
        </p:sp>
        <p:sp>
          <p:nvSpPr>
            <p:cNvPr name="Freeform 94" id="94"/>
            <p:cNvSpPr/>
            <p:nvPr/>
          </p:nvSpPr>
          <p:spPr>
            <a:xfrm flipH="false" flipV="false" rot="0">
              <a:off x="1096899" y="175895"/>
              <a:ext cx="195199" cy="178943"/>
            </a:xfrm>
            <a:custGeom>
              <a:avLst/>
              <a:gdLst/>
              <a:ahLst/>
              <a:cxnLst/>
              <a:rect r="r" b="b" t="t" l="l"/>
              <a:pathLst>
                <a:path h="178943" w="195199">
                  <a:moveTo>
                    <a:pt x="7239" y="56261"/>
                  </a:moveTo>
                  <a:lnTo>
                    <a:pt x="4318" y="60325"/>
                  </a:lnTo>
                  <a:lnTo>
                    <a:pt x="167386" y="178943"/>
                  </a:lnTo>
                  <a:lnTo>
                    <a:pt x="195199" y="147574"/>
                  </a:lnTo>
                  <a:lnTo>
                    <a:pt x="50673" y="0"/>
                  </a:lnTo>
                  <a:lnTo>
                    <a:pt x="0" y="57150"/>
                  </a:lnTo>
                  <a:lnTo>
                    <a:pt x="4445" y="60325"/>
                  </a:lnTo>
                  <a:lnTo>
                    <a:pt x="7366" y="56261"/>
                  </a:lnTo>
                  <a:lnTo>
                    <a:pt x="11049" y="59563"/>
                  </a:lnTo>
                  <a:lnTo>
                    <a:pt x="51054" y="14478"/>
                  </a:lnTo>
                  <a:lnTo>
                    <a:pt x="181737" y="147828"/>
                  </a:lnTo>
                  <a:lnTo>
                    <a:pt x="165989" y="165608"/>
                  </a:lnTo>
                  <a:lnTo>
                    <a:pt x="10160" y="52324"/>
                  </a:lnTo>
                  <a:lnTo>
                    <a:pt x="7239" y="56388"/>
                  </a:lnTo>
                  <a:lnTo>
                    <a:pt x="10922" y="59690"/>
                  </a:lnTo>
                  <a:close/>
                </a:path>
              </a:pathLst>
            </a:custGeom>
            <a:solidFill>
              <a:srgbClr val="FFFFFF"/>
            </a:solidFill>
          </p:spPr>
        </p:sp>
      </p:grpSp>
      <p:grpSp>
        <p:nvGrpSpPr>
          <p:cNvPr name="Group 95" id="95"/>
          <p:cNvGrpSpPr>
            <a:grpSpLocks noChangeAspect="true"/>
          </p:cNvGrpSpPr>
          <p:nvPr/>
        </p:nvGrpSpPr>
        <p:grpSpPr>
          <a:xfrm rot="0">
            <a:off x="400507" y="5272878"/>
            <a:ext cx="2020472" cy="1986991"/>
            <a:chOff x="0" y="0"/>
            <a:chExt cx="2020468" cy="1986991"/>
          </a:xfrm>
        </p:grpSpPr>
        <p:sp>
          <p:nvSpPr>
            <p:cNvPr name="Freeform 96" id="96"/>
            <p:cNvSpPr/>
            <p:nvPr/>
          </p:nvSpPr>
          <p:spPr>
            <a:xfrm flipH="false" flipV="false" rot="0">
              <a:off x="63500" y="63500"/>
              <a:ext cx="1893443" cy="1860042"/>
            </a:xfrm>
            <a:custGeom>
              <a:avLst/>
              <a:gdLst/>
              <a:ahLst/>
              <a:cxnLst/>
              <a:rect r="r" b="b" t="t" l="l"/>
              <a:pathLst>
                <a:path h="1860042" w="1893443">
                  <a:moveTo>
                    <a:pt x="0" y="1860042"/>
                  </a:moveTo>
                  <a:lnTo>
                    <a:pt x="1893443" y="1860042"/>
                  </a:lnTo>
                  <a:lnTo>
                    <a:pt x="1893443" y="0"/>
                  </a:lnTo>
                  <a:lnTo>
                    <a:pt x="0" y="0"/>
                  </a:lnTo>
                  <a:close/>
                </a:path>
              </a:pathLst>
            </a:custGeom>
            <a:solidFill>
              <a:srgbClr val="E6E7E8"/>
            </a:solidFill>
          </p:spPr>
        </p:sp>
        <p:sp>
          <p:nvSpPr>
            <p:cNvPr name="Freeform 97" id="97"/>
            <p:cNvSpPr/>
            <p:nvPr/>
          </p:nvSpPr>
          <p:spPr>
            <a:xfrm flipH="false" flipV="false" rot="0">
              <a:off x="1612265" y="63500"/>
              <a:ext cx="344805" cy="343789"/>
            </a:xfrm>
            <a:custGeom>
              <a:avLst/>
              <a:gdLst/>
              <a:ahLst/>
              <a:cxnLst/>
              <a:rect r="r" b="b" t="t" l="l"/>
              <a:pathLst>
                <a:path h="343789" w="344805">
                  <a:moveTo>
                    <a:pt x="0" y="343789"/>
                  </a:moveTo>
                  <a:lnTo>
                    <a:pt x="344805" y="343789"/>
                  </a:lnTo>
                  <a:lnTo>
                    <a:pt x="344805" y="0"/>
                  </a:lnTo>
                  <a:lnTo>
                    <a:pt x="0" y="0"/>
                  </a:lnTo>
                  <a:close/>
                </a:path>
              </a:pathLst>
            </a:custGeom>
            <a:solidFill>
              <a:srgbClr val="2AACE3"/>
            </a:solidFill>
          </p:spPr>
        </p:sp>
        <p:sp>
          <p:nvSpPr>
            <p:cNvPr name="Freeform 98" id="98"/>
            <p:cNvSpPr/>
            <p:nvPr/>
          </p:nvSpPr>
          <p:spPr>
            <a:xfrm flipH="false" flipV="false" rot="0">
              <a:off x="1672082" y="156845"/>
              <a:ext cx="224028" cy="171069"/>
            </a:xfrm>
            <a:custGeom>
              <a:avLst/>
              <a:gdLst/>
              <a:ahLst/>
              <a:cxnLst/>
              <a:rect r="r" b="b" t="t" l="l"/>
              <a:pathLst>
                <a:path h="171069" w="224028">
                  <a:moveTo>
                    <a:pt x="0" y="90297"/>
                  </a:moveTo>
                  <a:lnTo>
                    <a:pt x="80772" y="171069"/>
                  </a:lnTo>
                  <a:lnTo>
                    <a:pt x="224028" y="27813"/>
                  </a:lnTo>
                  <a:lnTo>
                    <a:pt x="196215" y="0"/>
                  </a:lnTo>
                  <a:lnTo>
                    <a:pt x="80772" y="115443"/>
                  </a:lnTo>
                  <a:lnTo>
                    <a:pt x="27813" y="62484"/>
                  </a:lnTo>
                  <a:close/>
                </a:path>
              </a:pathLst>
            </a:custGeom>
            <a:solidFill>
              <a:srgbClr val="FFFFFF"/>
            </a:solidFill>
          </p:spPr>
        </p:sp>
      </p:grpSp>
      <p:sp>
        <p:nvSpPr>
          <p:cNvPr name="Freeform 99" id="99"/>
          <p:cNvSpPr/>
          <p:nvPr/>
        </p:nvSpPr>
        <p:spPr>
          <a:xfrm flipH="false" flipV="false" rot="0">
            <a:off x="1034263" y="5375377"/>
            <a:ext cx="760371" cy="1836830"/>
          </a:xfrm>
          <a:custGeom>
            <a:avLst/>
            <a:gdLst/>
            <a:ahLst/>
            <a:cxnLst/>
            <a:rect r="r" b="b" t="t" l="l"/>
            <a:pathLst>
              <a:path h="1836830" w="760371">
                <a:moveTo>
                  <a:pt x="0" y="0"/>
                </a:moveTo>
                <a:lnTo>
                  <a:pt x="760371" y="0"/>
                </a:lnTo>
                <a:lnTo>
                  <a:pt x="760371" y="1836829"/>
                </a:lnTo>
                <a:lnTo>
                  <a:pt x="0" y="1836829"/>
                </a:lnTo>
                <a:lnTo>
                  <a:pt x="0" y="0"/>
                </a:lnTo>
                <a:close/>
              </a:path>
            </a:pathLst>
          </a:custGeom>
          <a:blipFill>
            <a:blip r:embed="rId33"/>
            <a:stretch>
              <a:fillRect l="0" t="0" r="0" b="0"/>
            </a:stretch>
          </a:blipFill>
        </p:spPr>
      </p:sp>
      <p:sp>
        <p:nvSpPr>
          <p:cNvPr name="Freeform 100" id="100"/>
          <p:cNvSpPr/>
          <p:nvPr/>
        </p:nvSpPr>
        <p:spPr>
          <a:xfrm flipH="false" flipV="false" rot="0">
            <a:off x="400507" y="5394941"/>
            <a:ext cx="2020453" cy="1769831"/>
          </a:xfrm>
          <a:custGeom>
            <a:avLst/>
            <a:gdLst/>
            <a:ahLst/>
            <a:cxnLst/>
            <a:rect r="r" b="b" t="t" l="l"/>
            <a:pathLst>
              <a:path h="1769831" w="2020453">
                <a:moveTo>
                  <a:pt x="0" y="0"/>
                </a:moveTo>
                <a:lnTo>
                  <a:pt x="2020453" y="0"/>
                </a:lnTo>
                <a:lnTo>
                  <a:pt x="2020453" y="1769831"/>
                </a:lnTo>
                <a:lnTo>
                  <a:pt x="0" y="1769831"/>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101" id="101"/>
          <p:cNvSpPr/>
          <p:nvPr/>
        </p:nvSpPr>
        <p:spPr>
          <a:xfrm flipH="false" flipV="false" rot="0">
            <a:off x="397145" y="1125712"/>
            <a:ext cx="4237025" cy="1842697"/>
          </a:xfrm>
          <a:custGeom>
            <a:avLst/>
            <a:gdLst/>
            <a:ahLst/>
            <a:cxnLst/>
            <a:rect r="r" b="b" t="t" l="l"/>
            <a:pathLst>
              <a:path h="1842697" w="4237025">
                <a:moveTo>
                  <a:pt x="0" y="0"/>
                </a:moveTo>
                <a:lnTo>
                  <a:pt x="4237025" y="0"/>
                </a:lnTo>
                <a:lnTo>
                  <a:pt x="4237025" y="1842697"/>
                </a:lnTo>
                <a:lnTo>
                  <a:pt x="0" y="1842697"/>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102" id="102"/>
          <p:cNvSpPr/>
          <p:nvPr/>
        </p:nvSpPr>
        <p:spPr>
          <a:xfrm flipH="false" flipV="false" rot="0">
            <a:off x="1289533" y="2904906"/>
            <a:ext cx="2539174" cy="47882"/>
          </a:xfrm>
          <a:custGeom>
            <a:avLst/>
            <a:gdLst/>
            <a:ahLst/>
            <a:cxnLst/>
            <a:rect r="r" b="b" t="t" l="l"/>
            <a:pathLst>
              <a:path h="47882" w="2539174">
                <a:moveTo>
                  <a:pt x="0" y="0"/>
                </a:moveTo>
                <a:lnTo>
                  <a:pt x="2539174" y="0"/>
                </a:lnTo>
                <a:lnTo>
                  <a:pt x="2539174" y="47882"/>
                </a:lnTo>
                <a:lnTo>
                  <a:pt x="0" y="47882"/>
                </a:lnTo>
                <a:lnTo>
                  <a:pt x="0" y="0"/>
                </a:lnTo>
                <a:close/>
              </a:path>
            </a:pathLst>
          </a:custGeom>
          <a:blipFill>
            <a:blip r:embed="rId38"/>
            <a:stretch>
              <a:fillRect l="-154" t="-8155" r="-123" b="-5967"/>
            </a:stretch>
          </a:blipFill>
        </p:spPr>
      </p:sp>
      <p:grpSp>
        <p:nvGrpSpPr>
          <p:cNvPr name="Group 103" id="103"/>
          <p:cNvGrpSpPr>
            <a:grpSpLocks noChangeAspect="true"/>
          </p:cNvGrpSpPr>
          <p:nvPr/>
        </p:nvGrpSpPr>
        <p:grpSpPr>
          <a:xfrm rot="0">
            <a:off x="1289533" y="1384163"/>
            <a:ext cx="2539174" cy="1520752"/>
            <a:chOff x="0" y="0"/>
            <a:chExt cx="3385566" cy="2027669"/>
          </a:xfrm>
        </p:grpSpPr>
        <p:sp>
          <p:nvSpPr>
            <p:cNvPr name="Freeform 104" id="104"/>
            <p:cNvSpPr/>
            <p:nvPr/>
          </p:nvSpPr>
          <p:spPr>
            <a:xfrm flipH="false" flipV="false" rot="0">
              <a:off x="0" y="0"/>
              <a:ext cx="3385566" cy="2027682"/>
            </a:xfrm>
            <a:custGeom>
              <a:avLst/>
              <a:gdLst/>
              <a:ahLst/>
              <a:cxnLst/>
              <a:rect r="r" b="b" t="t" l="l"/>
              <a:pathLst>
                <a:path h="2027682" w="3385566">
                  <a:moveTo>
                    <a:pt x="731647" y="1233043"/>
                  </a:moveTo>
                  <a:cubicBezTo>
                    <a:pt x="701548" y="1233043"/>
                    <a:pt x="675386" y="1252347"/>
                    <a:pt x="666369" y="1280922"/>
                  </a:cubicBezTo>
                  <a:cubicBezTo>
                    <a:pt x="655066" y="1316990"/>
                    <a:pt x="675132" y="1355598"/>
                    <a:pt x="711200" y="1366901"/>
                  </a:cubicBezTo>
                  <a:lnTo>
                    <a:pt x="1532128" y="1626235"/>
                  </a:lnTo>
                  <a:cubicBezTo>
                    <a:pt x="1547114" y="1629791"/>
                    <a:pt x="1562354" y="1631696"/>
                    <a:pt x="1577594" y="1631696"/>
                  </a:cubicBezTo>
                  <a:cubicBezTo>
                    <a:pt x="1667002" y="1631696"/>
                    <a:pt x="1744345" y="1570990"/>
                    <a:pt x="1765681" y="1483995"/>
                  </a:cubicBezTo>
                  <a:cubicBezTo>
                    <a:pt x="1790954" y="1381125"/>
                    <a:pt x="1728216" y="1276858"/>
                    <a:pt x="1625854" y="1250442"/>
                  </a:cubicBezTo>
                  <a:lnTo>
                    <a:pt x="758444" y="1237234"/>
                  </a:lnTo>
                  <a:lnTo>
                    <a:pt x="755396" y="1237234"/>
                  </a:lnTo>
                  <a:lnTo>
                    <a:pt x="752475" y="1236345"/>
                  </a:lnTo>
                  <a:cubicBezTo>
                    <a:pt x="745744" y="1234186"/>
                    <a:pt x="738886" y="1233170"/>
                    <a:pt x="731901" y="1233170"/>
                  </a:cubicBezTo>
                  <a:close/>
                  <a:moveTo>
                    <a:pt x="731647" y="1211834"/>
                  </a:moveTo>
                  <a:cubicBezTo>
                    <a:pt x="740537" y="1211834"/>
                    <a:pt x="749681" y="1213231"/>
                    <a:pt x="758698" y="1216025"/>
                  </a:cubicBezTo>
                  <a:lnTo>
                    <a:pt x="1628521" y="1229233"/>
                  </a:lnTo>
                  <a:cubicBezTo>
                    <a:pt x="1743710" y="1257427"/>
                    <a:pt x="1814322" y="1373632"/>
                    <a:pt x="1786128" y="1488948"/>
                  </a:cubicBezTo>
                  <a:cubicBezTo>
                    <a:pt x="1762125" y="1587119"/>
                    <a:pt x="1674241" y="1652778"/>
                    <a:pt x="1577594" y="1652778"/>
                  </a:cubicBezTo>
                  <a:cubicBezTo>
                    <a:pt x="1560703" y="1652778"/>
                    <a:pt x="1543558" y="1650746"/>
                    <a:pt x="1526413" y="1646555"/>
                  </a:cubicBezTo>
                  <a:lnTo>
                    <a:pt x="704723" y="1387094"/>
                  </a:lnTo>
                  <a:cubicBezTo>
                    <a:pt x="657479" y="1372235"/>
                    <a:pt x="631317" y="1321816"/>
                    <a:pt x="646176" y="1274572"/>
                  </a:cubicBezTo>
                  <a:cubicBezTo>
                    <a:pt x="658241" y="1236345"/>
                    <a:pt x="693547" y="1211834"/>
                    <a:pt x="731647" y="1211834"/>
                  </a:cubicBezTo>
                  <a:close/>
                  <a:moveTo>
                    <a:pt x="0" y="0"/>
                  </a:moveTo>
                  <a:lnTo>
                    <a:pt x="0" y="2027682"/>
                  </a:lnTo>
                  <a:lnTo>
                    <a:pt x="3385566" y="2027682"/>
                  </a:lnTo>
                  <a:lnTo>
                    <a:pt x="3385566" y="0"/>
                  </a:lnTo>
                  <a:close/>
                </a:path>
              </a:pathLst>
            </a:custGeom>
            <a:blipFill>
              <a:blip r:embed="rId39"/>
              <a:stretch>
                <a:fillRect l="-154" t="-187" r="-123" b="-117"/>
              </a:stretch>
            </a:blipFill>
          </p:spPr>
        </p:sp>
      </p:grpSp>
      <p:grpSp>
        <p:nvGrpSpPr>
          <p:cNvPr name="Group 105" id="105"/>
          <p:cNvGrpSpPr>
            <a:grpSpLocks noChangeAspect="true"/>
          </p:cNvGrpSpPr>
          <p:nvPr/>
        </p:nvGrpSpPr>
        <p:grpSpPr>
          <a:xfrm rot="0">
            <a:off x="1771031" y="2293058"/>
            <a:ext cx="862727" cy="330718"/>
            <a:chOff x="0" y="0"/>
            <a:chExt cx="1150302" cy="440957"/>
          </a:xfrm>
        </p:grpSpPr>
        <p:sp>
          <p:nvSpPr>
            <p:cNvPr name="Freeform 106" id="106"/>
            <p:cNvSpPr/>
            <p:nvPr/>
          </p:nvSpPr>
          <p:spPr>
            <a:xfrm flipH="false" flipV="false" rot="0">
              <a:off x="-10668" y="0"/>
              <a:ext cx="1183005" cy="440944"/>
            </a:xfrm>
            <a:custGeom>
              <a:avLst/>
              <a:gdLst/>
              <a:ahLst/>
              <a:cxnLst/>
              <a:rect r="r" b="b" t="t" l="l"/>
              <a:pathLst>
                <a:path h="440944" w="1183005">
                  <a:moveTo>
                    <a:pt x="100330" y="21209"/>
                  </a:moveTo>
                  <a:cubicBezTo>
                    <a:pt x="107315" y="21209"/>
                    <a:pt x="114173" y="22225"/>
                    <a:pt x="120904" y="24384"/>
                  </a:cubicBezTo>
                  <a:lnTo>
                    <a:pt x="123825" y="25273"/>
                  </a:lnTo>
                  <a:lnTo>
                    <a:pt x="126873" y="25273"/>
                  </a:lnTo>
                  <a:lnTo>
                    <a:pt x="994283" y="38481"/>
                  </a:lnTo>
                  <a:cubicBezTo>
                    <a:pt x="1096645" y="64897"/>
                    <a:pt x="1159383" y="169164"/>
                    <a:pt x="1134110" y="272034"/>
                  </a:cubicBezTo>
                  <a:cubicBezTo>
                    <a:pt x="1112901" y="359029"/>
                    <a:pt x="1035558" y="419735"/>
                    <a:pt x="946023" y="419735"/>
                  </a:cubicBezTo>
                  <a:cubicBezTo>
                    <a:pt x="930783" y="419735"/>
                    <a:pt x="915543" y="417957"/>
                    <a:pt x="900557" y="414274"/>
                  </a:cubicBezTo>
                  <a:lnTo>
                    <a:pt x="79756" y="155067"/>
                  </a:lnTo>
                  <a:cubicBezTo>
                    <a:pt x="43688" y="143637"/>
                    <a:pt x="23622" y="105156"/>
                    <a:pt x="34925" y="69088"/>
                  </a:cubicBezTo>
                  <a:cubicBezTo>
                    <a:pt x="43942" y="40386"/>
                    <a:pt x="70231" y="21209"/>
                    <a:pt x="100203" y="21209"/>
                  </a:cubicBezTo>
                  <a:close/>
                  <a:moveTo>
                    <a:pt x="100330" y="0"/>
                  </a:moveTo>
                  <a:cubicBezTo>
                    <a:pt x="62230" y="0"/>
                    <a:pt x="26924" y="24511"/>
                    <a:pt x="14859" y="62738"/>
                  </a:cubicBezTo>
                  <a:cubicBezTo>
                    <a:pt x="0" y="109982"/>
                    <a:pt x="26162" y="160401"/>
                    <a:pt x="73406" y="175260"/>
                  </a:cubicBezTo>
                  <a:lnTo>
                    <a:pt x="895096" y="434721"/>
                  </a:lnTo>
                  <a:cubicBezTo>
                    <a:pt x="912241" y="438912"/>
                    <a:pt x="929386" y="440944"/>
                    <a:pt x="946277" y="440944"/>
                  </a:cubicBezTo>
                  <a:cubicBezTo>
                    <a:pt x="1042924" y="440944"/>
                    <a:pt x="1130808" y="375158"/>
                    <a:pt x="1154811" y="277114"/>
                  </a:cubicBezTo>
                  <a:cubicBezTo>
                    <a:pt x="1183005" y="161925"/>
                    <a:pt x="1112393" y="45720"/>
                    <a:pt x="997204" y="17399"/>
                  </a:cubicBezTo>
                  <a:lnTo>
                    <a:pt x="127254" y="4191"/>
                  </a:lnTo>
                  <a:cubicBezTo>
                    <a:pt x="118364" y="1397"/>
                    <a:pt x="109220" y="0"/>
                    <a:pt x="100330" y="0"/>
                  </a:cubicBezTo>
                  <a:close/>
                </a:path>
              </a:pathLst>
            </a:custGeom>
            <a:blipFill>
              <a:blip r:embed="rId40"/>
              <a:stretch>
                <a:fillRect l="-1438" t="-1131" r="-2423" b="-884"/>
              </a:stretch>
            </a:blipFill>
          </p:spPr>
        </p:sp>
      </p:grpSp>
      <p:sp>
        <p:nvSpPr>
          <p:cNvPr name="Freeform 107" id="107"/>
          <p:cNvSpPr/>
          <p:nvPr/>
        </p:nvSpPr>
        <p:spPr>
          <a:xfrm flipH="false" flipV="false" rot="0">
            <a:off x="1105681" y="1151096"/>
            <a:ext cx="2691155" cy="1738065"/>
          </a:xfrm>
          <a:custGeom>
            <a:avLst/>
            <a:gdLst/>
            <a:ahLst/>
            <a:cxnLst/>
            <a:rect r="r" b="b" t="t" l="l"/>
            <a:pathLst>
              <a:path h="1738065" w="2691155">
                <a:moveTo>
                  <a:pt x="0" y="0"/>
                </a:moveTo>
                <a:lnTo>
                  <a:pt x="2691155" y="0"/>
                </a:lnTo>
                <a:lnTo>
                  <a:pt x="2691155" y="1738065"/>
                </a:lnTo>
                <a:lnTo>
                  <a:pt x="0" y="1738065"/>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108" id="108"/>
          <p:cNvSpPr/>
          <p:nvPr/>
        </p:nvSpPr>
        <p:spPr>
          <a:xfrm flipH="false" flipV="false" rot="0">
            <a:off x="3094253" y="5921931"/>
            <a:ext cx="353492" cy="536534"/>
          </a:xfrm>
          <a:custGeom>
            <a:avLst/>
            <a:gdLst/>
            <a:ahLst/>
            <a:cxnLst/>
            <a:rect r="r" b="b" t="t" l="l"/>
            <a:pathLst>
              <a:path h="536534" w="353492">
                <a:moveTo>
                  <a:pt x="0" y="0"/>
                </a:moveTo>
                <a:lnTo>
                  <a:pt x="353492" y="0"/>
                </a:lnTo>
                <a:lnTo>
                  <a:pt x="353492" y="536533"/>
                </a:lnTo>
                <a:lnTo>
                  <a:pt x="0" y="536533"/>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grpSp>
        <p:nvGrpSpPr>
          <p:cNvPr name="Group 109" id="109"/>
          <p:cNvGrpSpPr>
            <a:grpSpLocks noChangeAspect="true"/>
          </p:cNvGrpSpPr>
          <p:nvPr/>
        </p:nvGrpSpPr>
        <p:grpSpPr>
          <a:xfrm rot="0">
            <a:off x="3180959" y="6004093"/>
            <a:ext cx="71923" cy="377914"/>
            <a:chOff x="0" y="0"/>
            <a:chExt cx="95898" cy="503885"/>
          </a:xfrm>
        </p:grpSpPr>
        <p:sp>
          <p:nvSpPr>
            <p:cNvPr name="Freeform 110" id="110"/>
            <p:cNvSpPr/>
            <p:nvPr/>
          </p:nvSpPr>
          <p:spPr>
            <a:xfrm flipH="false" flipV="false" rot="0">
              <a:off x="0" y="0"/>
              <a:ext cx="95885" cy="503936"/>
            </a:xfrm>
            <a:custGeom>
              <a:avLst/>
              <a:gdLst/>
              <a:ahLst/>
              <a:cxnLst/>
              <a:rect r="r" b="b" t="t" l="l"/>
              <a:pathLst>
                <a:path h="503936" w="95885">
                  <a:moveTo>
                    <a:pt x="20955" y="0"/>
                  </a:moveTo>
                  <a:cubicBezTo>
                    <a:pt x="25273" y="2794"/>
                    <a:pt x="59182" y="72771"/>
                    <a:pt x="59182" y="138430"/>
                  </a:cubicBezTo>
                  <a:cubicBezTo>
                    <a:pt x="59182" y="204089"/>
                    <a:pt x="0" y="310007"/>
                    <a:pt x="0" y="371983"/>
                  </a:cubicBezTo>
                  <a:cubicBezTo>
                    <a:pt x="0" y="477266"/>
                    <a:pt x="95885" y="503936"/>
                    <a:pt x="95885" y="503936"/>
                  </a:cubicBezTo>
                  <a:lnTo>
                    <a:pt x="95885" y="503936"/>
                  </a:lnTo>
                  <a:cubicBezTo>
                    <a:pt x="95885" y="503936"/>
                    <a:pt x="22352" y="473583"/>
                    <a:pt x="22352" y="372745"/>
                  </a:cubicBezTo>
                  <a:cubicBezTo>
                    <a:pt x="22352" y="271907"/>
                    <a:pt x="85090" y="225679"/>
                    <a:pt x="85090" y="132588"/>
                  </a:cubicBezTo>
                  <a:cubicBezTo>
                    <a:pt x="85090" y="39497"/>
                    <a:pt x="52705" y="762"/>
                    <a:pt x="52705" y="762"/>
                  </a:cubicBezTo>
                  <a:lnTo>
                    <a:pt x="20955" y="0"/>
                  </a:lnTo>
                  <a:close/>
                </a:path>
              </a:pathLst>
            </a:custGeom>
            <a:blipFill>
              <a:blip r:embed="rId45"/>
              <a:stretch>
                <a:fillRect l="-16211" t="-2545" r="-16251" b="-3137"/>
              </a:stretch>
            </a:blipFill>
          </p:spPr>
        </p:sp>
      </p:grpSp>
      <p:sp>
        <p:nvSpPr>
          <p:cNvPr name="Freeform 111" id="111"/>
          <p:cNvSpPr/>
          <p:nvPr/>
        </p:nvSpPr>
        <p:spPr>
          <a:xfrm flipH="false" flipV="false" rot="0">
            <a:off x="2565397" y="5219700"/>
            <a:ext cx="2070097" cy="2057400"/>
          </a:xfrm>
          <a:custGeom>
            <a:avLst/>
            <a:gdLst/>
            <a:ahLst/>
            <a:cxnLst/>
            <a:rect r="r" b="b" t="t" l="l"/>
            <a:pathLst>
              <a:path h="2057400" w="2070097">
                <a:moveTo>
                  <a:pt x="0" y="0"/>
                </a:moveTo>
                <a:lnTo>
                  <a:pt x="2070097" y="0"/>
                </a:lnTo>
                <a:lnTo>
                  <a:pt x="2070097" y="2057400"/>
                </a:lnTo>
                <a:lnTo>
                  <a:pt x="0" y="2057400"/>
                </a:lnTo>
                <a:lnTo>
                  <a:pt x="0" y="0"/>
                </a:lnTo>
                <a:close/>
              </a:path>
            </a:pathLst>
          </a:custGeom>
          <a:blipFill>
            <a:blip r:embed="rId46"/>
            <a:stretch>
              <a:fillRect l="0" t="0" r="0" b="0"/>
            </a:stretch>
          </a:blipFill>
        </p:spPr>
      </p:sp>
      <p:sp>
        <p:nvSpPr>
          <p:cNvPr name="TextBox 112" id="112"/>
          <p:cNvSpPr txBox="true"/>
          <p:nvPr/>
        </p:nvSpPr>
        <p:spPr>
          <a:xfrm rot="0">
            <a:off x="268348" y="374380"/>
            <a:ext cx="76038"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8</a:t>
            </a:r>
          </a:p>
        </p:txBody>
      </p:sp>
      <p:sp>
        <p:nvSpPr>
          <p:cNvPr name="TextBox 113" id="113"/>
          <p:cNvSpPr txBox="true"/>
          <p:nvPr/>
        </p:nvSpPr>
        <p:spPr>
          <a:xfrm rot="0">
            <a:off x="571500" y="347834"/>
            <a:ext cx="2315880" cy="203492"/>
          </a:xfrm>
          <a:prstGeom prst="rect">
            <a:avLst/>
          </a:prstGeom>
        </p:spPr>
        <p:txBody>
          <a:bodyPr anchor="t" rtlCol="false" tIns="0" lIns="0" bIns="0" rIns="0">
            <a:spAutoFit/>
          </a:bodyPr>
          <a:lstStyle/>
          <a:p>
            <a:pPr algn="l">
              <a:lnSpc>
                <a:spcPts val="1679"/>
              </a:lnSpc>
            </a:pPr>
            <a:r>
              <a:rPr lang="en-US" sz="1200" spc="3">
                <a:solidFill>
                  <a:srgbClr val="000000"/>
                </a:solidFill>
                <a:latin typeface="IBM Plex Sans"/>
                <a:ea typeface="IBM Plex Sans"/>
                <a:cs typeface="IBM Plex Sans"/>
                <a:sym typeface="IBM Plex Sans"/>
              </a:rPr>
              <a:t>CARE FOR YOUR CARBON DRIVE</a:t>
            </a:r>
          </a:p>
        </p:txBody>
      </p:sp>
      <p:sp>
        <p:nvSpPr>
          <p:cNvPr name="TextBox 114" id="114"/>
          <p:cNvSpPr txBox="true"/>
          <p:nvPr/>
        </p:nvSpPr>
        <p:spPr>
          <a:xfrm rot="0">
            <a:off x="690134" y="6515357"/>
            <a:ext cx="428158" cy="336061"/>
          </a:xfrm>
          <a:prstGeom prst="rect">
            <a:avLst/>
          </a:prstGeom>
        </p:spPr>
        <p:txBody>
          <a:bodyPr anchor="t" rtlCol="false" tIns="0" lIns="0" bIns="0" rIns="0">
            <a:spAutoFit/>
          </a:bodyPr>
          <a:lstStyle/>
          <a:p>
            <a:pPr algn="r">
              <a:lnSpc>
                <a:spcPts val="870"/>
              </a:lnSpc>
            </a:pPr>
            <a:r>
              <a:rPr lang="en-US" sz="870" spc="-16">
                <a:solidFill>
                  <a:srgbClr val="FFFFFF"/>
                </a:solidFill>
                <a:latin typeface="IBM Plex Sans Condensed"/>
                <a:ea typeface="IBM Plex Sans Condensed"/>
                <a:cs typeface="IBM Plex Sans Condensed"/>
                <a:sym typeface="IBM Plex Sans Condensed"/>
              </a:rPr>
              <a:t>CDX/CDC - 6 5˚F - 5 3˚C</a:t>
            </a:r>
          </a:p>
        </p:txBody>
      </p:sp>
      <p:sp>
        <p:nvSpPr>
          <p:cNvPr name="TextBox 115" id="115"/>
          <p:cNvSpPr txBox="true"/>
          <p:nvPr/>
        </p:nvSpPr>
        <p:spPr>
          <a:xfrm rot="0">
            <a:off x="691353" y="5663136"/>
            <a:ext cx="428273" cy="336061"/>
          </a:xfrm>
          <a:prstGeom prst="rect">
            <a:avLst/>
          </a:prstGeom>
        </p:spPr>
        <p:txBody>
          <a:bodyPr anchor="t" rtlCol="false" tIns="0" lIns="0" bIns="0" rIns="0">
            <a:spAutoFit/>
          </a:bodyPr>
          <a:lstStyle/>
          <a:p>
            <a:pPr algn="r">
              <a:lnSpc>
                <a:spcPts val="870"/>
              </a:lnSpc>
            </a:pPr>
            <a:r>
              <a:rPr lang="en-US" sz="870" spc="-16">
                <a:solidFill>
                  <a:srgbClr val="FFFFFF"/>
                </a:solidFill>
                <a:latin typeface="IBM Plex Sans Condensed"/>
                <a:ea typeface="IBM Plex Sans Condensed"/>
                <a:cs typeface="IBM Plex Sans Condensed"/>
                <a:sym typeface="IBM Plex Sans Condensed"/>
              </a:rPr>
              <a:t>CDX/CDC 1 8 5˚F 85˚C</a:t>
            </a:r>
          </a:p>
        </p:txBody>
      </p:sp>
      <p:sp>
        <p:nvSpPr>
          <p:cNvPr name="TextBox 116" id="116"/>
          <p:cNvSpPr txBox="true"/>
          <p:nvPr/>
        </p:nvSpPr>
        <p:spPr>
          <a:xfrm rot="0">
            <a:off x="1705480" y="5742784"/>
            <a:ext cx="267967" cy="336061"/>
          </a:xfrm>
          <a:prstGeom prst="rect">
            <a:avLst/>
          </a:prstGeom>
        </p:spPr>
        <p:txBody>
          <a:bodyPr anchor="t" rtlCol="false" tIns="0" lIns="0" bIns="0" rIns="0">
            <a:spAutoFit/>
          </a:bodyPr>
          <a:lstStyle/>
          <a:p>
            <a:pPr algn="l">
              <a:lnSpc>
                <a:spcPts val="870"/>
              </a:lnSpc>
            </a:pPr>
            <a:r>
              <a:rPr lang="en-US" sz="870" spc="-9">
                <a:solidFill>
                  <a:srgbClr val="FFFFFF"/>
                </a:solidFill>
                <a:latin typeface="IBM Plex Sans Condensed"/>
                <a:ea typeface="IBM Plex Sans Condensed"/>
                <a:cs typeface="IBM Plex Sans Condensed"/>
                <a:sym typeface="IBM Plex Sans Condensed"/>
              </a:rPr>
              <a:t>CDN 1 4 0˚F 60˚C</a:t>
            </a:r>
          </a:p>
        </p:txBody>
      </p:sp>
      <p:sp>
        <p:nvSpPr>
          <p:cNvPr name="TextBox 117" id="117"/>
          <p:cNvSpPr txBox="true"/>
          <p:nvPr/>
        </p:nvSpPr>
        <p:spPr>
          <a:xfrm rot="0">
            <a:off x="1712519" y="6070730"/>
            <a:ext cx="247450" cy="459886"/>
          </a:xfrm>
          <a:prstGeom prst="rect">
            <a:avLst/>
          </a:prstGeom>
        </p:spPr>
        <p:txBody>
          <a:bodyPr anchor="t" rtlCol="false" tIns="0" lIns="0" bIns="0" rIns="0">
            <a:spAutoFit/>
          </a:bodyPr>
          <a:lstStyle/>
          <a:p>
            <a:pPr algn="l">
              <a:lnSpc>
                <a:spcPts val="2175"/>
              </a:lnSpc>
            </a:pPr>
            <a:r>
              <a:rPr lang="en-US" sz="870" spc="-9">
                <a:solidFill>
                  <a:srgbClr val="FFFFFF"/>
                </a:solidFill>
                <a:latin typeface="IBM Plex Sans Condensed"/>
                <a:ea typeface="IBM Plex Sans Condensed"/>
                <a:cs typeface="IBM Plex Sans Condensed"/>
                <a:sym typeface="IBM Plex Sans Condensed"/>
              </a:rPr>
              <a:t>CDN</a:t>
            </a:r>
          </a:p>
          <a:p>
            <a:pPr algn="l">
              <a:lnSpc>
                <a:spcPts val="435"/>
              </a:lnSpc>
            </a:pPr>
            <a:r>
              <a:rPr lang="en-US" sz="870" spc="-21">
                <a:solidFill>
                  <a:srgbClr val="FFFFFF"/>
                </a:solidFill>
                <a:latin typeface="IBM Plex Sans Condensed"/>
                <a:ea typeface="IBM Plex Sans Condensed"/>
                <a:cs typeface="IBM Plex Sans Condensed"/>
                <a:sym typeface="IBM Plex Sans Condensed"/>
              </a:rPr>
              <a:t>-4˚F</a:t>
            </a:r>
          </a:p>
          <a:p>
            <a:pPr algn="l">
              <a:lnSpc>
                <a:spcPts val="1305"/>
              </a:lnSpc>
            </a:pPr>
            <a:r>
              <a:rPr lang="en-US" sz="870" spc="-21">
                <a:solidFill>
                  <a:srgbClr val="FFFFFF"/>
                </a:solidFill>
                <a:latin typeface="IBM Plex Sans Condensed"/>
                <a:ea typeface="IBM Plex Sans Condensed"/>
                <a:cs typeface="IBM Plex Sans Condensed"/>
                <a:sym typeface="IBM Plex Sans Condensed"/>
              </a:rPr>
              <a:t>-20˚C</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197" y="1117597"/>
            <a:ext cx="2184397" cy="1841497"/>
          </a:xfrm>
          <a:custGeom>
            <a:avLst/>
            <a:gdLst/>
            <a:ahLst/>
            <a:cxnLst/>
            <a:rect r="r" b="b" t="t" l="l"/>
            <a:pathLst>
              <a:path h="1841497" w="2184397">
                <a:moveTo>
                  <a:pt x="0" y="0"/>
                </a:moveTo>
                <a:lnTo>
                  <a:pt x="2184397" y="0"/>
                </a:lnTo>
                <a:lnTo>
                  <a:pt x="2184397" y="1841497"/>
                </a:lnTo>
                <a:lnTo>
                  <a:pt x="0" y="1841497"/>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457200" y="254822"/>
            <a:ext cx="4114800" cy="648652"/>
            <a:chOff x="0" y="0"/>
            <a:chExt cx="4114800" cy="648652"/>
          </a:xfrm>
        </p:grpSpPr>
        <p:sp>
          <p:nvSpPr>
            <p:cNvPr name="Freeform 4" id="4"/>
            <p:cNvSpPr/>
            <p:nvPr/>
          </p:nvSpPr>
          <p:spPr>
            <a:xfrm flipH="false" flipV="false" rot="0">
              <a:off x="0" y="0"/>
              <a:ext cx="4114800" cy="648716"/>
            </a:xfrm>
            <a:custGeom>
              <a:avLst/>
              <a:gdLst/>
              <a:ahLst/>
              <a:cxnLst/>
              <a:rect r="r" b="b" t="t" l="l"/>
              <a:pathLst>
                <a:path h="648716" w="4114800">
                  <a:moveTo>
                    <a:pt x="0" y="648716"/>
                  </a:moveTo>
                  <a:lnTo>
                    <a:pt x="4114800" y="648716"/>
                  </a:lnTo>
                  <a:lnTo>
                    <a:pt x="4114800" y="0"/>
                  </a:lnTo>
                  <a:lnTo>
                    <a:pt x="0" y="0"/>
                  </a:lnTo>
                  <a:close/>
                </a:path>
              </a:pathLst>
            </a:custGeom>
            <a:solidFill>
              <a:srgbClr val="000000"/>
            </a:solidFill>
          </p:spPr>
        </p:sp>
      </p:grpSp>
      <p:grpSp>
        <p:nvGrpSpPr>
          <p:cNvPr name="Group 5" id="5"/>
          <p:cNvGrpSpPr>
            <a:grpSpLocks noChangeAspect="true"/>
          </p:cNvGrpSpPr>
          <p:nvPr/>
        </p:nvGrpSpPr>
        <p:grpSpPr>
          <a:xfrm rot="0">
            <a:off x="457200" y="3255312"/>
            <a:ext cx="4114800" cy="3956904"/>
            <a:chOff x="0" y="0"/>
            <a:chExt cx="4114800" cy="3956901"/>
          </a:xfrm>
        </p:grpSpPr>
        <p:sp>
          <p:nvSpPr>
            <p:cNvPr name="Freeform 6" id="6"/>
            <p:cNvSpPr/>
            <p:nvPr/>
          </p:nvSpPr>
          <p:spPr>
            <a:xfrm flipH="false" flipV="false" rot="0">
              <a:off x="0" y="0"/>
              <a:ext cx="4114800" cy="3956939"/>
            </a:xfrm>
            <a:custGeom>
              <a:avLst/>
              <a:gdLst/>
              <a:ahLst/>
              <a:cxnLst/>
              <a:rect r="r" b="b" t="t" l="l"/>
              <a:pathLst>
                <a:path h="3956939" w="4114800">
                  <a:moveTo>
                    <a:pt x="0" y="3956939"/>
                  </a:moveTo>
                  <a:lnTo>
                    <a:pt x="4114800" y="3956939"/>
                  </a:lnTo>
                  <a:lnTo>
                    <a:pt x="4114800" y="0"/>
                  </a:lnTo>
                  <a:lnTo>
                    <a:pt x="0" y="0"/>
                  </a:lnTo>
                  <a:close/>
                </a:path>
              </a:pathLst>
            </a:custGeom>
            <a:solidFill>
              <a:srgbClr val="E6E7E8"/>
            </a:solidFill>
          </p:spPr>
        </p:sp>
      </p:grpSp>
      <p:sp>
        <p:nvSpPr>
          <p:cNvPr name="Freeform 7" id="7"/>
          <p:cNvSpPr/>
          <p:nvPr/>
        </p:nvSpPr>
        <p:spPr>
          <a:xfrm flipH="false" flipV="false" rot="0">
            <a:off x="2527297" y="1117597"/>
            <a:ext cx="2171700" cy="1943100"/>
          </a:xfrm>
          <a:custGeom>
            <a:avLst/>
            <a:gdLst/>
            <a:ahLst/>
            <a:cxnLst/>
            <a:rect r="r" b="b" t="t" l="l"/>
            <a:pathLst>
              <a:path h="1943100" w="2171700">
                <a:moveTo>
                  <a:pt x="0" y="0"/>
                </a:moveTo>
                <a:lnTo>
                  <a:pt x="2171700" y="0"/>
                </a:lnTo>
                <a:lnTo>
                  <a:pt x="2171700" y="1943100"/>
                </a:lnTo>
                <a:lnTo>
                  <a:pt x="0" y="1943100"/>
                </a:lnTo>
                <a:lnTo>
                  <a:pt x="0" y="0"/>
                </a:lnTo>
                <a:close/>
              </a:path>
            </a:pathLst>
          </a:custGeom>
          <a:blipFill>
            <a:blip r:embed="rId3"/>
            <a:stretch>
              <a:fillRect l="0" t="0" r="0" b="0"/>
            </a:stretch>
          </a:blipFill>
        </p:spPr>
      </p:sp>
      <p:sp>
        <p:nvSpPr>
          <p:cNvPr name="Freeform 8" id="8"/>
          <p:cNvSpPr/>
          <p:nvPr/>
        </p:nvSpPr>
        <p:spPr>
          <a:xfrm flipH="false" flipV="false" rot="0">
            <a:off x="743255" y="4338066"/>
            <a:ext cx="3502419" cy="2643549"/>
          </a:xfrm>
          <a:custGeom>
            <a:avLst/>
            <a:gdLst/>
            <a:ahLst/>
            <a:cxnLst/>
            <a:rect r="r" b="b" t="t" l="l"/>
            <a:pathLst>
              <a:path h="2643549" w="3502419">
                <a:moveTo>
                  <a:pt x="0" y="0"/>
                </a:moveTo>
                <a:lnTo>
                  <a:pt x="3502419" y="0"/>
                </a:lnTo>
                <a:lnTo>
                  <a:pt x="3502419" y="2643549"/>
                </a:lnTo>
                <a:lnTo>
                  <a:pt x="0" y="2643549"/>
                </a:lnTo>
                <a:lnTo>
                  <a:pt x="0" y="0"/>
                </a:lnTo>
                <a:close/>
              </a:path>
            </a:pathLst>
          </a:custGeom>
          <a:blipFill>
            <a:blip r:embed="rId4"/>
            <a:stretch>
              <a:fillRect l="0" t="0" r="0" b="0"/>
            </a:stretch>
          </a:blipFill>
        </p:spPr>
      </p:sp>
      <p:grpSp>
        <p:nvGrpSpPr>
          <p:cNvPr name="Group 9" id="9"/>
          <p:cNvGrpSpPr>
            <a:grpSpLocks noChangeAspect="true"/>
          </p:cNvGrpSpPr>
          <p:nvPr/>
        </p:nvGrpSpPr>
        <p:grpSpPr>
          <a:xfrm rot="0">
            <a:off x="605533" y="3436620"/>
            <a:ext cx="510997" cy="468030"/>
            <a:chOff x="0" y="0"/>
            <a:chExt cx="510997" cy="468033"/>
          </a:xfrm>
        </p:grpSpPr>
        <p:sp>
          <p:nvSpPr>
            <p:cNvPr name="Freeform 10" id="10"/>
            <p:cNvSpPr/>
            <p:nvPr/>
          </p:nvSpPr>
          <p:spPr>
            <a:xfrm flipH="false" flipV="false" rot="0">
              <a:off x="63500" y="63500"/>
              <a:ext cx="383921" cy="340995"/>
            </a:xfrm>
            <a:custGeom>
              <a:avLst/>
              <a:gdLst/>
              <a:ahLst/>
              <a:cxnLst/>
              <a:rect r="r" b="b" t="t" l="l"/>
              <a:pathLst>
                <a:path h="340995" w="383921">
                  <a:moveTo>
                    <a:pt x="191516" y="0"/>
                  </a:moveTo>
                  <a:cubicBezTo>
                    <a:pt x="180340" y="127"/>
                    <a:pt x="170053" y="6223"/>
                    <a:pt x="164338" y="16002"/>
                  </a:cubicBezTo>
                  <a:lnTo>
                    <a:pt x="4318" y="293116"/>
                  </a:lnTo>
                  <a:cubicBezTo>
                    <a:pt x="1524" y="297942"/>
                    <a:pt x="127" y="303403"/>
                    <a:pt x="0" y="308864"/>
                  </a:cubicBezTo>
                  <a:lnTo>
                    <a:pt x="0" y="308864"/>
                  </a:lnTo>
                  <a:lnTo>
                    <a:pt x="0" y="309245"/>
                  </a:lnTo>
                  <a:cubicBezTo>
                    <a:pt x="0" y="314706"/>
                    <a:pt x="1524" y="320167"/>
                    <a:pt x="4318" y="324993"/>
                  </a:cubicBezTo>
                  <a:cubicBezTo>
                    <a:pt x="10033" y="334899"/>
                    <a:pt x="20574" y="340995"/>
                    <a:pt x="32004" y="340995"/>
                  </a:cubicBezTo>
                  <a:lnTo>
                    <a:pt x="352044" y="340995"/>
                  </a:lnTo>
                  <a:cubicBezTo>
                    <a:pt x="369697" y="340995"/>
                    <a:pt x="383921" y="326771"/>
                    <a:pt x="383921" y="309118"/>
                  </a:cubicBezTo>
                  <a:cubicBezTo>
                    <a:pt x="383921" y="302641"/>
                    <a:pt x="382016" y="296545"/>
                    <a:pt x="378587" y="291465"/>
                  </a:cubicBezTo>
                  <a:lnTo>
                    <a:pt x="219583" y="16002"/>
                  </a:lnTo>
                  <a:cubicBezTo>
                    <a:pt x="213995" y="6223"/>
                    <a:pt x="203708" y="254"/>
                    <a:pt x="192405" y="0"/>
                  </a:cubicBezTo>
                  <a:close/>
                </a:path>
              </a:pathLst>
            </a:custGeom>
            <a:solidFill>
              <a:srgbClr val="C12127"/>
            </a:solidFill>
          </p:spPr>
        </p:sp>
        <p:sp>
          <p:nvSpPr>
            <p:cNvPr name="Freeform 11" id="11"/>
            <p:cNvSpPr/>
            <p:nvPr/>
          </p:nvSpPr>
          <p:spPr>
            <a:xfrm flipH="false" flipV="false" rot="0">
              <a:off x="224028" y="154940"/>
              <a:ext cx="62865" cy="204343"/>
            </a:xfrm>
            <a:custGeom>
              <a:avLst/>
              <a:gdLst/>
              <a:ahLst/>
              <a:cxnLst/>
              <a:rect r="r" b="b" t="t" l="l"/>
              <a:pathLst>
                <a:path h="204343" w="62865">
                  <a:moveTo>
                    <a:pt x="5080" y="160782"/>
                  </a:moveTo>
                  <a:lnTo>
                    <a:pt x="57785" y="160782"/>
                  </a:lnTo>
                  <a:lnTo>
                    <a:pt x="57785" y="204343"/>
                  </a:lnTo>
                  <a:lnTo>
                    <a:pt x="5080" y="204343"/>
                  </a:lnTo>
                  <a:close/>
                  <a:moveTo>
                    <a:pt x="53721" y="144018"/>
                  </a:moveTo>
                  <a:lnTo>
                    <a:pt x="9144" y="144018"/>
                  </a:lnTo>
                  <a:lnTo>
                    <a:pt x="0" y="0"/>
                  </a:lnTo>
                  <a:lnTo>
                    <a:pt x="62865" y="0"/>
                  </a:lnTo>
                  <a:close/>
                </a:path>
              </a:pathLst>
            </a:custGeom>
            <a:solidFill>
              <a:srgbClr val="FFFFFF"/>
            </a:solidFill>
          </p:spPr>
        </p:sp>
      </p:grpSp>
      <p:grpSp>
        <p:nvGrpSpPr>
          <p:cNvPr name="Group 12" id="12"/>
          <p:cNvGrpSpPr>
            <a:grpSpLocks noChangeAspect="true"/>
          </p:cNvGrpSpPr>
          <p:nvPr/>
        </p:nvGrpSpPr>
        <p:grpSpPr>
          <a:xfrm rot="0">
            <a:off x="755066" y="349139"/>
            <a:ext cx="459515" cy="460010"/>
            <a:chOff x="0" y="0"/>
            <a:chExt cx="459511" cy="460007"/>
          </a:xfrm>
        </p:grpSpPr>
        <p:sp>
          <p:nvSpPr>
            <p:cNvPr name="Freeform 13" id="13"/>
            <p:cNvSpPr/>
            <p:nvPr/>
          </p:nvSpPr>
          <p:spPr>
            <a:xfrm flipH="false" flipV="false" rot="0">
              <a:off x="63500" y="63500"/>
              <a:ext cx="332486" cy="332994"/>
            </a:xfrm>
            <a:custGeom>
              <a:avLst/>
              <a:gdLst/>
              <a:ahLst/>
              <a:cxnLst/>
              <a:rect r="r" b="b" t="t" l="l"/>
              <a:pathLst>
                <a:path h="332994" w="332486">
                  <a:moveTo>
                    <a:pt x="0" y="332994"/>
                  </a:moveTo>
                  <a:lnTo>
                    <a:pt x="332486" y="332994"/>
                  </a:lnTo>
                  <a:lnTo>
                    <a:pt x="332486" y="0"/>
                  </a:lnTo>
                  <a:lnTo>
                    <a:pt x="0" y="0"/>
                  </a:lnTo>
                  <a:close/>
                </a:path>
              </a:pathLst>
            </a:custGeom>
            <a:solidFill>
              <a:srgbClr val="2AACE3"/>
            </a:solidFill>
          </p:spPr>
        </p:sp>
        <p:sp>
          <p:nvSpPr>
            <p:cNvPr name="Freeform 14" id="14"/>
            <p:cNvSpPr/>
            <p:nvPr/>
          </p:nvSpPr>
          <p:spPr>
            <a:xfrm flipH="false" flipV="false" rot="0">
              <a:off x="113538" y="146304"/>
              <a:ext cx="231902" cy="165354"/>
            </a:xfrm>
            <a:custGeom>
              <a:avLst/>
              <a:gdLst/>
              <a:ahLst/>
              <a:cxnLst/>
              <a:rect r="r" b="b" t="t" l="l"/>
              <a:pathLst>
                <a:path h="165354" w="231902">
                  <a:moveTo>
                    <a:pt x="34417" y="67945"/>
                  </a:moveTo>
                  <a:lnTo>
                    <a:pt x="99187" y="132715"/>
                  </a:lnTo>
                  <a:lnTo>
                    <a:pt x="85725" y="146177"/>
                  </a:lnTo>
                  <a:lnTo>
                    <a:pt x="72263" y="132715"/>
                  </a:lnTo>
                  <a:lnTo>
                    <a:pt x="197485" y="7493"/>
                  </a:lnTo>
                  <a:cubicBezTo>
                    <a:pt x="204978" y="0"/>
                    <a:pt x="217043" y="0"/>
                    <a:pt x="224409" y="7493"/>
                  </a:cubicBezTo>
                  <a:cubicBezTo>
                    <a:pt x="231775" y="14986"/>
                    <a:pt x="231902" y="27051"/>
                    <a:pt x="224409" y="34417"/>
                  </a:cubicBezTo>
                  <a:lnTo>
                    <a:pt x="99187" y="159766"/>
                  </a:lnTo>
                  <a:cubicBezTo>
                    <a:pt x="95631" y="163322"/>
                    <a:pt x="90805" y="165354"/>
                    <a:pt x="85725" y="165354"/>
                  </a:cubicBezTo>
                  <a:cubicBezTo>
                    <a:pt x="80645" y="165354"/>
                    <a:pt x="75819" y="163322"/>
                    <a:pt x="72263" y="159766"/>
                  </a:cubicBezTo>
                  <a:lnTo>
                    <a:pt x="7493" y="94996"/>
                  </a:lnTo>
                  <a:cubicBezTo>
                    <a:pt x="0" y="87503"/>
                    <a:pt x="0" y="75438"/>
                    <a:pt x="7493" y="68072"/>
                  </a:cubicBezTo>
                  <a:cubicBezTo>
                    <a:pt x="14986" y="60706"/>
                    <a:pt x="27051" y="60579"/>
                    <a:pt x="34417" y="68072"/>
                  </a:cubicBezTo>
                  <a:close/>
                </a:path>
              </a:pathLst>
            </a:custGeom>
            <a:solidFill>
              <a:srgbClr val="FFFFFF"/>
            </a:solidFill>
          </p:spPr>
        </p:sp>
      </p:grpSp>
      <p:grpSp>
        <p:nvGrpSpPr>
          <p:cNvPr name="Group 15" id="15"/>
          <p:cNvGrpSpPr>
            <a:grpSpLocks noChangeAspect="true"/>
          </p:cNvGrpSpPr>
          <p:nvPr/>
        </p:nvGrpSpPr>
        <p:grpSpPr>
          <a:xfrm rot="0">
            <a:off x="457200" y="0"/>
            <a:ext cx="4114800" cy="204026"/>
            <a:chOff x="0" y="0"/>
            <a:chExt cx="4114800" cy="204026"/>
          </a:xfrm>
        </p:grpSpPr>
        <p:sp>
          <p:nvSpPr>
            <p:cNvPr name="Freeform 16" id="16"/>
            <p:cNvSpPr/>
            <p:nvPr/>
          </p:nvSpPr>
          <p:spPr>
            <a:xfrm flipH="false" flipV="false" rot="0">
              <a:off x="0" y="0"/>
              <a:ext cx="4114800" cy="204089"/>
            </a:xfrm>
            <a:custGeom>
              <a:avLst/>
              <a:gdLst/>
              <a:ahLst/>
              <a:cxnLst/>
              <a:rect r="r" b="b" t="t" l="l"/>
              <a:pathLst>
                <a:path h="204089" w="4114800">
                  <a:moveTo>
                    <a:pt x="0" y="204089"/>
                  </a:moveTo>
                  <a:lnTo>
                    <a:pt x="4114800" y="204089"/>
                  </a:lnTo>
                  <a:lnTo>
                    <a:pt x="4114800" y="0"/>
                  </a:lnTo>
                  <a:lnTo>
                    <a:pt x="0" y="0"/>
                  </a:lnTo>
                  <a:close/>
                </a:path>
              </a:pathLst>
            </a:custGeom>
            <a:solidFill>
              <a:srgbClr val="2CACE2"/>
            </a:solidFill>
          </p:spPr>
        </p:sp>
      </p:grpSp>
      <p:grpSp>
        <p:nvGrpSpPr>
          <p:cNvPr name="Group 17" id="17"/>
          <p:cNvGrpSpPr>
            <a:grpSpLocks noChangeAspect="true"/>
          </p:cNvGrpSpPr>
          <p:nvPr/>
        </p:nvGrpSpPr>
        <p:grpSpPr>
          <a:xfrm rot="0">
            <a:off x="2904334" y="346491"/>
            <a:ext cx="903722" cy="465315"/>
            <a:chOff x="0" y="0"/>
            <a:chExt cx="903719" cy="465315"/>
          </a:xfrm>
        </p:grpSpPr>
        <p:sp>
          <p:nvSpPr>
            <p:cNvPr name="Freeform 18" id="18"/>
            <p:cNvSpPr/>
            <p:nvPr/>
          </p:nvSpPr>
          <p:spPr>
            <a:xfrm flipH="false" flipV="false" rot="0">
              <a:off x="502158" y="66167"/>
              <a:ext cx="343281" cy="332867"/>
            </a:xfrm>
            <a:custGeom>
              <a:avLst/>
              <a:gdLst/>
              <a:ahLst/>
              <a:cxnLst/>
              <a:rect r="r" b="b" t="t" l="l"/>
              <a:pathLst>
                <a:path h="332867" w="343281">
                  <a:moveTo>
                    <a:pt x="171704" y="36957"/>
                  </a:moveTo>
                  <a:cubicBezTo>
                    <a:pt x="192024" y="36957"/>
                    <a:pt x="211836" y="41783"/>
                    <a:pt x="229870" y="50927"/>
                  </a:cubicBezTo>
                  <a:lnTo>
                    <a:pt x="82931" y="260731"/>
                  </a:lnTo>
                  <a:cubicBezTo>
                    <a:pt x="62611" y="241681"/>
                    <a:pt x="48895" y="216789"/>
                    <a:pt x="43942" y="188976"/>
                  </a:cubicBezTo>
                  <a:cubicBezTo>
                    <a:pt x="37973" y="154940"/>
                    <a:pt x="45593" y="120523"/>
                    <a:pt x="65405" y="92202"/>
                  </a:cubicBezTo>
                  <a:cubicBezTo>
                    <a:pt x="89662" y="57658"/>
                    <a:pt x="129286" y="36957"/>
                    <a:pt x="171577" y="36957"/>
                  </a:cubicBezTo>
                  <a:close/>
                  <a:moveTo>
                    <a:pt x="260096" y="72136"/>
                  </a:moveTo>
                  <a:cubicBezTo>
                    <a:pt x="280416" y="91186"/>
                    <a:pt x="294132" y="115951"/>
                    <a:pt x="299085" y="143891"/>
                  </a:cubicBezTo>
                  <a:cubicBezTo>
                    <a:pt x="305054" y="177927"/>
                    <a:pt x="297434" y="212344"/>
                    <a:pt x="277622" y="240665"/>
                  </a:cubicBezTo>
                  <a:cubicBezTo>
                    <a:pt x="253365" y="275209"/>
                    <a:pt x="213741" y="295910"/>
                    <a:pt x="171450" y="295910"/>
                  </a:cubicBezTo>
                  <a:cubicBezTo>
                    <a:pt x="151003" y="295910"/>
                    <a:pt x="131191" y="291084"/>
                    <a:pt x="113284" y="281940"/>
                  </a:cubicBezTo>
                  <a:lnTo>
                    <a:pt x="260096" y="72263"/>
                  </a:lnTo>
                  <a:close/>
                  <a:moveTo>
                    <a:pt x="170307" y="0"/>
                  </a:moveTo>
                  <a:cubicBezTo>
                    <a:pt x="116459" y="508"/>
                    <a:pt x="66167" y="26924"/>
                    <a:pt x="35306" y="70993"/>
                  </a:cubicBezTo>
                  <a:cubicBezTo>
                    <a:pt x="9779" y="107442"/>
                    <a:pt x="0" y="151511"/>
                    <a:pt x="7747" y="195326"/>
                  </a:cubicBezTo>
                  <a:cubicBezTo>
                    <a:pt x="15494" y="239141"/>
                    <a:pt x="39751" y="277241"/>
                    <a:pt x="76200" y="302768"/>
                  </a:cubicBezTo>
                  <a:cubicBezTo>
                    <a:pt x="103886" y="322199"/>
                    <a:pt x="136398" y="332613"/>
                    <a:pt x="170053" y="332867"/>
                  </a:cubicBezTo>
                  <a:lnTo>
                    <a:pt x="172974" y="332867"/>
                  </a:lnTo>
                  <a:cubicBezTo>
                    <a:pt x="226822" y="332359"/>
                    <a:pt x="277114" y="305943"/>
                    <a:pt x="307975" y="261874"/>
                  </a:cubicBezTo>
                  <a:cubicBezTo>
                    <a:pt x="333502" y="225425"/>
                    <a:pt x="343281" y="181229"/>
                    <a:pt x="335534" y="137541"/>
                  </a:cubicBezTo>
                  <a:cubicBezTo>
                    <a:pt x="327787" y="93853"/>
                    <a:pt x="303530" y="55626"/>
                    <a:pt x="267081" y="30099"/>
                  </a:cubicBezTo>
                  <a:cubicBezTo>
                    <a:pt x="239395" y="10668"/>
                    <a:pt x="206883" y="254"/>
                    <a:pt x="173228" y="0"/>
                  </a:cubicBezTo>
                  <a:close/>
                </a:path>
              </a:pathLst>
            </a:custGeom>
            <a:solidFill>
              <a:srgbClr val="BF2026"/>
            </a:solidFill>
          </p:spPr>
        </p:sp>
        <p:sp>
          <p:nvSpPr>
            <p:cNvPr name="Freeform 19" id="19"/>
            <p:cNvSpPr/>
            <p:nvPr/>
          </p:nvSpPr>
          <p:spPr>
            <a:xfrm flipH="false" flipV="false" rot="0">
              <a:off x="63500" y="63500"/>
              <a:ext cx="380873" cy="338201"/>
            </a:xfrm>
            <a:custGeom>
              <a:avLst/>
              <a:gdLst/>
              <a:ahLst/>
              <a:cxnLst/>
              <a:rect r="r" b="b" t="t" l="l"/>
              <a:pathLst>
                <a:path h="338201" w="380873">
                  <a:moveTo>
                    <a:pt x="190373" y="0"/>
                  </a:moveTo>
                  <a:cubicBezTo>
                    <a:pt x="179070" y="0"/>
                    <a:pt x="168656" y="6096"/>
                    <a:pt x="162941" y="15875"/>
                  </a:cubicBezTo>
                  <a:lnTo>
                    <a:pt x="4191" y="290830"/>
                  </a:lnTo>
                  <a:cubicBezTo>
                    <a:pt x="1397" y="295656"/>
                    <a:pt x="0" y="300990"/>
                    <a:pt x="0" y="306451"/>
                  </a:cubicBezTo>
                  <a:lnTo>
                    <a:pt x="0" y="306451"/>
                  </a:lnTo>
                  <a:lnTo>
                    <a:pt x="0" y="306832"/>
                  </a:lnTo>
                  <a:cubicBezTo>
                    <a:pt x="0" y="312166"/>
                    <a:pt x="1397" y="317627"/>
                    <a:pt x="4191" y="322453"/>
                  </a:cubicBezTo>
                  <a:cubicBezTo>
                    <a:pt x="9779" y="332232"/>
                    <a:pt x="20320" y="338201"/>
                    <a:pt x="31623" y="338201"/>
                  </a:cubicBezTo>
                  <a:lnTo>
                    <a:pt x="349250" y="338201"/>
                  </a:lnTo>
                  <a:cubicBezTo>
                    <a:pt x="366776" y="338201"/>
                    <a:pt x="380873" y="324104"/>
                    <a:pt x="380873" y="306578"/>
                  </a:cubicBezTo>
                  <a:cubicBezTo>
                    <a:pt x="380873" y="300101"/>
                    <a:pt x="378968" y="294005"/>
                    <a:pt x="375539" y="289052"/>
                  </a:cubicBezTo>
                  <a:lnTo>
                    <a:pt x="217805" y="15875"/>
                  </a:lnTo>
                  <a:cubicBezTo>
                    <a:pt x="212217" y="6096"/>
                    <a:pt x="201803" y="0"/>
                    <a:pt x="190373" y="0"/>
                  </a:cubicBezTo>
                  <a:close/>
                </a:path>
              </a:pathLst>
            </a:custGeom>
            <a:solidFill>
              <a:srgbClr val="C12127"/>
            </a:solidFill>
          </p:spPr>
        </p:sp>
        <p:sp>
          <p:nvSpPr>
            <p:cNvPr name="Freeform 20" id="20"/>
            <p:cNvSpPr/>
            <p:nvPr/>
          </p:nvSpPr>
          <p:spPr>
            <a:xfrm flipH="false" flipV="false" rot="0">
              <a:off x="222758" y="154178"/>
              <a:ext cx="62357" cy="202819"/>
            </a:xfrm>
            <a:custGeom>
              <a:avLst/>
              <a:gdLst/>
              <a:ahLst/>
              <a:cxnLst/>
              <a:rect r="r" b="b" t="t" l="l"/>
              <a:pathLst>
                <a:path h="202819" w="62357">
                  <a:moveTo>
                    <a:pt x="5080" y="159512"/>
                  </a:moveTo>
                  <a:lnTo>
                    <a:pt x="57277" y="159512"/>
                  </a:lnTo>
                  <a:lnTo>
                    <a:pt x="57277" y="202819"/>
                  </a:lnTo>
                  <a:lnTo>
                    <a:pt x="5080" y="202819"/>
                  </a:lnTo>
                  <a:close/>
                  <a:moveTo>
                    <a:pt x="53467" y="143002"/>
                  </a:moveTo>
                  <a:lnTo>
                    <a:pt x="9017" y="143002"/>
                  </a:lnTo>
                  <a:lnTo>
                    <a:pt x="0" y="0"/>
                  </a:lnTo>
                  <a:lnTo>
                    <a:pt x="62357" y="0"/>
                  </a:lnTo>
                  <a:close/>
                </a:path>
              </a:pathLst>
            </a:custGeom>
            <a:solidFill>
              <a:srgbClr val="FFFFFF"/>
            </a:solidFill>
          </p:spPr>
        </p:sp>
      </p:grpSp>
      <p:sp>
        <p:nvSpPr>
          <p:cNvPr name="TextBox 21" id="21"/>
          <p:cNvSpPr txBox="true"/>
          <p:nvPr/>
        </p:nvSpPr>
        <p:spPr>
          <a:xfrm rot="0">
            <a:off x="4686300" y="374380"/>
            <a:ext cx="76038" cy="171612"/>
          </a:xfrm>
          <a:prstGeom prst="rect">
            <a:avLst/>
          </a:prstGeom>
        </p:spPr>
        <p:txBody>
          <a:bodyPr anchor="t" rtlCol="false" tIns="0" lIns="0" bIns="0" rIns="0">
            <a:spAutoFit/>
          </a:bodyPr>
          <a:lstStyle/>
          <a:p>
            <a:pPr algn="l">
              <a:lnSpc>
                <a:spcPts val="1400"/>
              </a:lnSpc>
            </a:pPr>
            <a:r>
              <a:rPr lang="en-US" sz="1000" spc="11">
                <a:solidFill>
                  <a:srgbClr val="000000"/>
                </a:solidFill>
                <a:latin typeface="IBM Plex Sans Condensed"/>
                <a:ea typeface="IBM Plex Sans Condensed"/>
                <a:cs typeface="IBM Plex Sans Condensed"/>
                <a:sym typeface="IBM Plex Sans Condensed"/>
              </a:rPr>
              <a:t>9</a:t>
            </a:r>
          </a:p>
        </p:txBody>
      </p:sp>
      <p:sp>
        <p:nvSpPr>
          <p:cNvPr name="TextBox 22" id="22"/>
          <p:cNvSpPr txBox="true"/>
          <p:nvPr/>
        </p:nvSpPr>
        <p:spPr>
          <a:xfrm rot="0">
            <a:off x="1769869" y="2520305"/>
            <a:ext cx="468763" cy="304457"/>
          </a:xfrm>
          <a:prstGeom prst="rect">
            <a:avLst/>
          </a:prstGeom>
        </p:spPr>
        <p:txBody>
          <a:bodyPr anchor="t" rtlCol="false" tIns="0" lIns="0" bIns="0" rIns="0">
            <a:spAutoFit/>
          </a:bodyPr>
          <a:lstStyle/>
          <a:p>
            <a:pPr algn="l">
              <a:lnSpc>
                <a:spcPts val="798"/>
              </a:lnSpc>
            </a:pPr>
            <a:r>
              <a:rPr lang="en-US" sz="665" spc="7">
                <a:solidFill>
                  <a:srgbClr val="000000"/>
                </a:solidFill>
                <a:latin typeface="IBM Plex Sans Condensed"/>
                <a:ea typeface="IBM Plex Sans Condensed"/>
                <a:cs typeface="IBM Plex Sans Condensed"/>
                <a:sym typeface="IBM Plex Sans Condensed"/>
              </a:rPr>
              <a:t>Snubber not standard on all models.</a:t>
            </a:r>
          </a:p>
        </p:txBody>
      </p:sp>
      <p:sp>
        <p:nvSpPr>
          <p:cNvPr name="TextBox 23" id="23"/>
          <p:cNvSpPr txBox="true"/>
          <p:nvPr/>
        </p:nvSpPr>
        <p:spPr>
          <a:xfrm rot="0">
            <a:off x="1143000" y="3405454"/>
            <a:ext cx="3369631" cy="599065"/>
          </a:xfrm>
          <a:prstGeom prst="rect">
            <a:avLst/>
          </a:prstGeom>
        </p:spPr>
        <p:txBody>
          <a:bodyPr anchor="t" rtlCol="false" tIns="0" lIns="0" bIns="0" rIns="0">
            <a:spAutoFit/>
          </a:bodyPr>
          <a:lstStyle/>
          <a:p>
            <a:pPr algn="l">
              <a:lnSpc>
                <a:spcPts val="2240"/>
              </a:lnSpc>
            </a:pPr>
            <a:r>
              <a:rPr lang="en-US" sz="1600" spc="4">
                <a:solidFill>
                  <a:srgbClr val="BF2026"/>
                </a:solidFill>
                <a:latin typeface="IBM Plex Sans"/>
                <a:ea typeface="IBM Plex Sans"/>
                <a:cs typeface="IBM Plex Sans"/>
                <a:sym typeface="IBM Plex Sans"/>
              </a:rPr>
              <a:t>DANGER</a:t>
            </a:r>
          </a:p>
          <a:p>
            <a:pPr algn="l">
              <a:lnSpc>
                <a:spcPts val="1140"/>
              </a:lnSpc>
            </a:pPr>
            <a:r>
              <a:rPr lang="en-US" sz="950" spc="10">
                <a:solidFill>
                  <a:srgbClr val="BF2026"/>
                </a:solidFill>
                <a:latin typeface="IBM Plex Sans Condensed"/>
                <a:ea typeface="IBM Plex Sans Condensed"/>
                <a:cs typeface="IBM Plex Sans Condensed"/>
                <a:sym typeface="IBM Plex Sans Condensed"/>
              </a:rPr>
              <a:t>Use Caution. </a:t>
            </a:r>
            <a:r>
              <a:rPr lang="en-US" sz="950" spc="10">
                <a:solidFill>
                  <a:srgbClr val="000000"/>
                </a:solidFill>
                <a:latin typeface="IBM Plex Sans Condensed"/>
                <a:ea typeface="IBM Plex Sans Condensed"/>
                <a:cs typeface="IBM Plex Sans Condensed"/>
                <a:sym typeface="IBM Plex Sans Condensed"/>
              </a:rPr>
              <a:t>Although clean of grease, belt drives can still catch pants, skirts or loose clothing. Installation of a belt guard is recommended.</a:t>
            </a:r>
          </a:p>
        </p:txBody>
      </p:sp>
      <p:sp>
        <p:nvSpPr>
          <p:cNvPr name="TextBox 24" id="24"/>
          <p:cNvSpPr txBox="true"/>
          <p:nvPr/>
        </p:nvSpPr>
        <p:spPr>
          <a:xfrm rot="0">
            <a:off x="1194235" y="446522"/>
            <a:ext cx="930850" cy="203492"/>
          </a:xfrm>
          <a:prstGeom prst="rect">
            <a:avLst/>
          </a:prstGeom>
        </p:spPr>
        <p:txBody>
          <a:bodyPr anchor="t" rtlCol="false" tIns="0" lIns="0" bIns="0" rIns="0">
            <a:spAutoFit/>
          </a:bodyPr>
          <a:lstStyle/>
          <a:p>
            <a:pPr algn="l">
              <a:lnSpc>
                <a:spcPts val="1679"/>
              </a:lnSpc>
            </a:pPr>
            <a:r>
              <a:rPr lang="en-US" sz="1200" spc="3">
                <a:solidFill>
                  <a:srgbClr val="FFFFFF"/>
                </a:solidFill>
                <a:latin typeface="IBM Plex Sans"/>
                <a:ea typeface="IBM Plex Sans"/>
                <a:cs typeface="IBM Plex Sans"/>
                <a:sym typeface="IBM Plex Sans"/>
              </a:rPr>
              <a:t>= APPROVED</a:t>
            </a:r>
          </a:p>
        </p:txBody>
      </p:sp>
      <p:sp>
        <p:nvSpPr>
          <p:cNvPr name="TextBox 25" id="25"/>
          <p:cNvSpPr txBox="true"/>
          <p:nvPr/>
        </p:nvSpPr>
        <p:spPr>
          <a:xfrm rot="0">
            <a:off x="3787778" y="446522"/>
            <a:ext cx="344367" cy="203492"/>
          </a:xfrm>
          <a:prstGeom prst="rect">
            <a:avLst/>
          </a:prstGeom>
        </p:spPr>
        <p:txBody>
          <a:bodyPr anchor="t" rtlCol="false" tIns="0" lIns="0" bIns="0" rIns="0">
            <a:spAutoFit/>
          </a:bodyPr>
          <a:lstStyle/>
          <a:p>
            <a:pPr algn="l">
              <a:lnSpc>
                <a:spcPts val="1679"/>
              </a:lnSpc>
            </a:pPr>
            <a:r>
              <a:rPr lang="en-US" sz="1200" spc="3">
                <a:solidFill>
                  <a:srgbClr val="FFFFFF"/>
                </a:solidFill>
                <a:latin typeface="IBM Plex Sans"/>
                <a:ea typeface="IBM Plex Sans"/>
                <a:cs typeface="IBM Plex Sans"/>
                <a:sym typeface="IBM Plex Sans"/>
              </a:rPr>
              <a:t>= NO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DAGjQXgngGY</dc:identifier>
  <dcterms:modified xsi:type="dcterms:W3CDTF">2011-08-01T06:04:30Z</dcterms:modified>
  <cp:revision>1</cp:revision>
  <dc:title>carbon drive belt instructions.pdf</dc:title>
</cp:coreProperties>
</file>